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3" r:id="rId15"/>
    <p:sldId id="272" r:id="rId16"/>
    <p:sldId id="270" r:id="rId17"/>
    <p:sldId id="271" r:id="rId18"/>
    <p:sldId id="274" r:id="rId19"/>
    <p:sldId id="275" r:id="rId20"/>
    <p:sldId id="278" r:id="rId21"/>
    <p:sldId id="279" r:id="rId22"/>
    <p:sldId id="261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9690" autoAdjust="0"/>
  </p:normalViewPr>
  <p:slideViewPr>
    <p:cSldViewPr snapToGrid="0">
      <p:cViewPr varScale="1">
        <p:scale>
          <a:sx n="83" d="100"/>
          <a:sy n="83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Fortunka" userId="d3ba4202-2338-444c-99fd-419bb26788cd" providerId="ADAL" clId="{ACF84EE8-788B-417F-983D-95D6CF0D9FAE}"/>
    <pc:docChg chg="custSel addSld delSld modSld">
      <pc:chgData name="Matthew Fortunka" userId="d3ba4202-2338-444c-99fd-419bb26788cd" providerId="ADAL" clId="{ACF84EE8-788B-417F-983D-95D6CF0D9FAE}" dt="2020-11-13T10:07:14.365" v="957" actId="20577"/>
      <pc:docMkLst>
        <pc:docMk/>
      </pc:docMkLst>
      <pc:sldChg chg="modNotesTx">
        <pc:chgData name="Matthew Fortunka" userId="d3ba4202-2338-444c-99fd-419bb26788cd" providerId="ADAL" clId="{ACF84EE8-788B-417F-983D-95D6CF0D9FAE}" dt="2020-11-12T14:04:56.291" v="745" actId="20577"/>
        <pc:sldMkLst>
          <pc:docMk/>
          <pc:sldMk cId="2752197096" sldId="259"/>
        </pc:sldMkLst>
      </pc:sldChg>
      <pc:sldChg chg="modNotesTx">
        <pc:chgData name="Matthew Fortunka" userId="d3ba4202-2338-444c-99fd-419bb26788cd" providerId="ADAL" clId="{ACF84EE8-788B-417F-983D-95D6CF0D9FAE}" dt="2020-11-13T10:07:14.365" v="957" actId="20577"/>
        <pc:sldMkLst>
          <pc:docMk/>
          <pc:sldMk cId="2983307096" sldId="260"/>
        </pc:sldMkLst>
      </pc:sldChg>
      <pc:sldChg chg="modSp mod">
        <pc:chgData name="Matthew Fortunka" userId="d3ba4202-2338-444c-99fd-419bb26788cd" providerId="ADAL" clId="{ACF84EE8-788B-417F-983D-95D6CF0D9FAE}" dt="2020-11-12T14:08:26.890" v="746" actId="20577"/>
        <pc:sldMkLst>
          <pc:docMk/>
          <pc:sldMk cId="1784142033" sldId="262"/>
        </pc:sldMkLst>
        <pc:spChg chg="mod">
          <ac:chgData name="Matthew Fortunka" userId="d3ba4202-2338-444c-99fd-419bb26788cd" providerId="ADAL" clId="{ACF84EE8-788B-417F-983D-95D6CF0D9FAE}" dt="2020-11-12T14:08:26.890" v="746" actId="20577"/>
          <ac:spMkLst>
            <pc:docMk/>
            <pc:sldMk cId="1784142033" sldId="262"/>
            <ac:spMk id="2" creationId="{6D1D3199-95C2-4FEC-883E-FC318ED20A6F}"/>
          </ac:spMkLst>
        </pc:spChg>
      </pc:sldChg>
      <pc:sldChg chg="modSp new del mod">
        <pc:chgData name="Matthew Fortunka" userId="d3ba4202-2338-444c-99fd-419bb26788cd" providerId="ADAL" clId="{ACF84EE8-788B-417F-983D-95D6CF0D9FAE}" dt="2020-11-12T14:01:48.604" v="658" actId="47"/>
        <pc:sldMkLst>
          <pc:docMk/>
          <pc:sldMk cId="2259795679" sldId="280"/>
        </pc:sldMkLst>
        <pc:spChg chg="mod">
          <ac:chgData name="Matthew Fortunka" userId="d3ba4202-2338-444c-99fd-419bb26788cd" providerId="ADAL" clId="{ACF84EE8-788B-417F-983D-95D6CF0D9FAE}" dt="2020-11-12T14:01:37.218" v="657" actId="20577"/>
          <ac:spMkLst>
            <pc:docMk/>
            <pc:sldMk cId="2259795679" sldId="280"/>
            <ac:spMk id="2" creationId="{6A392A94-8932-4530-8C26-2369F6C5E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B3F-15E9-4C16-9A0F-994EB0541B7C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542A-A182-402F-9A57-B2B2E3245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Pets vs cattle</a:t>
            </a:r>
          </a:p>
          <a:p>
            <a:endParaRPr lang="en-GB" dirty="0"/>
          </a:p>
          <a:p>
            <a:r>
              <a:rPr lang="en-GB" dirty="0" err="1"/>
              <a:t>IaC</a:t>
            </a:r>
            <a:r>
              <a:rPr lang="en-GB" dirty="0"/>
              <a:t> is good</a:t>
            </a:r>
          </a:p>
          <a:p>
            <a:r>
              <a:rPr lang="en-GB" dirty="0"/>
              <a:t>Repeatable environments</a:t>
            </a:r>
          </a:p>
          <a:p>
            <a:r>
              <a:rPr lang="en-GB" dirty="0"/>
              <a:t>Consistent</a:t>
            </a:r>
          </a:p>
          <a:p>
            <a:r>
              <a:rPr lang="en-GB" dirty="0"/>
              <a:t>Controlled change process</a:t>
            </a:r>
          </a:p>
          <a:p>
            <a:r>
              <a:rPr lang="en-GB"/>
              <a:t>Version control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4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Imperative- The “How” – specific set of instructions to get you to a desired state.</a:t>
            </a:r>
          </a:p>
          <a:p>
            <a:r>
              <a:rPr lang="en-GB" dirty="0"/>
              <a:t>Declarative - The “What” – Define the desired state and the system is responsible for deciding how best to achieve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1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</a:t>
            </a:r>
          </a:p>
          <a:p>
            <a:endParaRPr lang="en-GB" dirty="0"/>
          </a:p>
          <a:p>
            <a:r>
              <a:rPr lang="en-GB" dirty="0"/>
              <a:t>Do this </a:t>
            </a:r>
          </a:p>
          <a:p>
            <a:r>
              <a:rPr lang="en-GB" dirty="0"/>
              <a:t>Then that</a:t>
            </a:r>
          </a:p>
          <a:p>
            <a:endParaRPr lang="en-GB" dirty="0"/>
          </a:p>
          <a:p>
            <a:r>
              <a:rPr lang="en-GB" dirty="0"/>
              <a:t>Authenticate before use (for session)</a:t>
            </a:r>
          </a:p>
          <a:p>
            <a:r>
              <a:rPr lang="en-GB" dirty="0"/>
              <a:t>These are Azure things!</a:t>
            </a:r>
          </a:p>
          <a:p>
            <a:endParaRPr lang="en-GB" dirty="0"/>
          </a:p>
          <a:p>
            <a:r>
              <a:rPr lang="en-GB" dirty="0"/>
              <a:t>Possible demo: Show </a:t>
            </a:r>
            <a:r>
              <a:rPr lang="en-GB" dirty="0" err="1"/>
              <a:t>az</a:t>
            </a:r>
            <a:r>
              <a:rPr lang="en-GB" dirty="0"/>
              <a:t> group create / New-</a:t>
            </a:r>
            <a:r>
              <a:rPr lang="en-GB" dirty="0" err="1"/>
              <a:t>AzResourceGroup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Show resource group -&gt; Storage account -&gt; container -&gt; file</a:t>
            </a:r>
          </a:p>
          <a:p>
            <a:r>
              <a:rPr lang="en-GB" dirty="0"/>
              <a:t>Problem is I need to know the order in which to create things.</a:t>
            </a:r>
          </a:p>
          <a:p>
            <a:r>
              <a:rPr lang="en-GB" dirty="0"/>
              <a:t>I need to describe </a:t>
            </a:r>
            <a:r>
              <a:rPr lang="en-GB"/>
              <a:t>each step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5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my azure state like this.</a:t>
            </a:r>
          </a:p>
          <a:p>
            <a:r>
              <a:rPr lang="en-GB" dirty="0"/>
              <a:t>Use an azure CLI or </a:t>
            </a:r>
            <a:r>
              <a:rPr lang="en-GB" dirty="0" err="1"/>
              <a:t>Powershell</a:t>
            </a:r>
            <a:r>
              <a:rPr lang="en-GB" dirty="0"/>
              <a:t> or Portal (REST API) call to deploy.</a:t>
            </a:r>
          </a:p>
          <a:p>
            <a:endParaRPr lang="en-GB" dirty="0"/>
          </a:p>
          <a:p>
            <a:r>
              <a:rPr lang="en-GB" dirty="0"/>
              <a:t>Incremental vs complete.</a:t>
            </a:r>
          </a:p>
          <a:p>
            <a:r>
              <a:rPr lang="en-GB" dirty="0"/>
              <a:t>Incremental – deploy my template and ignore any changes that may have been made since I last deployed</a:t>
            </a:r>
          </a:p>
          <a:p>
            <a:r>
              <a:rPr lang="en-GB" dirty="0"/>
              <a:t>Complete – make my environment look like the template (delete any changes that may have been made)</a:t>
            </a:r>
          </a:p>
          <a:p>
            <a:endParaRPr lang="en-GB" dirty="0"/>
          </a:p>
          <a:p>
            <a:r>
              <a:rPr lang="en-GB" dirty="0"/>
              <a:t>Demo? Show ARM template build up, with depends on (Storage account, container, blob)</a:t>
            </a:r>
          </a:p>
          <a:p>
            <a:r>
              <a:rPr lang="en-GB" dirty="0"/>
              <a:t>You have to know as a creator that x depends on y.</a:t>
            </a:r>
          </a:p>
          <a:p>
            <a:r>
              <a:rPr lang="en-GB" dirty="0"/>
              <a:t>ARM is an azure thing!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3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 -&gt; plan -&gt; apply ….. -&gt; destroy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1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deployment (gotchas) with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6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6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3F40-62B4-4451-878F-93830208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06B31-C334-4E53-B2DF-E07C0F2E3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A9B8-4E71-46F1-B0C8-35B53BA0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DBC-BDDB-4EBA-99B7-5B31F579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B8DA-E4BE-4A85-BD31-C2E295D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3E50-26B3-4F7C-88FE-2211F45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CD977-219A-4E60-8D9B-081C9F10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4363-A933-4B03-8148-06B6D520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C553-6D04-48AD-A95B-8FA5DAF7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A27C-08BA-4404-BFD0-FA59E4E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2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3648A-E1FF-4CFA-BBF0-E509F5F8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692D7-1D1D-4705-874F-C6F5F41D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24F15-A594-4AAB-A8F6-63FB1A7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4660-2822-48F1-B656-62654EF3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390B-81C6-45B4-B9E1-E0E2B3C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EA8-6B58-410B-B00E-4ED36F28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064-EEC3-4859-A2DE-F19C9580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14CB-9018-419A-BF34-D05CE92E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A150-B831-4DFE-AE47-C6DC649A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89A8-40FF-4206-B8E1-97290993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D589-E978-4248-BCC8-C4CAAA4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B8C0-D4E8-48FC-8B85-F7AF0E1D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9886-47B5-436E-B964-73523A8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6369-CA89-4E01-9A58-8922D35B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D890-D6C3-446D-B8B5-8C4CACE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2B3-3243-4229-B85E-0F698125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44F-8470-4B08-A60C-12279D293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1FC5C-17B8-4B84-8EC7-36CCECB4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A94F2-B680-44D7-B517-113E042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6D97-0A76-4039-AE99-E0B40DA9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DDD1-F3E1-4F28-AFE0-37F5770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4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E25-0BC9-463B-A1D3-6FE1BAA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69A67-D4FB-4814-A561-C0E049F4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3656-E034-4556-961A-4E7D2186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3A011-DA7D-4618-AF49-F323BB75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362B8-177B-4BA0-A33C-0350BD82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1EAF9-3094-42CC-8F76-EA7A77F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C4B59-B4BD-4717-A277-44BC2D8C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031BC-BAE3-41B9-8B1E-90025FFC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1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44D7-1E56-4272-9461-FE38040A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66501-A228-4839-87F5-9CB03CEE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F7DD8-C6F4-40CB-B167-C343913D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24E46-DD98-42B9-94E0-A41E3514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8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452C3-A2F0-4F28-8F7A-386F84E4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0519E-BEA8-4D09-BB3E-182A63F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823B-28E1-4CF8-8C8C-6676C7B6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377-12DB-4A1F-A731-41E14925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61C6-2B17-42F4-A65E-C66B223B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667D-D2AC-43B4-8E1F-78AB97CD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5EE1-7948-43D2-AE9D-09F41331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469F-5C52-475F-952F-F89ACE3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8E157-D336-42ED-901C-E5AD64C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55AE-CF45-420E-A6BC-13F00D8E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6E240-8BC8-4546-A484-95002143E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8E934-A09C-45F8-8A1C-184E451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E2D7-74D8-4F98-B988-34627312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1D3C-D1D6-40AE-94B9-4ED151DF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E7EC-7D4D-4FE5-8CBF-2B4B5848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3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75F09-1FD0-4F7E-A411-F3D4A8E0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BCB4-72DE-47C9-BD2C-98058411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4331-BCD9-4E19-AC00-094E50737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4B22-0890-4B1E-AF62-664A18734CAE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DFA8-D35D-455A-9389-77172DCAF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C2E9-1E51-44ED-ACFB-1A4491E12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B1A7-9E7F-4BEA-8BC4-89796CAB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Terraform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2BDC-EA9A-4838-9461-56B991611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82D3-014E-4EC9-A418-ABD65C5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AzureRM</a:t>
            </a:r>
            <a:r>
              <a:rPr lang="en-GB" dirty="0"/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276487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151-6DB0-46D2-9F3D-D1AA243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612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1EEF-530D-4798-A830-CBB9A841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 – Simple</a:t>
            </a:r>
          </a:p>
        </p:txBody>
      </p:sp>
    </p:spTree>
    <p:extLst>
      <p:ext uri="{BB962C8B-B14F-4D97-AF65-F5344CB8AC3E}">
        <p14:creationId xmlns:p14="http://schemas.microsoft.com/office/powerpoint/2010/main" val="347338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634C-E058-4337-9C09-052E777A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lifecycle</a:t>
            </a:r>
          </a:p>
        </p:txBody>
      </p:sp>
    </p:spTree>
    <p:extLst>
      <p:ext uri="{BB962C8B-B14F-4D97-AF65-F5344CB8AC3E}">
        <p14:creationId xmlns:p14="http://schemas.microsoft.com/office/powerpoint/2010/main" val="900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A504-F212-4761-9B5F-9B91299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87388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7B98-18E5-4D78-AD81-A9E89F23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1886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6885-D369-4678-9C4A-D6AF9D6F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Modules</a:t>
            </a:r>
          </a:p>
        </p:txBody>
      </p:sp>
    </p:spTree>
    <p:extLst>
      <p:ext uri="{BB962C8B-B14F-4D97-AF65-F5344CB8AC3E}">
        <p14:creationId xmlns:p14="http://schemas.microsoft.com/office/powerpoint/2010/main" val="78044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A8F1-58AE-4BEB-8F69-F655112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DevOps/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376849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88E1-5082-4556-A52D-9F091A4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7364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413-F54F-4488-9B15-CD8EE797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</a:t>
            </a:r>
            <a:r>
              <a:rPr lang="en-GB"/>
              <a:t>the catch?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8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B08AB-0454-4173-8460-AD60AAAF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84243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1EF1-532F-4A91-89E4-A7C020D7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and ARM</a:t>
            </a:r>
          </a:p>
        </p:txBody>
      </p:sp>
    </p:spTree>
    <p:extLst>
      <p:ext uri="{BB962C8B-B14F-4D97-AF65-F5344CB8AC3E}">
        <p14:creationId xmlns:p14="http://schemas.microsoft.com/office/powerpoint/2010/main" val="57716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A6D0-23FD-4FF7-9AC8-E28F6CE9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Scripts</a:t>
            </a:r>
          </a:p>
        </p:txBody>
      </p:sp>
    </p:spTree>
    <p:extLst>
      <p:ext uri="{BB962C8B-B14F-4D97-AF65-F5344CB8AC3E}">
        <p14:creationId xmlns:p14="http://schemas.microsoft.com/office/powerpoint/2010/main" val="295407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EA4-C4A2-4E72-B3CF-2C879A8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 (Preview)</a:t>
            </a:r>
          </a:p>
        </p:txBody>
      </p:sp>
    </p:spTree>
    <p:extLst>
      <p:ext uri="{BB962C8B-B14F-4D97-AF65-F5344CB8AC3E}">
        <p14:creationId xmlns:p14="http://schemas.microsoft.com/office/powerpoint/2010/main" val="392108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3C82-4C4F-4FC5-8AA6-A2C9CF66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8679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9F95-4364-4364-A5D1-42BF3886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89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0F19-8A8F-4E56-8914-AAB2DD8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IaC</a:t>
            </a:r>
            <a:r>
              <a:rPr lang="en-GB" dirty="0"/>
              <a:t> on Azure – Imperative vs Declarative</a:t>
            </a:r>
          </a:p>
        </p:txBody>
      </p:sp>
    </p:spTree>
    <p:extLst>
      <p:ext uri="{BB962C8B-B14F-4D97-AF65-F5344CB8AC3E}">
        <p14:creationId xmlns:p14="http://schemas.microsoft.com/office/powerpoint/2010/main" val="19833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01C4-2EF3-412C-9FCD-0C920D44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CLI + </a:t>
            </a:r>
            <a:r>
              <a:rPr lang="en-GB" dirty="0" err="1"/>
              <a:t>Powershell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3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A12C-4531-4BF6-80BD-8C5B2DB7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27521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3199-95C2-4FEC-883E-FC318ED2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Terraform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1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F6B6-8F44-42B6-A90B-2B7335E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cross cloud?</a:t>
            </a:r>
          </a:p>
        </p:txBody>
      </p:sp>
    </p:spTree>
    <p:extLst>
      <p:ext uri="{BB962C8B-B14F-4D97-AF65-F5344CB8AC3E}">
        <p14:creationId xmlns:p14="http://schemas.microsoft.com/office/powerpoint/2010/main" val="28237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D27-1375-45B1-A1DF-A432B4B5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cross service</a:t>
            </a:r>
          </a:p>
        </p:txBody>
      </p:sp>
    </p:spTree>
    <p:extLst>
      <p:ext uri="{BB962C8B-B14F-4D97-AF65-F5344CB8AC3E}">
        <p14:creationId xmlns:p14="http://schemas.microsoft.com/office/powerpoint/2010/main" val="204777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B922-3D89-4B77-B58C-DAA1ECC7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Providers</a:t>
            </a:r>
          </a:p>
        </p:txBody>
      </p:sp>
    </p:spTree>
    <p:extLst>
      <p:ext uri="{BB962C8B-B14F-4D97-AF65-F5344CB8AC3E}">
        <p14:creationId xmlns:p14="http://schemas.microsoft.com/office/powerpoint/2010/main" val="319974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301</Words>
  <Application>Microsoft Office PowerPoint</Application>
  <PresentationFormat>Widescreen</PresentationFormat>
  <Paragraphs>65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Terraform 101</vt:lpstr>
      <vt:lpstr>Infrastructure as Code</vt:lpstr>
      <vt:lpstr>IaC on Azure – Imperative vs Declarative</vt:lpstr>
      <vt:lpstr>Azure CLI + Powershell</vt:lpstr>
      <vt:lpstr>ARM</vt:lpstr>
      <vt:lpstr>Terraform</vt:lpstr>
      <vt:lpstr>Terraform cross cloud?</vt:lpstr>
      <vt:lpstr>Terraform cross service</vt:lpstr>
      <vt:lpstr>Resource Providers</vt:lpstr>
      <vt:lpstr>AzureRM provider</vt:lpstr>
      <vt:lpstr>Authentication</vt:lpstr>
      <vt:lpstr>Project Structure – Simple</vt:lpstr>
      <vt:lpstr>Terraform lifecycle</vt:lpstr>
      <vt:lpstr>Variables</vt:lpstr>
      <vt:lpstr>Functions and expressions</vt:lpstr>
      <vt:lpstr>Terraform Modules</vt:lpstr>
      <vt:lpstr>Azure DevOps/Github actions</vt:lpstr>
      <vt:lpstr>backend</vt:lpstr>
      <vt:lpstr>Whats the catch?</vt:lpstr>
      <vt:lpstr>Terraform and ARM</vt:lpstr>
      <vt:lpstr>Running Scripts</vt:lpstr>
      <vt:lpstr>Bicep (Preview)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Matthew Fortunka</dc:creator>
  <cp:lastModifiedBy>Matthew Fortunka</cp:lastModifiedBy>
  <cp:revision>7</cp:revision>
  <dcterms:created xsi:type="dcterms:W3CDTF">2020-11-06T09:07:47Z</dcterms:created>
  <dcterms:modified xsi:type="dcterms:W3CDTF">2020-11-13T10:07:15Z</dcterms:modified>
</cp:coreProperties>
</file>