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81" r:id="rId8"/>
    <p:sldId id="282" r:id="rId9"/>
    <p:sldId id="261" r:id="rId10"/>
    <p:sldId id="279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9690" autoAdjust="0"/>
  </p:normalViewPr>
  <p:slideViewPr>
    <p:cSldViewPr snapToGrid="0">
      <p:cViewPr varScale="1">
        <p:scale>
          <a:sx n="83" d="100"/>
          <a:sy n="83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Fortunka" userId="d3ba4202-2338-444c-99fd-419bb26788cd" providerId="ADAL" clId="{ACF84EE8-788B-417F-983D-95D6CF0D9FAE}"/>
    <pc:docChg chg="custSel addSld delSld modSld">
      <pc:chgData name="Matthew Fortunka" userId="d3ba4202-2338-444c-99fd-419bb26788cd" providerId="ADAL" clId="{ACF84EE8-788B-417F-983D-95D6CF0D9FAE}" dt="2020-11-13T10:07:14.365" v="957" actId="20577"/>
      <pc:docMkLst>
        <pc:docMk/>
      </pc:docMkLst>
      <pc:sldChg chg="modNotesTx">
        <pc:chgData name="Matthew Fortunka" userId="d3ba4202-2338-444c-99fd-419bb26788cd" providerId="ADAL" clId="{ACF84EE8-788B-417F-983D-95D6CF0D9FAE}" dt="2020-11-12T14:04:56.291" v="745" actId="20577"/>
        <pc:sldMkLst>
          <pc:docMk/>
          <pc:sldMk cId="2752197096" sldId="259"/>
        </pc:sldMkLst>
      </pc:sldChg>
      <pc:sldChg chg="modNotesTx">
        <pc:chgData name="Matthew Fortunka" userId="d3ba4202-2338-444c-99fd-419bb26788cd" providerId="ADAL" clId="{ACF84EE8-788B-417F-983D-95D6CF0D9FAE}" dt="2020-11-13T10:07:14.365" v="957" actId="20577"/>
        <pc:sldMkLst>
          <pc:docMk/>
          <pc:sldMk cId="2983307096" sldId="260"/>
        </pc:sldMkLst>
      </pc:sldChg>
      <pc:sldChg chg="modSp mod">
        <pc:chgData name="Matthew Fortunka" userId="d3ba4202-2338-444c-99fd-419bb26788cd" providerId="ADAL" clId="{ACF84EE8-788B-417F-983D-95D6CF0D9FAE}" dt="2020-11-12T14:08:26.890" v="746" actId="20577"/>
        <pc:sldMkLst>
          <pc:docMk/>
          <pc:sldMk cId="1784142033" sldId="262"/>
        </pc:sldMkLst>
        <pc:spChg chg="mod">
          <ac:chgData name="Matthew Fortunka" userId="d3ba4202-2338-444c-99fd-419bb26788cd" providerId="ADAL" clId="{ACF84EE8-788B-417F-983D-95D6CF0D9FAE}" dt="2020-11-12T14:08:26.890" v="746" actId="20577"/>
          <ac:spMkLst>
            <pc:docMk/>
            <pc:sldMk cId="1784142033" sldId="262"/>
            <ac:spMk id="2" creationId="{6D1D3199-95C2-4FEC-883E-FC318ED20A6F}"/>
          </ac:spMkLst>
        </pc:spChg>
      </pc:sldChg>
      <pc:sldChg chg="modSp new del mod">
        <pc:chgData name="Matthew Fortunka" userId="d3ba4202-2338-444c-99fd-419bb26788cd" providerId="ADAL" clId="{ACF84EE8-788B-417F-983D-95D6CF0D9FAE}" dt="2020-11-12T14:01:48.604" v="658" actId="47"/>
        <pc:sldMkLst>
          <pc:docMk/>
          <pc:sldMk cId="2259795679" sldId="280"/>
        </pc:sldMkLst>
        <pc:spChg chg="mod">
          <ac:chgData name="Matthew Fortunka" userId="d3ba4202-2338-444c-99fd-419bb26788cd" providerId="ADAL" clId="{ACF84EE8-788B-417F-983D-95D6CF0D9FAE}" dt="2020-11-12T14:01:37.218" v="657" actId="20577"/>
          <ac:spMkLst>
            <pc:docMk/>
            <pc:sldMk cId="2259795679" sldId="280"/>
            <ac:spMk id="2" creationId="{6A392A94-8932-4530-8C26-2369F6C5E87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06998-A132-4D02-A282-E8586FF830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AAD343-FF10-407A-91BF-DD19A8F48D0A}">
      <dgm:prSet/>
      <dgm:spPr/>
      <dgm:t>
        <a:bodyPr/>
        <a:lstStyle/>
        <a:p>
          <a:r>
            <a:rPr lang="en-GB"/>
            <a:t>Terraform Lifecycle</a:t>
          </a:r>
          <a:endParaRPr lang="en-US"/>
        </a:p>
      </dgm:t>
    </dgm:pt>
    <dgm:pt modelId="{DA8B9221-DF97-4545-A456-EB3ADAA582EF}" type="parTrans" cxnId="{D7F1A109-6E25-411D-A295-BBE6D5E7D26F}">
      <dgm:prSet/>
      <dgm:spPr/>
      <dgm:t>
        <a:bodyPr/>
        <a:lstStyle/>
        <a:p>
          <a:endParaRPr lang="en-US"/>
        </a:p>
      </dgm:t>
    </dgm:pt>
    <dgm:pt modelId="{4621E80D-2351-46B0-9DFC-A8CF18BDC8B0}" type="sibTrans" cxnId="{D7F1A109-6E25-411D-A295-BBE6D5E7D26F}">
      <dgm:prSet/>
      <dgm:spPr/>
      <dgm:t>
        <a:bodyPr/>
        <a:lstStyle/>
        <a:p>
          <a:endParaRPr lang="en-US"/>
        </a:p>
      </dgm:t>
    </dgm:pt>
    <dgm:pt modelId="{D06D9D5E-9DD6-4495-A930-1CB4ABF46A24}">
      <dgm:prSet/>
      <dgm:spPr/>
      <dgm:t>
        <a:bodyPr/>
        <a:lstStyle/>
        <a:p>
          <a:r>
            <a:rPr lang="en-GB"/>
            <a:t>Resource Providers</a:t>
          </a:r>
          <a:endParaRPr lang="en-US"/>
        </a:p>
      </dgm:t>
    </dgm:pt>
    <dgm:pt modelId="{18813E3A-BE80-4D37-8217-FEE1C598BC3B}" type="parTrans" cxnId="{9C2B8009-6CB6-4CA6-8528-5086226A0FBC}">
      <dgm:prSet/>
      <dgm:spPr/>
      <dgm:t>
        <a:bodyPr/>
        <a:lstStyle/>
        <a:p>
          <a:endParaRPr lang="en-US"/>
        </a:p>
      </dgm:t>
    </dgm:pt>
    <dgm:pt modelId="{DE7B9A4B-5DF4-4805-8C77-145C453FD8EB}" type="sibTrans" cxnId="{9C2B8009-6CB6-4CA6-8528-5086226A0FBC}">
      <dgm:prSet/>
      <dgm:spPr/>
      <dgm:t>
        <a:bodyPr/>
        <a:lstStyle/>
        <a:p>
          <a:endParaRPr lang="en-US"/>
        </a:p>
      </dgm:t>
    </dgm:pt>
    <dgm:pt modelId="{6078D383-3211-4E55-B419-3717AF494BDD}">
      <dgm:prSet/>
      <dgm:spPr/>
      <dgm:t>
        <a:bodyPr/>
        <a:lstStyle/>
        <a:p>
          <a:r>
            <a:rPr lang="en-GB"/>
            <a:t>Parameters</a:t>
          </a:r>
          <a:endParaRPr lang="en-US"/>
        </a:p>
      </dgm:t>
    </dgm:pt>
    <dgm:pt modelId="{EE13224C-6B3A-4212-A933-D448E466E2F2}" type="parTrans" cxnId="{2D7386C0-3849-4349-B8F5-471C62F41174}">
      <dgm:prSet/>
      <dgm:spPr/>
      <dgm:t>
        <a:bodyPr/>
        <a:lstStyle/>
        <a:p>
          <a:endParaRPr lang="en-US"/>
        </a:p>
      </dgm:t>
    </dgm:pt>
    <dgm:pt modelId="{D6C872E8-C7A2-4CF9-A110-2A2235BA01E4}" type="sibTrans" cxnId="{2D7386C0-3849-4349-B8F5-471C62F41174}">
      <dgm:prSet/>
      <dgm:spPr/>
      <dgm:t>
        <a:bodyPr/>
        <a:lstStyle/>
        <a:p>
          <a:endParaRPr lang="en-US"/>
        </a:p>
      </dgm:t>
    </dgm:pt>
    <dgm:pt modelId="{84482C7F-211B-4E82-919E-D29D852B33B6}">
      <dgm:prSet/>
      <dgm:spPr/>
      <dgm:t>
        <a:bodyPr/>
        <a:lstStyle/>
        <a:p>
          <a:r>
            <a:rPr lang="en-GB"/>
            <a:t>Variables</a:t>
          </a:r>
          <a:endParaRPr lang="en-US"/>
        </a:p>
      </dgm:t>
    </dgm:pt>
    <dgm:pt modelId="{AFF63F8D-6D4C-40C7-94F8-4756DD1810FE}" type="parTrans" cxnId="{49D2C1DE-2317-460F-B350-959A997D1F98}">
      <dgm:prSet/>
      <dgm:spPr/>
      <dgm:t>
        <a:bodyPr/>
        <a:lstStyle/>
        <a:p>
          <a:endParaRPr lang="en-US"/>
        </a:p>
      </dgm:t>
    </dgm:pt>
    <dgm:pt modelId="{F0BD3DE8-9611-45C5-9CE9-EDE8038D9C89}" type="sibTrans" cxnId="{49D2C1DE-2317-460F-B350-959A997D1F98}">
      <dgm:prSet/>
      <dgm:spPr/>
      <dgm:t>
        <a:bodyPr/>
        <a:lstStyle/>
        <a:p>
          <a:endParaRPr lang="en-US"/>
        </a:p>
      </dgm:t>
    </dgm:pt>
    <dgm:pt modelId="{8857FAEB-BFFC-49C5-9297-D75E84AD7EDB}">
      <dgm:prSet/>
      <dgm:spPr/>
      <dgm:t>
        <a:bodyPr/>
        <a:lstStyle/>
        <a:p>
          <a:r>
            <a:rPr lang="en-GB"/>
            <a:t>Modules</a:t>
          </a:r>
          <a:endParaRPr lang="en-US"/>
        </a:p>
      </dgm:t>
    </dgm:pt>
    <dgm:pt modelId="{5465C628-285C-4743-ABC0-EFBA2524D1C5}" type="parTrans" cxnId="{F36FE6D2-E205-45DB-952B-A4D0C01EB7FE}">
      <dgm:prSet/>
      <dgm:spPr/>
      <dgm:t>
        <a:bodyPr/>
        <a:lstStyle/>
        <a:p>
          <a:endParaRPr lang="en-US"/>
        </a:p>
      </dgm:t>
    </dgm:pt>
    <dgm:pt modelId="{9E904220-22C3-4E4B-B0B4-4B60802079DF}" type="sibTrans" cxnId="{F36FE6D2-E205-45DB-952B-A4D0C01EB7FE}">
      <dgm:prSet/>
      <dgm:spPr/>
      <dgm:t>
        <a:bodyPr/>
        <a:lstStyle/>
        <a:p>
          <a:endParaRPr lang="en-US"/>
        </a:p>
      </dgm:t>
    </dgm:pt>
    <dgm:pt modelId="{C3099B3E-D778-4E83-9325-88B275673077}">
      <dgm:prSet/>
      <dgm:spPr/>
      <dgm:t>
        <a:bodyPr/>
        <a:lstStyle/>
        <a:p>
          <a:r>
            <a:rPr lang="en-GB"/>
            <a:t>ARM Deployments</a:t>
          </a:r>
          <a:endParaRPr lang="en-US"/>
        </a:p>
      </dgm:t>
    </dgm:pt>
    <dgm:pt modelId="{214EB0BD-A491-477C-8A80-6EA5AEBC38F7}" type="parTrans" cxnId="{48EE12D7-DAE9-4F2A-B3DD-45D88ECAB6AF}">
      <dgm:prSet/>
      <dgm:spPr/>
      <dgm:t>
        <a:bodyPr/>
        <a:lstStyle/>
        <a:p>
          <a:endParaRPr lang="en-US"/>
        </a:p>
      </dgm:t>
    </dgm:pt>
    <dgm:pt modelId="{6547B0A9-B9F3-4553-9DF7-54246CB1C084}" type="sibTrans" cxnId="{48EE12D7-DAE9-4F2A-B3DD-45D88ECAB6AF}">
      <dgm:prSet/>
      <dgm:spPr/>
      <dgm:t>
        <a:bodyPr/>
        <a:lstStyle/>
        <a:p>
          <a:endParaRPr lang="en-US"/>
        </a:p>
      </dgm:t>
    </dgm:pt>
    <dgm:pt modelId="{ED29941E-5141-4580-8C3C-53D76C4410D4}">
      <dgm:prSet/>
      <dgm:spPr/>
      <dgm:t>
        <a:bodyPr/>
        <a:lstStyle/>
        <a:p>
          <a:r>
            <a:rPr lang="en-GB"/>
            <a:t>Backend State </a:t>
          </a:r>
          <a:endParaRPr lang="en-US"/>
        </a:p>
      </dgm:t>
    </dgm:pt>
    <dgm:pt modelId="{858A3358-4D95-47FA-8431-DBFA9D8C38CB}" type="parTrans" cxnId="{3D16272C-2FDA-4BED-8FE2-8F6A595A6FDD}">
      <dgm:prSet/>
      <dgm:spPr/>
      <dgm:t>
        <a:bodyPr/>
        <a:lstStyle/>
        <a:p>
          <a:endParaRPr lang="en-US"/>
        </a:p>
      </dgm:t>
    </dgm:pt>
    <dgm:pt modelId="{10B1C387-62E8-41AB-8A32-0613543AC5BD}" type="sibTrans" cxnId="{3D16272C-2FDA-4BED-8FE2-8F6A595A6FDD}">
      <dgm:prSet/>
      <dgm:spPr/>
      <dgm:t>
        <a:bodyPr/>
        <a:lstStyle/>
        <a:p>
          <a:endParaRPr lang="en-US"/>
        </a:p>
      </dgm:t>
    </dgm:pt>
    <dgm:pt modelId="{6BEE0537-6EE2-4F81-9C11-1E272D5EBF6C}">
      <dgm:prSet/>
      <dgm:spPr/>
      <dgm:t>
        <a:bodyPr/>
        <a:lstStyle/>
        <a:p>
          <a:r>
            <a:rPr lang="en-GB"/>
            <a:t>Pipeline integration</a:t>
          </a:r>
          <a:endParaRPr lang="en-US"/>
        </a:p>
      </dgm:t>
    </dgm:pt>
    <dgm:pt modelId="{8F933F95-18C0-46E8-BC9A-B4D43A78EE05}" type="parTrans" cxnId="{E68EA763-D5ED-45F2-AD51-C205E5F9DA63}">
      <dgm:prSet/>
      <dgm:spPr/>
      <dgm:t>
        <a:bodyPr/>
        <a:lstStyle/>
        <a:p>
          <a:endParaRPr lang="en-US"/>
        </a:p>
      </dgm:t>
    </dgm:pt>
    <dgm:pt modelId="{CFDDE20D-8C19-41A2-AFCC-BB47C5F59BB4}" type="sibTrans" cxnId="{E68EA763-D5ED-45F2-AD51-C205E5F9DA63}">
      <dgm:prSet/>
      <dgm:spPr/>
      <dgm:t>
        <a:bodyPr/>
        <a:lstStyle/>
        <a:p>
          <a:endParaRPr lang="en-US"/>
        </a:p>
      </dgm:t>
    </dgm:pt>
    <dgm:pt modelId="{1DFFFA87-19AF-4304-AC2E-47096F255D54}">
      <dgm:prSet/>
      <dgm:spPr/>
      <dgm:t>
        <a:bodyPr/>
        <a:lstStyle/>
        <a:p>
          <a:r>
            <a:rPr lang="en-GB"/>
            <a:t>Resource Copy</a:t>
          </a:r>
          <a:endParaRPr lang="en-US"/>
        </a:p>
      </dgm:t>
    </dgm:pt>
    <dgm:pt modelId="{1C3C8692-F5F1-4CA3-978A-82D8F6FF6470}" type="parTrans" cxnId="{94B8965F-AB2E-4522-B3DA-0CE04EA52FDA}">
      <dgm:prSet/>
      <dgm:spPr/>
      <dgm:t>
        <a:bodyPr/>
        <a:lstStyle/>
        <a:p>
          <a:endParaRPr lang="en-US"/>
        </a:p>
      </dgm:t>
    </dgm:pt>
    <dgm:pt modelId="{EED3E232-E440-40ED-896E-4A6A8689B7E8}" type="sibTrans" cxnId="{94B8965F-AB2E-4522-B3DA-0CE04EA52FDA}">
      <dgm:prSet/>
      <dgm:spPr/>
      <dgm:t>
        <a:bodyPr/>
        <a:lstStyle/>
        <a:p>
          <a:endParaRPr lang="en-US"/>
        </a:p>
      </dgm:t>
    </dgm:pt>
    <dgm:pt modelId="{C5DA3B70-B3F4-4209-8C90-143188229240}" type="pres">
      <dgm:prSet presAssocID="{76606998-A132-4D02-A282-E8586FF8304F}" presName="vert0" presStyleCnt="0">
        <dgm:presLayoutVars>
          <dgm:dir/>
          <dgm:animOne val="branch"/>
          <dgm:animLvl val="lvl"/>
        </dgm:presLayoutVars>
      </dgm:prSet>
      <dgm:spPr/>
    </dgm:pt>
    <dgm:pt modelId="{6F422791-2A04-49D5-ABC8-B162F8424518}" type="pres">
      <dgm:prSet presAssocID="{7DAAD343-FF10-407A-91BF-DD19A8F48D0A}" presName="thickLine" presStyleLbl="alignNode1" presStyleIdx="0" presStyleCnt="9"/>
      <dgm:spPr/>
    </dgm:pt>
    <dgm:pt modelId="{6051B695-18CB-4D8B-BD50-04924D95CA7A}" type="pres">
      <dgm:prSet presAssocID="{7DAAD343-FF10-407A-91BF-DD19A8F48D0A}" presName="horz1" presStyleCnt="0"/>
      <dgm:spPr/>
    </dgm:pt>
    <dgm:pt modelId="{00070864-AAB1-447C-A502-DCDACBFB4311}" type="pres">
      <dgm:prSet presAssocID="{7DAAD343-FF10-407A-91BF-DD19A8F48D0A}" presName="tx1" presStyleLbl="revTx" presStyleIdx="0" presStyleCnt="9"/>
      <dgm:spPr/>
    </dgm:pt>
    <dgm:pt modelId="{9AAB74B2-3838-4007-8F9C-51331FEF19BE}" type="pres">
      <dgm:prSet presAssocID="{7DAAD343-FF10-407A-91BF-DD19A8F48D0A}" presName="vert1" presStyleCnt="0"/>
      <dgm:spPr/>
    </dgm:pt>
    <dgm:pt modelId="{39DCE942-475B-430C-83FF-E41DEDC2F6C9}" type="pres">
      <dgm:prSet presAssocID="{D06D9D5E-9DD6-4495-A930-1CB4ABF46A24}" presName="thickLine" presStyleLbl="alignNode1" presStyleIdx="1" presStyleCnt="9"/>
      <dgm:spPr/>
    </dgm:pt>
    <dgm:pt modelId="{3F4AFC7A-EA18-4624-998D-19E81C1B7340}" type="pres">
      <dgm:prSet presAssocID="{D06D9D5E-9DD6-4495-A930-1CB4ABF46A24}" presName="horz1" presStyleCnt="0"/>
      <dgm:spPr/>
    </dgm:pt>
    <dgm:pt modelId="{731CEDEC-3B68-42DB-857C-1E227295CAC1}" type="pres">
      <dgm:prSet presAssocID="{D06D9D5E-9DD6-4495-A930-1CB4ABF46A24}" presName="tx1" presStyleLbl="revTx" presStyleIdx="1" presStyleCnt="9"/>
      <dgm:spPr/>
    </dgm:pt>
    <dgm:pt modelId="{32A2A129-0988-4DA0-9EF3-E103F3D0C4F0}" type="pres">
      <dgm:prSet presAssocID="{D06D9D5E-9DD6-4495-A930-1CB4ABF46A24}" presName="vert1" presStyleCnt="0"/>
      <dgm:spPr/>
    </dgm:pt>
    <dgm:pt modelId="{26DFACD7-8725-40F3-95AB-BD92C5FCA6A8}" type="pres">
      <dgm:prSet presAssocID="{6078D383-3211-4E55-B419-3717AF494BDD}" presName="thickLine" presStyleLbl="alignNode1" presStyleIdx="2" presStyleCnt="9"/>
      <dgm:spPr/>
    </dgm:pt>
    <dgm:pt modelId="{732C8AB0-9642-46CD-97D6-65EA0ED5FFD1}" type="pres">
      <dgm:prSet presAssocID="{6078D383-3211-4E55-B419-3717AF494BDD}" presName="horz1" presStyleCnt="0"/>
      <dgm:spPr/>
    </dgm:pt>
    <dgm:pt modelId="{0D321C34-EABB-4D26-96A8-E5B60B0A752A}" type="pres">
      <dgm:prSet presAssocID="{6078D383-3211-4E55-B419-3717AF494BDD}" presName="tx1" presStyleLbl="revTx" presStyleIdx="2" presStyleCnt="9"/>
      <dgm:spPr/>
    </dgm:pt>
    <dgm:pt modelId="{50E5ECD6-594B-4BA5-A3B5-E92E4DF14ED0}" type="pres">
      <dgm:prSet presAssocID="{6078D383-3211-4E55-B419-3717AF494BDD}" presName="vert1" presStyleCnt="0"/>
      <dgm:spPr/>
    </dgm:pt>
    <dgm:pt modelId="{5B2CE21C-EF5C-4C9E-807B-569ED6E08562}" type="pres">
      <dgm:prSet presAssocID="{84482C7F-211B-4E82-919E-D29D852B33B6}" presName="thickLine" presStyleLbl="alignNode1" presStyleIdx="3" presStyleCnt="9"/>
      <dgm:spPr/>
    </dgm:pt>
    <dgm:pt modelId="{CC628E1A-F8B6-45D9-9D99-5898AE901376}" type="pres">
      <dgm:prSet presAssocID="{84482C7F-211B-4E82-919E-D29D852B33B6}" presName="horz1" presStyleCnt="0"/>
      <dgm:spPr/>
    </dgm:pt>
    <dgm:pt modelId="{8847A1D4-4C69-4908-8B9D-4DB55EAAF09D}" type="pres">
      <dgm:prSet presAssocID="{84482C7F-211B-4E82-919E-D29D852B33B6}" presName="tx1" presStyleLbl="revTx" presStyleIdx="3" presStyleCnt="9"/>
      <dgm:spPr/>
    </dgm:pt>
    <dgm:pt modelId="{180E6691-C8A7-4EB8-9123-765C5ED7FE69}" type="pres">
      <dgm:prSet presAssocID="{84482C7F-211B-4E82-919E-D29D852B33B6}" presName="vert1" presStyleCnt="0"/>
      <dgm:spPr/>
    </dgm:pt>
    <dgm:pt modelId="{7D72C0C3-20B3-4116-AC1A-563E2E8CD4AB}" type="pres">
      <dgm:prSet presAssocID="{8857FAEB-BFFC-49C5-9297-D75E84AD7EDB}" presName="thickLine" presStyleLbl="alignNode1" presStyleIdx="4" presStyleCnt="9"/>
      <dgm:spPr/>
    </dgm:pt>
    <dgm:pt modelId="{90192E0B-9F73-407F-8AF0-F0306FCAD47D}" type="pres">
      <dgm:prSet presAssocID="{8857FAEB-BFFC-49C5-9297-D75E84AD7EDB}" presName="horz1" presStyleCnt="0"/>
      <dgm:spPr/>
    </dgm:pt>
    <dgm:pt modelId="{48005915-4FBD-4A0F-B323-EF281507E343}" type="pres">
      <dgm:prSet presAssocID="{8857FAEB-BFFC-49C5-9297-D75E84AD7EDB}" presName="tx1" presStyleLbl="revTx" presStyleIdx="4" presStyleCnt="9"/>
      <dgm:spPr/>
    </dgm:pt>
    <dgm:pt modelId="{9B976381-43F9-45E9-9F3A-ACFA713D2A51}" type="pres">
      <dgm:prSet presAssocID="{8857FAEB-BFFC-49C5-9297-D75E84AD7EDB}" presName="vert1" presStyleCnt="0"/>
      <dgm:spPr/>
    </dgm:pt>
    <dgm:pt modelId="{18843BD8-6272-40F8-9306-44F3BD99E7C1}" type="pres">
      <dgm:prSet presAssocID="{C3099B3E-D778-4E83-9325-88B275673077}" presName="thickLine" presStyleLbl="alignNode1" presStyleIdx="5" presStyleCnt="9"/>
      <dgm:spPr/>
    </dgm:pt>
    <dgm:pt modelId="{B6AE9E75-E204-407F-A43A-33BE59C25E50}" type="pres">
      <dgm:prSet presAssocID="{C3099B3E-D778-4E83-9325-88B275673077}" presName="horz1" presStyleCnt="0"/>
      <dgm:spPr/>
    </dgm:pt>
    <dgm:pt modelId="{CE31404E-72D6-4F89-8844-AE1E85D7FAFF}" type="pres">
      <dgm:prSet presAssocID="{C3099B3E-D778-4E83-9325-88B275673077}" presName="tx1" presStyleLbl="revTx" presStyleIdx="5" presStyleCnt="9"/>
      <dgm:spPr/>
    </dgm:pt>
    <dgm:pt modelId="{B7A597EA-15E2-4C89-85FB-B40D0E28E81A}" type="pres">
      <dgm:prSet presAssocID="{C3099B3E-D778-4E83-9325-88B275673077}" presName="vert1" presStyleCnt="0"/>
      <dgm:spPr/>
    </dgm:pt>
    <dgm:pt modelId="{C802363B-4AA8-45C4-A8CF-2C1E1E3C2554}" type="pres">
      <dgm:prSet presAssocID="{ED29941E-5141-4580-8C3C-53D76C4410D4}" presName="thickLine" presStyleLbl="alignNode1" presStyleIdx="6" presStyleCnt="9"/>
      <dgm:spPr/>
    </dgm:pt>
    <dgm:pt modelId="{5580B032-8C62-4A65-9E60-06BBDE13DC98}" type="pres">
      <dgm:prSet presAssocID="{ED29941E-5141-4580-8C3C-53D76C4410D4}" presName="horz1" presStyleCnt="0"/>
      <dgm:spPr/>
    </dgm:pt>
    <dgm:pt modelId="{7BD7EFB8-2681-4487-BC6D-3287D76710CB}" type="pres">
      <dgm:prSet presAssocID="{ED29941E-5141-4580-8C3C-53D76C4410D4}" presName="tx1" presStyleLbl="revTx" presStyleIdx="6" presStyleCnt="9"/>
      <dgm:spPr/>
    </dgm:pt>
    <dgm:pt modelId="{1BFC1124-A5D7-45F1-BC05-AE5A5E7130B5}" type="pres">
      <dgm:prSet presAssocID="{ED29941E-5141-4580-8C3C-53D76C4410D4}" presName="vert1" presStyleCnt="0"/>
      <dgm:spPr/>
    </dgm:pt>
    <dgm:pt modelId="{A1B5A632-EA95-4B14-8D87-A3C0AFE605AD}" type="pres">
      <dgm:prSet presAssocID="{6BEE0537-6EE2-4F81-9C11-1E272D5EBF6C}" presName="thickLine" presStyleLbl="alignNode1" presStyleIdx="7" presStyleCnt="9"/>
      <dgm:spPr/>
    </dgm:pt>
    <dgm:pt modelId="{C1E33233-2BEF-4E8E-8F55-83BF3C0E857F}" type="pres">
      <dgm:prSet presAssocID="{6BEE0537-6EE2-4F81-9C11-1E272D5EBF6C}" presName="horz1" presStyleCnt="0"/>
      <dgm:spPr/>
    </dgm:pt>
    <dgm:pt modelId="{169EBA49-A40D-401B-99FF-22F606F0E446}" type="pres">
      <dgm:prSet presAssocID="{6BEE0537-6EE2-4F81-9C11-1E272D5EBF6C}" presName="tx1" presStyleLbl="revTx" presStyleIdx="7" presStyleCnt="9"/>
      <dgm:spPr/>
    </dgm:pt>
    <dgm:pt modelId="{AC81D7CB-E339-48B4-9978-531D48E7C7AF}" type="pres">
      <dgm:prSet presAssocID="{6BEE0537-6EE2-4F81-9C11-1E272D5EBF6C}" presName="vert1" presStyleCnt="0"/>
      <dgm:spPr/>
    </dgm:pt>
    <dgm:pt modelId="{B3AF307C-2FA6-432A-B843-E1B351121164}" type="pres">
      <dgm:prSet presAssocID="{1DFFFA87-19AF-4304-AC2E-47096F255D54}" presName="thickLine" presStyleLbl="alignNode1" presStyleIdx="8" presStyleCnt="9"/>
      <dgm:spPr/>
    </dgm:pt>
    <dgm:pt modelId="{755663F6-47F5-4290-B23A-B30BE93A7EE7}" type="pres">
      <dgm:prSet presAssocID="{1DFFFA87-19AF-4304-AC2E-47096F255D54}" presName="horz1" presStyleCnt="0"/>
      <dgm:spPr/>
    </dgm:pt>
    <dgm:pt modelId="{46B72156-B49A-4A45-B749-B2E337A4C6E9}" type="pres">
      <dgm:prSet presAssocID="{1DFFFA87-19AF-4304-AC2E-47096F255D54}" presName="tx1" presStyleLbl="revTx" presStyleIdx="8" presStyleCnt="9"/>
      <dgm:spPr/>
    </dgm:pt>
    <dgm:pt modelId="{8083FAF5-1FAC-42D2-8CEC-9528DB97CEAB}" type="pres">
      <dgm:prSet presAssocID="{1DFFFA87-19AF-4304-AC2E-47096F255D54}" presName="vert1" presStyleCnt="0"/>
      <dgm:spPr/>
    </dgm:pt>
  </dgm:ptLst>
  <dgm:cxnLst>
    <dgm:cxn modelId="{9C2B8009-6CB6-4CA6-8528-5086226A0FBC}" srcId="{76606998-A132-4D02-A282-E8586FF8304F}" destId="{D06D9D5E-9DD6-4495-A930-1CB4ABF46A24}" srcOrd="1" destOrd="0" parTransId="{18813E3A-BE80-4D37-8217-FEE1C598BC3B}" sibTransId="{DE7B9A4B-5DF4-4805-8C77-145C453FD8EB}"/>
    <dgm:cxn modelId="{D7F1A109-6E25-411D-A295-BBE6D5E7D26F}" srcId="{76606998-A132-4D02-A282-E8586FF8304F}" destId="{7DAAD343-FF10-407A-91BF-DD19A8F48D0A}" srcOrd="0" destOrd="0" parTransId="{DA8B9221-DF97-4545-A456-EB3ADAA582EF}" sibTransId="{4621E80D-2351-46B0-9DFC-A8CF18BDC8B0}"/>
    <dgm:cxn modelId="{686FCC0D-D12A-4B9F-BDBC-D7CCE1E97C2A}" type="presOf" srcId="{6BEE0537-6EE2-4F81-9C11-1E272D5EBF6C}" destId="{169EBA49-A40D-401B-99FF-22F606F0E446}" srcOrd="0" destOrd="0" presId="urn:microsoft.com/office/officeart/2008/layout/LinedList"/>
    <dgm:cxn modelId="{3D16272C-2FDA-4BED-8FE2-8F6A595A6FDD}" srcId="{76606998-A132-4D02-A282-E8586FF8304F}" destId="{ED29941E-5141-4580-8C3C-53D76C4410D4}" srcOrd="6" destOrd="0" parTransId="{858A3358-4D95-47FA-8431-DBFA9D8C38CB}" sibTransId="{10B1C387-62E8-41AB-8A32-0613543AC5BD}"/>
    <dgm:cxn modelId="{A7F9AC5E-7B3F-44DE-BE13-9B0E154F6491}" type="presOf" srcId="{1DFFFA87-19AF-4304-AC2E-47096F255D54}" destId="{46B72156-B49A-4A45-B749-B2E337A4C6E9}" srcOrd="0" destOrd="0" presId="urn:microsoft.com/office/officeart/2008/layout/LinedList"/>
    <dgm:cxn modelId="{94B8965F-AB2E-4522-B3DA-0CE04EA52FDA}" srcId="{76606998-A132-4D02-A282-E8586FF8304F}" destId="{1DFFFA87-19AF-4304-AC2E-47096F255D54}" srcOrd="8" destOrd="0" parTransId="{1C3C8692-F5F1-4CA3-978A-82D8F6FF6470}" sibTransId="{EED3E232-E440-40ED-896E-4A6A8689B7E8}"/>
    <dgm:cxn modelId="{E68EA763-D5ED-45F2-AD51-C205E5F9DA63}" srcId="{76606998-A132-4D02-A282-E8586FF8304F}" destId="{6BEE0537-6EE2-4F81-9C11-1E272D5EBF6C}" srcOrd="7" destOrd="0" parTransId="{8F933F95-18C0-46E8-BC9A-B4D43A78EE05}" sibTransId="{CFDDE20D-8C19-41A2-AFCC-BB47C5F59BB4}"/>
    <dgm:cxn modelId="{ED99914C-B321-4A80-8C77-1B1945AE30D5}" type="presOf" srcId="{6078D383-3211-4E55-B419-3717AF494BDD}" destId="{0D321C34-EABB-4D26-96A8-E5B60B0A752A}" srcOrd="0" destOrd="0" presId="urn:microsoft.com/office/officeart/2008/layout/LinedList"/>
    <dgm:cxn modelId="{5B82554D-41AD-4323-878A-192186D319E0}" type="presOf" srcId="{7DAAD343-FF10-407A-91BF-DD19A8F48D0A}" destId="{00070864-AAB1-447C-A502-DCDACBFB4311}" srcOrd="0" destOrd="0" presId="urn:microsoft.com/office/officeart/2008/layout/LinedList"/>
    <dgm:cxn modelId="{4D3B884E-C899-4418-B5BC-E7D95B568CD8}" type="presOf" srcId="{8857FAEB-BFFC-49C5-9297-D75E84AD7EDB}" destId="{48005915-4FBD-4A0F-B323-EF281507E343}" srcOrd="0" destOrd="0" presId="urn:microsoft.com/office/officeart/2008/layout/LinedList"/>
    <dgm:cxn modelId="{D5E1C157-44C7-459E-A4FC-B87AFE303D64}" type="presOf" srcId="{D06D9D5E-9DD6-4495-A930-1CB4ABF46A24}" destId="{731CEDEC-3B68-42DB-857C-1E227295CAC1}" srcOrd="0" destOrd="0" presId="urn:microsoft.com/office/officeart/2008/layout/LinedList"/>
    <dgm:cxn modelId="{27D5B186-B699-48AE-9F3E-D5160B5F9C97}" type="presOf" srcId="{C3099B3E-D778-4E83-9325-88B275673077}" destId="{CE31404E-72D6-4F89-8844-AE1E85D7FAFF}" srcOrd="0" destOrd="0" presId="urn:microsoft.com/office/officeart/2008/layout/LinedList"/>
    <dgm:cxn modelId="{2D7386C0-3849-4349-B8F5-471C62F41174}" srcId="{76606998-A132-4D02-A282-E8586FF8304F}" destId="{6078D383-3211-4E55-B419-3717AF494BDD}" srcOrd="2" destOrd="0" parTransId="{EE13224C-6B3A-4212-A933-D448E466E2F2}" sibTransId="{D6C872E8-C7A2-4CF9-A110-2A2235BA01E4}"/>
    <dgm:cxn modelId="{F36FE6D2-E205-45DB-952B-A4D0C01EB7FE}" srcId="{76606998-A132-4D02-A282-E8586FF8304F}" destId="{8857FAEB-BFFC-49C5-9297-D75E84AD7EDB}" srcOrd="4" destOrd="0" parTransId="{5465C628-285C-4743-ABC0-EFBA2524D1C5}" sibTransId="{9E904220-22C3-4E4B-B0B4-4B60802079DF}"/>
    <dgm:cxn modelId="{7165F0D3-C659-4B1F-8C10-F212408929CC}" type="presOf" srcId="{ED29941E-5141-4580-8C3C-53D76C4410D4}" destId="{7BD7EFB8-2681-4487-BC6D-3287D76710CB}" srcOrd="0" destOrd="0" presId="urn:microsoft.com/office/officeart/2008/layout/LinedList"/>
    <dgm:cxn modelId="{48EE12D7-DAE9-4F2A-B3DD-45D88ECAB6AF}" srcId="{76606998-A132-4D02-A282-E8586FF8304F}" destId="{C3099B3E-D778-4E83-9325-88B275673077}" srcOrd="5" destOrd="0" parTransId="{214EB0BD-A491-477C-8A80-6EA5AEBC38F7}" sibTransId="{6547B0A9-B9F3-4553-9DF7-54246CB1C084}"/>
    <dgm:cxn modelId="{49D2C1DE-2317-460F-B350-959A997D1F98}" srcId="{76606998-A132-4D02-A282-E8586FF8304F}" destId="{84482C7F-211B-4E82-919E-D29D852B33B6}" srcOrd="3" destOrd="0" parTransId="{AFF63F8D-6D4C-40C7-94F8-4756DD1810FE}" sibTransId="{F0BD3DE8-9611-45C5-9CE9-EDE8038D9C89}"/>
    <dgm:cxn modelId="{6BAE3EF2-69A5-43A9-AE04-D6AD0B1F9F66}" type="presOf" srcId="{84482C7F-211B-4E82-919E-D29D852B33B6}" destId="{8847A1D4-4C69-4908-8B9D-4DB55EAAF09D}" srcOrd="0" destOrd="0" presId="urn:microsoft.com/office/officeart/2008/layout/LinedList"/>
    <dgm:cxn modelId="{5BEFE4FF-AF0E-4EF7-934C-26CB369F13FF}" type="presOf" srcId="{76606998-A132-4D02-A282-E8586FF8304F}" destId="{C5DA3B70-B3F4-4209-8C90-143188229240}" srcOrd="0" destOrd="0" presId="urn:microsoft.com/office/officeart/2008/layout/LinedList"/>
    <dgm:cxn modelId="{E5214D5D-FB8D-42EE-B5BC-7C372DE958B0}" type="presParOf" srcId="{C5DA3B70-B3F4-4209-8C90-143188229240}" destId="{6F422791-2A04-49D5-ABC8-B162F8424518}" srcOrd="0" destOrd="0" presId="urn:microsoft.com/office/officeart/2008/layout/LinedList"/>
    <dgm:cxn modelId="{13811F40-A520-4211-BC89-6452DB874CA9}" type="presParOf" srcId="{C5DA3B70-B3F4-4209-8C90-143188229240}" destId="{6051B695-18CB-4D8B-BD50-04924D95CA7A}" srcOrd="1" destOrd="0" presId="urn:microsoft.com/office/officeart/2008/layout/LinedList"/>
    <dgm:cxn modelId="{76A3C519-E8EA-47CB-99A4-905D06A6B9FE}" type="presParOf" srcId="{6051B695-18CB-4D8B-BD50-04924D95CA7A}" destId="{00070864-AAB1-447C-A502-DCDACBFB4311}" srcOrd="0" destOrd="0" presId="urn:microsoft.com/office/officeart/2008/layout/LinedList"/>
    <dgm:cxn modelId="{9FF4F276-831B-4181-9D87-013610FCC7F1}" type="presParOf" srcId="{6051B695-18CB-4D8B-BD50-04924D95CA7A}" destId="{9AAB74B2-3838-4007-8F9C-51331FEF19BE}" srcOrd="1" destOrd="0" presId="urn:microsoft.com/office/officeart/2008/layout/LinedList"/>
    <dgm:cxn modelId="{52DCDF05-EA8F-407A-B334-E6582B6BF668}" type="presParOf" srcId="{C5DA3B70-B3F4-4209-8C90-143188229240}" destId="{39DCE942-475B-430C-83FF-E41DEDC2F6C9}" srcOrd="2" destOrd="0" presId="urn:microsoft.com/office/officeart/2008/layout/LinedList"/>
    <dgm:cxn modelId="{DB129619-8A21-4CF8-8BA2-9B59D58C155C}" type="presParOf" srcId="{C5DA3B70-B3F4-4209-8C90-143188229240}" destId="{3F4AFC7A-EA18-4624-998D-19E81C1B7340}" srcOrd="3" destOrd="0" presId="urn:microsoft.com/office/officeart/2008/layout/LinedList"/>
    <dgm:cxn modelId="{26D453F7-B928-4D5D-8F43-2F9B2D7FD1CC}" type="presParOf" srcId="{3F4AFC7A-EA18-4624-998D-19E81C1B7340}" destId="{731CEDEC-3B68-42DB-857C-1E227295CAC1}" srcOrd="0" destOrd="0" presId="urn:microsoft.com/office/officeart/2008/layout/LinedList"/>
    <dgm:cxn modelId="{AEF513AF-9F98-4A6D-82EA-0D5111550414}" type="presParOf" srcId="{3F4AFC7A-EA18-4624-998D-19E81C1B7340}" destId="{32A2A129-0988-4DA0-9EF3-E103F3D0C4F0}" srcOrd="1" destOrd="0" presId="urn:microsoft.com/office/officeart/2008/layout/LinedList"/>
    <dgm:cxn modelId="{D0BD43E8-B96A-4A7C-8BCF-59C045B9617B}" type="presParOf" srcId="{C5DA3B70-B3F4-4209-8C90-143188229240}" destId="{26DFACD7-8725-40F3-95AB-BD92C5FCA6A8}" srcOrd="4" destOrd="0" presId="urn:microsoft.com/office/officeart/2008/layout/LinedList"/>
    <dgm:cxn modelId="{55445092-99F0-4D71-A3F8-17FEAA81A936}" type="presParOf" srcId="{C5DA3B70-B3F4-4209-8C90-143188229240}" destId="{732C8AB0-9642-46CD-97D6-65EA0ED5FFD1}" srcOrd="5" destOrd="0" presId="urn:microsoft.com/office/officeart/2008/layout/LinedList"/>
    <dgm:cxn modelId="{C59385F6-3DB8-4245-A2C1-B7FF9480F8B7}" type="presParOf" srcId="{732C8AB0-9642-46CD-97D6-65EA0ED5FFD1}" destId="{0D321C34-EABB-4D26-96A8-E5B60B0A752A}" srcOrd="0" destOrd="0" presId="urn:microsoft.com/office/officeart/2008/layout/LinedList"/>
    <dgm:cxn modelId="{55C3751C-7445-4C63-8145-7BD8D9E89A9F}" type="presParOf" srcId="{732C8AB0-9642-46CD-97D6-65EA0ED5FFD1}" destId="{50E5ECD6-594B-4BA5-A3B5-E92E4DF14ED0}" srcOrd="1" destOrd="0" presId="urn:microsoft.com/office/officeart/2008/layout/LinedList"/>
    <dgm:cxn modelId="{EE507658-107D-48FF-B987-F8BA6E55B96B}" type="presParOf" srcId="{C5DA3B70-B3F4-4209-8C90-143188229240}" destId="{5B2CE21C-EF5C-4C9E-807B-569ED6E08562}" srcOrd="6" destOrd="0" presId="urn:microsoft.com/office/officeart/2008/layout/LinedList"/>
    <dgm:cxn modelId="{56035145-D81B-4661-8210-A54BF21B5C4B}" type="presParOf" srcId="{C5DA3B70-B3F4-4209-8C90-143188229240}" destId="{CC628E1A-F8B6-45D9-9D99-5898AE901376}" srcOrd="7" destOrd="0" presId="urn:microsoft.com/office/officeart/2008/layout/LinedList"/>
    <dgm:cxn modelId="{FA886509-ADB7-47FD-AB81-BC53A663425A}" type="presParOf" srcId="{CC628E1A-F8B6-45D9-9D99-5898AE901376}" destId="{8847A1D4-4C69-4908-8B9D-4DB55EAAF09D}" srcOrd="0" destOrd="0" presId="urn:microsoft.com/office/officeart/2008/layout/LinedList"/>
    <dgm:cxn modelId="{62439B71-758D-4736-8F06-E18023072F0E}" type="presParOf" srcId="{CC628E1A-F8B6-45D9-9D99-5898AE901376}" destId="{180E6691-C8A7-4EB8-9123-765C5ED7FE69}" srcOrd="1" destOrd="0" presId="urn:microsoft.com/office/officeart/2008/layout/LinedList"/>
    <dgm:cxn modelId="{9266AD82-8169-4E03-82D0-6C6D9686387C}" type="presParOf" srcId="{C5DA3B70-B3F4-4209-8C90-143188229240}" destId="{7D72C0C3-20B3-4116-AC1A-563E2E8CD4AB}" srcOrd="8" destOrd="0" presId="urn:microsoft.com/office/officeart/2008/layout/LinedList"/>
    <dgm:cxn modelId="{494BA30A-DC49-4BB2-9443-52E6F6D7A2F4}" type="presParOf" srcId="{C5DA3B70-B3F4-4209-8C90-143188229240}" destId="{90192E0B-9F73-407F-8AF0-F0306FCAD47D}" srcOrd="9" destOrd="0" presId="urn:microsoft.com/office/officeart/2008/layout/LinedList"/>
    <dgm:cxn modelId="{19879763-E585-4C38-99CF-794827C2C271}" type="presParOf" srcId="{90192E0B-9F73-407F-8AF0-F0306FCAD47D}" destId="{48005915-4FBD-4A0F-B323-EF281507E343}" srcOrd="0" destOrd="0" presId="urn:microsoft.com/office/officeart/2008/layout/LinedList"/>
    <dgm:cxn modelId="{90BEED4A-EF79-492B-88FF-CEE4E493219A}" type="presParOf" srcId="{90192E0B-9F73-407F-8AF0-F0306FCAD47D}" destId="{9B976381-43F9-45E9-9F3A-ACFA713D2A51}" srcOrd="1" destOrd="0" presId="urn:microsoft.com/office/officeart/2008/layout/LinedList"/>
    <dgm:cxn modelId="{030C9436-D68A-4C7D-8FEB-D13E34EF9C58}" type="presParOf" srcId="{C5DA3B70-B3F4-4209-8C90-143188229240}" destId="{18843BD8-6272-40F8-9306-44F3BD99E7C1}" srcOrd="10" destOrd="0" presId="urn:microsoft.com/office/officeart/2008/layout/LinedList"/>
    <dgm:cxn modelId="{E1A14AF8-C58F-403A-87D0-00E058B777D2}" type="presParOf" srcId="{C5DA3B70-B3F4-4209-8C90-143188229240}" destId="{B6AE9E75-E204-407F-A43A-33BE59C25E50}" srcOrd="11" destOrd="0" presId="urn:microsoft.com/office/officeart/2008/layout/LinedList"/>
    <dgm:cxn modelId="{256D43D9-5715-445B-8F6D-50E2B543FFB5}" type="presParOf" srcId="{B6AE9E75-E204-407F-A43A-33BE59C25E50}" destId="{CE31404E-72D6-4F89-8844-AE1E85D7FAFF}" srcOrd="0" destOrd="0" presId="urn:microsoft.com/office/officeart/2008/layout/LinedList"/>
    <dgm:cxn modelId="{AA1E5B77-7001-4849-B169-200FF98D99CA}" type="presParOf" srcId="{B6AE9E75-E204-407F-A43A-33BE59C25E50}" destId="{B7A597EA-15E2-4C89-85FB-B40D0E28E81A}" srcOrd="1" destOrd="0" presId="urn:microsoft.com/office/officeart/2008/layout/LinedList"/>
    <dgm:cxn modelId="{FADC15FA-4B11-4602-AED9-64ED0AD29614}" type="presParOf" srcId="{C5DA3B70-B3F4-4209-8C90-143188229240}" destId="{C802363B-4AA8-45C4-A8CF-2C1E1E3C2554}" srcOrd="12" destOrd="0" presId="urn:microsoft.com/office/officeart/2008/layout/LinedList"/>
    <dgm:cxn modelId="{8C308600-3E41-423B-B83A-BE3597CB2545}" type="presParOf" srcId="{C5DA3B70-B3F4-4209-8C90-143188229240}" destId="{5580B032-8C62-4A65-9E60-06BBDE13DC98}" srcOrd="13" destOrd="0" presId="urn:microsoft.com/office/officeart/2008/layout/LinedList"/>
    <dgm:cxn modelId="{9399F182-64F2-4A39-A01F-6FD345D86A70}" type="presParOf" srcId="{5580B032-8C62-4A65-9E60-06BBDE13DC98}" destId="{7BD7EFB8-2681-4487-BC6D-3287D76710CB}" srcOrd="0" destOrd="0" presId="urn:microsoft.com/office/officeart/2008/layout/LinedList"/>
    <dgm:cxn modelId="{F5C7BD16-75F9-42D5-AC29-D629185CF197}" type="presParOf" srcId="{5580B032-8C62-4A65-9E60-06BBDE13DC98}" destId="{1BFC1124-A5D7-45F1-BC05-AE5A5E7130B5}" srcOrd="1" destOrd="0" presId="urn:microsoft.com/office/officeart/2008/layout/LinedList"/>
    <dgm:cxn modelId="{7FF5B527-53F0-4BAC-B2C7-975C5D09F09E}" type="presParOf" srcId="{C5DA3B70-B3F4-4209-8C90-143188229240}" destId="{A1B5A632-EA95-4B14-8D87-A3C0AFE605AD}" srcOrd="14" destOrd="0" presId="urn:microsoft.com/office/officeart/2008/layout/LinedList"/>
    <dgm:cxn modelId="{A4E4EBA5-2249-4382-BACB-93F09A404869}" type="presParOf" srcId="{C5DA3B70-B3F4-4209-8C90-143188229240}" destId="{C1E33233-2BEF-4E8E-8F55-83BF3C0E857F}" srcOrd="15" destOrd="0" presId="urn:microsoft.com/office/officeart/2008/layout/LinedList"/>
    <dgm:cxn modelId="{A98FF3FB-A56B-4B84-B2EA-5BEE19B09B92}" type="presParOf" srcId="{C1E33233-2BEF-4E8E-8F55-83BF3C0E857F}" destId="{169EBA49-A40D-401B-99FF-22F606F0E446}" srcOrd="0" destOrd="0" presId="urn:microsoft.com/office/officeart/2008/layout/LinedList"/>
    <dgm:cxn modelId="{9D98114D-7DB0-4F54-8316-A89373E5C156}" type="presParOf" srcId="{C1E33233-2BEF-4E8E-8F55-83BF3C0E857F}" destId="{AC81D7CB-E339-48B4-9978-531D48E7C7AF}" srcOrd="1" destOrd="0" presId="urn:microsoft.com/office/officeart/2008/layout/LinedList"/>
    <dgm:cxn modelId="{B0D616A8-86D9-468A-9602-72191F3F6947}" type="presParOf" srcId="{C5DA3B70-B3F4-4209-8C90-143188229240}" destId="{B3AF307C-2FA6-432A-B843-E1B351121164}" srcOrd="16" destOrd="0" presId="urn:microsoft.com/office/officeart/2008/layout/LinedList"/>
    <dgm:cxn modelId="{13F1AF91-E989-48EE-A27F-C66CCC016F8A}" type="presParOf" srcId="{C5DA3B70-B3F4-4209-8C90-143188229240}" destId="{755663F6-47F5-4290-B23A-B30BE93A7EE7}" srcOrd="17" destOrd="0" presId="urn:microsoft.com/office/officeart/2008/layout/LinedList"/>
    <dgm:cxn modelId="{BA1FC41D-B3C2-41EA-9884-B83A862CF661}" type="presParOf" srcId="{755663F6-47F5-4290-B23A-B30BE93A7EE7}" destId="{46B72156-B49A-4A45-B749-B2E337A4C6E9}" srcOrd="0" destOrd="0" presId="urn:microsoft.com/office/officeart/2008/layout/LinedList"/>
    <dgm:cxn modelId="{C0368EB0-F9C8-4266-A708-7DCEFA688735}" type="presParOf" srcId="{755663F6-47F5-4290-B23A-B30BE93A7EE7}" destId="{8083FAF5-1FAC-42D2-8CEC-9528DB97CE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22791-2A04-49D5-ABC8-B162F8424518}">
      <dsp:nvSpPr>
        <dsp:cNvPr id="0" name=""/>
        <dsp:cNvSpPr/>
      </dsp:nvSpPr>
      <dsp:spPr>
        <a:xfrm>
          <a:off x="0" y="53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70864-AAB1-447C-A502-DCDACBFB4311}">
      <dsp:nvSpPr>
        <dsp:cNvPr id="0" name=""/>
        <dsp:cNvSpPr/>
      </dsp:nvSpPr>
      <dsp:spPr>
        <a:xfrm>
          <a:off x="0" y="533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Terraform Lifecycle</a:t>
          </a:r>
          <a:endParaRPr lang="en-US" sz="2200" kern="1200"/>
        </a:p>
      </dsp:txBody>
      <dsp:txXfrm>
        <a:off x="0" y="533"/>
        <a:ext cx="10168127" cy="485571"/>
      </dsp:txXfrm>
    </dsp:sp>
    <dsp:sp modelId="{39DCE942-475B-430C-83FF-E41DEDC2F6C9}">
      <dsp:nvSpPr>
        <dsp:cNvPr id="0" name=""/>
        <dsp:cNvSpPr/>
      </dsp:nvSpPr>
      <dsp:spPr>
        <a:xfrm>
          <a:off x="0" y="48610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CEDEC-3B68-42DB-857C-1E227295CAC1}">
      <dsp:nvSpPr>
        <dsp:cNvPr id="0" name=""/>
        <dsp:cNvSpPr/>
      </dsp:nvSpPr>
      <dsp:spPr>
        <a:xfrm>
          <a:off x="0" y="486105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Resource Providers</a:t>
          </a:r>
          <a:endParaRPr lang="en-US" sz="2200" kern="1200"/>
        </a:p>
      </dsp:txBody>
      <dsp:txXfrm>
        <a:off x="0" y="486105"/>
        <a:ext cx="10168127" cy="485571"/>
      </dsp:txXfrm>
    </dsp:sp>
    <dsp:sp modelId="{26DFACD7-8725-40F3-95AB-BD92C5FCA6A8}">
      <dsp:nvSpPr>
        <dsp:cNvPr id="0" name=""/>
        <dsp:cNvSpPr/>
      </dsp:nvSpPr>
      <dsp:spPr>
        <a:xfrm>
          <a:off x="0" y="9716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1C34-EABB-4D26-96A8-E5B60B0A752A}">
      <dsp:nvSpPr>
        <dsp:cNvPr id="0" name=""/>
        <dsp:cNvSpPr/>
      </dsp:nvSpPr>
      <dsp:spPr>
        <a:xfrm>
          <a:off x="0" y="971677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Parameters</a:t>
          </a:r>
          <a:endParaRPr lang="en-US" sz="2200" kern="1200"/>
        </a:p>
      </dsp:txBody>
      <dsp:txXfrm>
        <a:off x="0" y="971677"/>
        <a:ext cx="10168127" cy="485571"/>
      </dsp:txXfrm>
    </dsp:sp>
    <dsp:sp modelId="{5B2CE21C-EF5C-4C9E-807B-569ED6E08562}">
      <dsp:nvSpPr>
        <dsp:cNvPr id="0" name=""/>
        <dsp:cNvSpPr/>
      </dsp:nvSpPr>
      <dsp:spPr>
        <a:xfrm>
          <a:off x="0" y="145724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7A1D4-4C69-4908-8B9D-4DB55EAAF09D}">
      <dsp:nvSpPr>
        <dsp:cNvPr id="0" name=""/>
        <dsp:cNvSpPr/>
      </dsp:nvSpPr>
      <dsp:spPr>
        <a:xfrm>
          <a:off x="0" y="1457249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Variables</a:t>
          </a:r>
          <a:endParaRPr lang="en-US" sz="2200" kern="1200"/>
        </a:p>
      </dsp:txBody>
      <dsp:txXfrm>
        <a:off x="0" y="1457249"/>
        <a:ext cx="10168127" cy="485571"/>
      </dsp:txXfrm>
    </dsp:sp>
    <dsp:sp modelId="{7D72C0C3-20B3-4116-AC1A-563E2E8CD4AB}">
      <dsp:nvSpPr>
        <dsp:cNvPr id="0" name=""/>
        <dsp:cNvSpPr/>
      </dsp:nvSpPr>
      <dsp:spPr>
        <a:xfrm>
          <a:off x="0" y="194282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5915-4FBD-4A0F-B323-EF281507E343}">
      <dsp:nvSpPr>
        <dsp:cNvPr id="0" name=""/>
        <dsp:cNvSpPr/>
      </dsp:nvSpPr>
      <dsp:spPr>
        <a:xfrm>
          <a:off x="0" y="1942821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Modules</a:t>
          </a:r>
          <a:endParaRPr lang="en-US" sz="2200" kern="1200"/>
        </a:p>
      </dsp:txBody>
      <dsp:txXfrm>
        <a:off x="0" y="1942821"/>
        <a:ext cx="10168127" cy="485571"/>
      </dsp:txXfrm>
    </dsp:sp>
    <dsp:sp modelId="{18843BD8-6272-40F8-9306-44F3BD99E7C1}">
      <dsp:nvSpPr>
        <dsp:cNvPr id="0" name=""/>
        <dsp:cNvSpPr/>
      </dsp:nvSpPr>
      <dsp:spPr>
        <a:xfrm>
          <a:off x="0" y="24283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404E-72D6-4F89-8844-AE1E85D7FAFF}">
      <dsp:nvSpPr>
        <dsp:cNvPr id="0" name=""/>
        <dsp:cNvSpPr/>
      </dsp:nvSpPr>
      <dsp:spPr>
        <a:xfrm>
          <a:off x="0" y="2428393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ARM Deployments</a:t>
          </a:r>
          <a:endParaRPr lang="en-US" sz="2200" kern="1200"/>
        </a:p>
      </dsp:txBody>
      <dsp:txXfrm>
        <a:off x="0" y="2428393"/>
        <a:ext cx="10168127" cy="485571"/>
      </dsp:txXfrm>
    </dsp:sp>
    <dsp:sp modelId="{C802363B-4AA8-45C4-A8CF-2C1E1E3C2554}">
      <dsp:nvSpPr>
        <dsp:cNvPr id="0" name=""/>
        <dsp:cNvSpPr/>
      </dsp:nvSpPr>
      <dsp:spPr>
        <a:xfrm>
          <a:off x="0" y="291396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7EFB8-2681-4487-BC6D-3287D76710CB}">
      <dsp:nvSpPr>
        <dsp:cNvPr id="0" name=""/>
        <dsp:cNvSpPr/>
      </dsp:nvSpPr>
      <dsp:spPr>
        <a:xfrm>
          <a:off x="0" y="2913965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Backend State </a:t>
          </a:r>
          <a:endParaRPr lang="en-US" sz="2200" kern="1200"/>
        </a:p>
      </dsp:txBody>
      <dsp:txXfrm>
        <a:off x="0" y="2913965"/>
        <a:ext cx="10168127" cy="485571"/>
      </dsp:txXfrm>
    </dsp:sp>
    <dsp:sp modelId="{A1B5A632-EA95-4B14-8D87-A3C0AFE605AD}">
      <dsp:nvSpPr>
        <dsp:cNvPr id="0" name=""/>
        <dsp:cNvSpPr/>
      </dsp:nvSpPr>
      <dsp:spPr>
        <a:xfrm>
          <a:off x="0" y="339953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EBA49-A40D-401B-99FF-22F606F0E446}">
      <dsp:nvSpPr>
        <dsp:cNvPr id="0" name=""/>
        <dsp:cNvSpPr/>
      </dsp:nvSpPr>
      <dsp:spPr>
        <a:xfrm>
          <a:off x="0" y="3399537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Pipeline integration</a:t>
          </a:r>
          <a:endParaRPr lang="en-US" sz="2200" kern="1200"/>
        </a:p>
      </dsp:txBody>
      <dsp:txXfrm>
        <a:off x="0" y="3399537"/>
        <a:ext cx="10168127" cy="485571"/>
      </dsp:txXfrm>
    </dsp:sp>
    <dsp:sp modelId="{B3AF307C-2FA6-432A-B843-E1B351121164}">
      <dsp:nvSpPr>
        <dsp:cNvPr id="0" name=""/>
        <dsp:cNvSpPr/>
      </dsp:nvSpPr>
      <dsp:spPr>
        <a:xfrm>
          <a:off x="0" y="3885109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72156-B49A-4A45-B749-B2E337A4C6E9}">
      <dsp:nvSpPr>
        <dsp:cNvPr id="0" name=""/>
        <dsp:cNvSpPr/>
      </dsp:nvSpPr>
      <dsp:spPr>
        <a:xfrm>
          <a:off x="0" y="3885109"/>
          <a:ext cx="10168127" cy="485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Resource Copy</a:t>
          </a:r>
          <a:endParaRPr lang="en-US" sz="2200" kern="1200"/>
        </a:p>
      </dsp:txBody>
      <dsp:txXfrm>
        <a:off x="0" y="3885109"/>
        <a:ext cx="10168127" cy="485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99B3F-15E9-4C16-9A0F-994EB0541B7C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542A-A182-402F-9A57-B2B2E32452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8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88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Pets vs cattle</a:t>
            </a:r>
          </a:p>
          <a:p>
            <a:endParaRPr lang="en-GB" dirty="0"/>
          </a:p>
          <a:p>
            <a:r>
              <a:rPr lang="en-GB" dirty="0" err="1"/>
              <a:t>IaC</a:t>
            </a:r>
            <a:r>
              <a:rPr lang="en-GB" dirty="0"/>
              <a:t> is good</a:t>
            </a:r>
          </a:p>
          <a:p>
            <a:r>
              <a:rPr lang="en-GB" dirty="0"/>
              <a:t>Repeatable environments</a:t>
            </a:r>
          </a:p>
          <a:p>
            <a:r>
              <a:rPr lang="en-GB" dirty="0"/>
              <a:t>Consistent</a:t>
            </a:r>
          </a:p>
          <a:p>
            <a:r>
              <a:rPr lang="en-GB" dirty="0"/>
              <a:t>Controlled change process</a:t>
            </a:r>
          </a:p>
          <a:p>
            <a:r>
              <a:rPr lang="en-GB" dirty="0"/>
              <a:t>Version control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0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Imperative- The “How” – specific set of instructions to get you to a desired state.</a:t>
            </a:r>
          </a:p>
          <a:p>
            <a:r>
              <a:rPr lang="en-GB" dirty="0"/>
              <a:t>Declarative - The “What” – Define the desired state and the system is responsible for deciding how best to achieve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Imperative</a:t>
            </a:r>
          </a:p>
          <a:p>
            <a:endParaRPr lang="en-GB" dirty="0"/>
          </a:p>
          <a:p>
            <a:r>
              <a:rPr lang="en-GB" dirty="0"/>
              <a:t>Do this </a:t>
            </a:r>
          </a:p>
          <a:p>
            <a:r>
              <a:rPr lang="en-GB" dirty="0"/>
              <a:t>Then that</a:t>
            </a:r>
          </a:p>
          <a:p>
            <a:endParaRPr lang="en-GB" dirty="0"/>
          </a:p>
          <a:p>
            <a:r>
              <a:rPr lang="en-GB" dirty="0"/>
              <a:t>Authenticate before use (for session)</a:t>
            </a:r>
          </a:p>
          <a:p>
            <a:r>
              <a:rPr lang="en-GB" dirty="0"/>
              <a:t>These are Azure things!</a:t>
            </a:r>
          </a:p>
          <a:p>
            <a:endParaRPr lang="en-GB" dirty="0"/>
          </a:p>
          <a:p>
            <a:r>
              <a:rPr lang="en-GB" dirty="0"/>
              <a:t>Possible demo: Show </a:t>
            </a:r>
            <a:r>
              <a:rPr lang="en-GB" dirty="0" err="1"/>
              <a:t>az</a:t>
            </a:r>
            <a:r>
              <a:rPr lang="en-GB" dirty="0"/>
              <a:t> group create / New-</a:t>
            </a:r>
            <a:r>
              <a:rPr lang="en-GB" dirty="0" err="1"/>
              <a:t>AzResourceGroup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Show resource group -&gt; Storage account -&gt; container -&gt; file</a:t>
            </a:r>
          </a:p>
          <a:p>
            <a:r>
              <a:rPr lang="en-GB" dirty="0"/>
              <a:t>Problem is I need to know the order in which to create things.</a:t>
            </a:r>
          </a:p>
          <a:p>
            <a:r>
              <a:rPr lang="en-GB" dirty="0"/>
              <a:t>I need to describe each step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5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my azure state like this.</a:t>
            </a:r>
          </a:p>
          <a:p>
            <a:r>
              <a:rPr lang="en-GB" dirty="0"/>
              <a:t>Use an azure CLI or </a:t>
            </a:r>
            <a:r>
              <a:rPr lang="en-GB" dirty="0" err="1"/>
              <a:t>Powershell</a:t>
            </a:r>
            <a:r>
              <a:rPr lang="en-GB" dirty="0"/>
              <a:t> or Portal (REST API) call to deploy.</a:t>
            </a:r>
          </a:p>
          <a:p>
            <a:endParaRPr lang="en-GB" dirty="0"/>
          </a:p>
          <a:p>
            <a:r>
              <a:rPr lang="en-GB" dirty="0"/>
              <a:t>Incremental vs complete.</a:t>
            </a:r>
          </a:p>
          <a:p>
            <a:r>
              <a:rPr lang="en-GB" dirty="0"/>
              <a:t>Incremental – deploy my template and ignore any changes that may have been made since I last deployed</a:t>
            </a:r>
          </a:p>
          <a:p>
            <a:r>
              <a:rPr lang="en-GB" dirty="0"/>
              <a:t>Complete – make my environment look like the template (delete any changes that may have been made)</a:t>
            </a:r>
          </a:p>
          <a:p>
            <a:endParaRPr lang="en-GB" dirty="0"/>
          </a:p>
          <a:p>
            <a:r>
              <a:rPr lang="en-GB" dirty="0"/>
              <a:t>Demo? Show ARM template build up, with depends on (Storage account, container, blob)</a:t>
            </a:r>
          </a:p>
          <a:p>
            <a:r>
              <a:rPr lang="en-GB" dirty="0"/>
              <a:t>You have to know as a creator that x depends on y.</a:t>
            </a:r>
          </a:p>
          <a:p>
            <a:r>
              <a:rPr lang="en-GB" dirty="0"/>
              <a:t>ARM is an azure thing!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3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8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7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42A-A182-402F-9A57-B2B2E32452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19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2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4B22-0890-4B1E-AF62-664A18734CAE}" type="datetimeFigureOut">
              <a:rPr lang="en-GB" smtClean="0"/>
              <a:t>16/11/2020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CAAF-4F96-424D-A9E0-5F3A6D33BC5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0D7CE1DE-9019-44AE-A845-4A23B5363D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black">
          <a:xfrm>
            <a:off x="9765919" y="6237510"/>
            <a:ext cx="2161041" cy="4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93AFA11-76EC-4D81-AC35-0C6E4CECD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4" r="9089" b="1058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1B1A7-9E7F-4BEA-8BC4-89796CAB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/>
              <a:t>Terraform 101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0B330C-8EA1-4C4D-AE70-DE5FF6E7AB8B}"/>
              </a:ext>
            </a:extLst>
          </p:cNvPr>
          <p:cNvSpPr txBox="1">
            <a:spLocks/>
          </p:cNvSpPr>
          <p:nvPr/>
        </p:nvSpPr>
        <p:spPr>
          <a:xfrm>
            <a:off x="422910" y="5609057"/>
            <a:ext cx="5399314" cy="1066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GB" sz="2800">
                <a:latin typeface="+mn-lt"/>
              </a:rPr>
              <a:t>Matthew Fortunka</a:t>
            </a:r>
          </a:p>
          <a:p>
            <a:pPr algn="l">
              <a:spcAft>
                <a:spcPts val="600"/>
              </a:spcAft>
            </a:pPr>
            <a:r>
              <a:rPr lang="en-GB" sz="2800">
                <a:latin typeface="+mn-lt"/>
              </a:rPr>
              <a:t>Cloud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1568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Bicep - Demo</a:t>
            </a:r>
            <a:endParaRPr lang="en-GB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A567-9400-4C1D-A89E-4D7FD09C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3417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63C82-4C4F-4FC5-8AA6-A2C9CF66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7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9F95-4364-4364-A5D1-42BF3886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1B08AB-0454-4173-8460-AD60AAAF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Infrastructure as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D20664-6B52-4C58-81F5-48FFB589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3600" dirty="0"/>
              <a:t>Pets vs. Cattle</a:t>
            </a:r>
          </a:p>
          <a:p>
            <a:r>
              <a:rPr lang="en-GB" sz="3600" dirty="0"/>
              <a:t>Repeatable Environments</a:t>
            </a:r>
          </a:p>
          <a:p>
            <a:r>
              <a:rPr lang="en-GB" sz="3600" dirty="0"/>
              <a:t>Consistency</a:t>
            </a:r>
          </a:p>
          <a:p>
            <a:r>
              <a:rPr lang="en-GB" sz="3600" dirty="0"/>
              <a:t>Version Control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24E73A45-9FED-4244-B65F-349015017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038868" y="3525897"/>
            <a:ext cx="3698980" cy="30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216C61BF-74C6-4E2A-B8AC-2FA4829F5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5"/>
          <a:stretch/>
        </p:blipFill>
        <p:spPr bwMode="auto">
          <a:xfrm>
            <a:off x="8019443" y="193794"/>
            <a:ext cx="3737829" cy="30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50F19-8A8F-4E56-8914-AAB2DD8E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IaC on Azure – Imperative vs Declarative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5B8B44EF-D0CF-4219-A1F3-73056CDE4BB2}"/>
              </a:ext>
            </a:extLst>
          </p:cNvPr>
          <p:cNvSpPr txBox="1">
            <a:spLocks/>
          </p:cNvSpPr>
          <p:nvPr/>
        </p:nvSpPr>
        <p:spPr>
          <a:xfrm>
            <a:off x="1207008" y="238789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“How to” approach</a:t>
            </a:r>
            <a:endParaRPr lang="en-GB" dirty="0"/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7E0989B2-B822-471F-B529-2A4BAAD81C66}"/>
              </a:ext>
            </a:extLst>
          </p:cNvPr>
          <p:cNvSpPr txBox="1">
            <a:spLocks/>
          </p:cNvSpPr>
          <p:nvPr/>
        </p:nvSpPr>
        <p:spPr>
          <a:xfrm>
            <a:off x="6539420" y="238789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The “What” approach</a:t>
            </a:r>
            <a:endParaRPr lang="en-GB" dirty="0"/>
          </a:p>
        </p:txBody>
      </p:sp>
      <p:pic>
        <p:nvPicPr>
          <p:cNvPr id="31" name="Picture 2" descr="See the source image">
            <a:extLst>
              <a:ext uri="{FF2B5EF4-FFF2-40B4-BE49-F238E27FC236}">
                <a16:creationId xmlns:a16="http://schemas.microsoft.com/office/drawing/2014/main" id="{4FA7C05F-993C-46DD-BDCC-12EAC91D2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32" y="2905013"/>
            <a:ext cx="3963919" cy="29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ee the source image">
            <a:extLst>
              <a:ext uri="{FF2B5EF4-FFF2-40B4-BE49-F238E27FC236}">
                <a16:creationId xmlns:a16="http://schemas.microsoft.com/office/drawing/2014/main" id="{F264BD1B-F317-4F54-9A6A-4958207D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981" y="2915194"/>
            <a:ext cx="4437866" cy="29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01C4-2EF3-412C-9FCD-0C920D4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GB" sz="3600"/>
              <a:t>Azure CLI +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840BE-29A8-4E51-81D5-78F27942B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" r="690" b="3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66554-D166-4685-9DC7-6EA50DE4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GB" sz="3600" dirty="0"/>
              <a:t>Imperative</a:t>
            </a:r>
          </a:p>
          <a:p>
            <a:r>
              <a:rPr lang="en-GB" sz="3600" dirty="0"/>
              <a:t>Azure-only</a:t>
            </a:r>
          </a:p>
          <a:p>
            <a:r>
              <a:rPr lang="en-GB" sz="3600" dirty="0"/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29833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BA12C-4531-4BF6-80BD-8C5B2DB7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dirty="0"/>
              <a:t>ARM Templates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30FE-A1BB-4FF4-86C1-01C4FD8B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GB" sz="2400" dirty="0"/>
              <a:t>Declarative</a:t>
            </a:r>
          </a:p>
          <a:p>
            <a:r>
              <a:rPr lang="en-GB" sz="2400" dirty="0"/>
              <a:t>Single file*</a:t>
            </a:r>
          </a:p>
          <a:p>
            <a:r>
              <a:rPr lang="en-GB" sz="2400" dirty="0"/>
              <a:t>Dependency Mapping</a:t>
            </a:r>
          </a:p>
          <a:p>
            <a:r>
              <a:rPr lang="en-GB" sz="2400" dirty="0"/>
              <a:t>Azure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EE94-DEC1-43A4-90EE-C8AFBD432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35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3199-95C2-4FEC-883E-FC318ED2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Terraform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11AA-8652-401B-98B0-56277A9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</a:t>
            </a:r>
          </a:p>
          <a:p>
            <a:r>
              <a:rPr lang="en-GB" dirty="0"/>
              <a:t>Cross cloud</a:t>
            </a:r>
          </a:p>
          <a:p>
            <a:r>
              <a:rPr lang="en-GB" dirty="0"/>
              <a:t>Cross service</a:t>
            </a:r>
          </a:p>
          <a:p>
            <a:r>
              <a:rPr lang="en-GB"/>
              <a:t>Dependency Inference</a:t>
            </a:r>
            <a:endParaRPr lang="en-GB" dirty="0"/>
          </a:p>
          <a:p>
            <a:endParaRPr lang="en-GB" dirty="0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7F626E42-3B20-4BE7-B7F3-00073992D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80" y="1066739"/>
            <a:ext cx="4731500" cy="47245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841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A567-9400-4C1D-A89E-4D7FD09C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7520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12AD-A89B-416B-A147-5AB354BA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Demo -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1D2FA-6036-400C-99D2-77D2BD44B7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1805748"/>
          <a:ext cx="10168128" cy="437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47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8EA4-C4A2-4E72-B3CF-2C879A80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3400"/>
              <a:t>Bicep (Preview)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2C9D-259D-44FF-BA1A-6D869A5B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GB" dirty="0"/>
              <a:t>“Compile” to ARM template</a:t>
            </a:r>
          </a:p>
          <a:p>
            <a:r>
              <a:rPr lang="en-GB" dirty="0"/>
              <a:t>Dependency Inference </a:t>
            </a:r>
          </a:p>
          <a:p>
            <a:r>
              <a:rPr lang="en-GB" dirty="0"/>
              <a:t>String Interpolation</a:t>
            </a:r>
          </a:p>
          <a:p>
            <a:endParaRPr lang="en-GB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EC22DD-5EBC-4D97-B593-9590E60DB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2" b="-2"/>
          <a:stretch/>
        </p:blipFill>
        <p:spPr bwMode="auto">
          <a:xfrm>
            <a:off x="7113955" y="1062456"/>
            <a:ext cx="4485862" cy="446894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324</Words>
  <Application>Microsoft Office PowerPoint</Application>
  <PresentationFormat>Widescreen</PresentationFormat>
  <Paragraphs>83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Terraform 101</vt:lpstr>
      <vt:lpstr>Infrastructure as Code</vt:lpstr>
      <vt:lpstr>IaC on Azure – Imperative vs Declarative</vt:lpstr>
      <vt:lpstr>Azure CLI + Powershell</vt:lpstr>
      <vt:lpstr>ARM Templates</vt:lpstr>
      <vt:lpstr>Terraform</vt:lpstr>
      <vt:lpstr>Demo</vt:lpstr>
      <vt:lpstr>Demo - recap</vt:lpstr>
      <vt:lpstr>Bicep (Preview)</vt:lpstr>
      <vt:lpstr>Bicep - Demo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Matthew Fortunka</dc:creator>
  <cp:lastModifiedBy>Matthew Fortunka</cp:lastModifiedBy>
  <cp:revision>2</cp:revision>
  <dcterms:created xsi:type="dcterms:W3CDTF">2020-11-16T14:47:35Z</dcterms:created>
  <dcterms:modified xsi:type="dcterms:W3CDTF">2020-11-16T15:04:00Z</dcterms:modified>
</cp:coreProperties>
</file>