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8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120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lin Long" userId="f1b2f0af73b0fd81" providerId="LiveId" clId="{7D058A73-C322-4AB2-8F97-90F376CC3CEE}"/>
    <pc:docChg chg="undo addSld delSld modSld sldOrd modMainMaster">
      <pc:chgData name="Hanlin Long" userId="f1b2f0af73b0fd81" providerId="LiveId" clId="{7D058A73-C322-4AB2-8F97-90F376CC3CEE}" dt="2018-12-04T00:37:21.756" v="676"/>
      <pc:docMkLst>
        <pc:docMk/>
      </pc:docMkLst>
      <pc:sldChg chg="modSp setBg">
        <pc:chgData name="Hanlin Long" userId="f1b2f0af73b0fd81" providerId="LiveId" clId="{7D058A73-C322-4AB2-8F97-90F376CC3CEE}" dt="2018-12-03T17:15:13.477" v="44"/>
        <pc:sldMkLst>
          <pc:docMk/>
          <pc:sldMk cId="4028668366" sldId="256"/>
        </pc:sldMkLst>
        <pc:spChg chg="mod">
          <ac:chgData name="Hanlin Long" userId="f1b2f0af73b0fd81" providerId="LiveId" clId="{7D058A73-C322-4AB2-8F97-90F376CC3CEE}" dt="2018-12-03T13:49:51.765" v="4" actId="113"/>
          <ac:spMkLst>
            <pc:docMk/>
            <pc:sldMk cId="4028668366" sldId="256"/>
            <ac:spMk id="2" creationId="{FE88A3D8-F66E-47DE-8966-26C036F69A46}"/>
          </ac:spMkLst>
        </pc:spChg>
        <pc:spChg chg="mod">
          <ac:chgData name="Hanlin Long" userId="f1b2f0af73b0fd81" providerId="LiveId" clId="{7D058A73-C322-4AB2-8F97-90F376CC3CEE}" dt="2018-12-03T13:50:00.748" v="5" actId="207"/>
          <ac:spMkLst>
            <pc:docMk/>
            <pc:sldMk cId="4028668366" sldId="256"/>
            <ac:spMk id="3" creationId="{AE3C38B9-E009-4D3B-9608-EFA191B1568B}"/>
          </ac:spMkLst>
        </pc:spChg>
      </pc:sldChg>
      <pc:sldChg chg="modSp new add setBg">
        <pc:chgData name="Hanlin Long" userId="f1b2f0af73b0fd81" providerId="LiveId" clId="{7D058A73-C322-4AB2-8F97-90F376CC3CEE}" dt="2018-12-03T17:13:58.152" v="37"/>
        <pc:sldMkLst>
          <pc:docMk/>
          <pc:sldMk cId="2974139778" sldId="257"/>
        </pc:sldMkLst>
        <pc:spChg chg="mod">
          <ac:chgData name="Hanlin Long" userId="f1b2f0af73b0fd81" providerId="LiveId" clId="{7D058A73-C322-4AB2-8F97-90F376CC3CEE}" dt="2018-12-03T13:51:25.258" v="36"/>
          <ac:spMkLst>
            <pc:docMk/>
            <pc:sldMk cId="2974139778" sldId="257"/>
            <ac:spMk id="2" creationId="{840DC50B-A0DF-41D5-BEA0-176EC7994F9B}"/>
          </ac:spMkLst>
        </pc:spChg>
        <pc:spChg chg="mod">
          <ac:chgData name="Hanlin Long" userId="f1b2f0af73b0fd81" providerId="LiveId" clId="{7D058A73-C322-4AB2-8F97-90F376CC3CEE}" dt="2018-12-03T17:13:58.152" v="37"/>
          <ac:spMkLst>
            <pc:docMk/>
            <pc:sldMk cId="2974139778" sldId="257"/>
            <ac:spMk id="3" creationId="{7D45CD8C-DC21-49E4-B0EC-3F568F66F758}"/>
          </ac:spMkLst>
        </pc:spChg>
      </pc:sldChg>
      <pc:sldChg chg="modSp new add">
        <pc:chgData name="Hanlin Long" userId="f1b2f0af73b0fd81" providerId="LiveId" clId="{7D058A73-C322-4AB2-8F97-90F376CC3CEE}" dt="2018-12-03T17:16:20.685" v="58"/>
        <pc:sldMkLst>
          <pc:docMk/>
          <pc:sldMk cId="2364887291" sldId="258"/>
        </pc:sldMkLst>
        <pc:spChg chg="mod">
          <ac:chgData name="Hanlin Long" userId="f1b2f0af73b0fd81" providerId="LiveId" clId="{7D058A73-C322-4AB2-8F97-90F376CC3CEE}" dt="2018-12-03T17:16:20.685" v="58"/>
          <ac:spMkLst>
            <pc:docMk/>
            <pc:sldMk cId="2364887291" sldId="258"/>
            <ac:spMk id="2" creationId="{3298817B-54A7-4AC2-9EED-7D28E9293C75}"/>
          </ac:spMkLst>
        </pc:spChg>
        <pc:spChg chg="mod">
          <ac:chgData name="Hanlin Long" userId="f1b2f0af73b0fd81" providerId="LiveId" clId="{7D058A73-C322-4AB2-8F97-90F376CC3CEE}" dt="2018-12-03T17:15:38.953" v="52"/>
          <ac:spMkLst>
            <pc:docMk/>
            <pc:sldMk cId="2364887291" sldId="258"/>
            <ac:spMk id="3" creationId="{1FBAED76-4040-4C34-9B0F-6F3A9E077C6F}"/>
          </ac:spMkLst>
        </pc:spChg>
      </pc:sldChg>
      <pc:sldChg chg="modSp new add">
        <pc:chgData name="Hanlin Long" userId="f1b2f0af73b0fd81" providerId="LiveId" clId="{7D058A73-C322-4AB2-8F97-90F376CC3CEE}" dt="2018-12-03T17:31:30.454" v="620" actId="20577"/>
        <pc:sldMkLst>
          <pc:docMk/>
          <pc:sldMk cId="3982109383" sldId="259"/>
        </pc:sldMkLst>
        <pc:spChg chg="mod">
          <ac:chgData name="Hanlin Long" userId="f1b2f0af73b0fd81" providerId="LiveId" clId="{7D058A73-C322-4AB2-8F97-90F376CC3CEE}" dt="2018-12-03T17:16:11.864" v="57"/>
          <ac:spMkLst>
            <pc:docMk/>
            <pc:sldMk cId="3982109383" sldId="259"/>
            <ac:spMk id="2" creationId="{11AD915F-540F-499C-A37F-5DB301C0809D}"/>
          </ac:spMkLst>
        </pc:spChg>
        <pc:spChg chg="mod">
          <ac:chgData name="Hanlin Long" userId="f1b2f0af73b0fd81" providerId="LiveId" clId="{7D058A73-C322-4AB2-8F97-90F376CC3CEE}" dt="2018-12-03T17:31:30.454" v="620" actId="20577"/>
          <ac:spMkLst>
            <pc:docMk/>
            <pc:sldMk cId="3982109383" sldId="259"/>
            <ac:spMk id="3" creationId="{FC29DF46-5455-451D-A3F4-6922B32C2BDE}"/>
          </ac:spMkLst>
        </pc:spChg>
      </pc:sldChg>
      <pc:sldChg chg="modSp new add">
        <pc:chgData name="Hanlin Long" userId="f1b2f0af73b0fd81" providerId="LiveId" clId="{7D058A73-C322-4AB2-8F97-90F376CC3CEE}" dt="2018-12-03T17:21:35.195" v="334"/>
        <pc:sldMkLst>
          <pc:docMk/>
          <pc:sldMk cId="3003976333" sldId="260"/>
        </pc:sldMkLst>
        <pc:spChg chg="mod">
          <ac:chgData name="Hanlin Long" userId="f1b2f0af73b0fd81" providerId="LiveId" clId="{7D058A73-C322-4AB2-8F97-90F376CC3CEE}" dt="2018-12-03T17:17:09.708" v="66" actId="207"/>
          <ac:spMkLst>
            <pc:docMk/>
            <pc:sldMk cId="3003976333" sldId="260"/>
            <ac:spMk id="2" creationId="{69EEE9E3-AE47-4539-88DF-EF3C4DC3453C}"/>
          </ac:spMkLst>
        </pc:spChg>
        <pc:spChg chg="mod">
          <ac:chgData name="Hanlin Long" userId="f1b2f0af73b0fd81" providerId="LiveId" clId="{7D058A73-C322-4AB2-8F97-90F376CC3CEE}" dt="2018-12-03T17:21:35.195" v="334"/>
          <ac:spMkLst>
            <pc:docMk/>
            <pc:sldMk cId="3003976333" sldId="260"/>
            <ac:spMk id="3" creationId="{A29374CE-A884-4EE1-96D5-E77F5EF025AF}"/>
          </ac:spMkLst>
        </pc:spChg>
      </pc:sldChg>
      <pc:sldChg chg="modSp new add">
        <pc:chgData name="Hanlin Long" userId="f1b2f0af73b0fd81" providerId="LiveId" clId="{7D058A73-C322-4AB2-8F97-90F376CC3CEE}" dt="2018-12-03T17:18:13.056" v="166"/>
        <pc:sldMkLst>
          <pc:docMk/>
          <pc:sldMk cId="1647372297" sldId="261"/>
        </pc:sldMkLst>
        <pc:spChg chg="mod">
          <ac:chgData name="Hanlin Long" userId="f1b2f0af73b0fd81" providerId="LiveId" clId="{7D058A73-C322-4AB2-8F97-90F376CC3CEE}" dt="2018-12-03T17:17:45.497" v="80"/>
          <ac:spMkLst>
            <pc:docMk/>
            <pc:sldMk cId="1647372297" sldId="261"/>
            <ac:spMk id="2" creationId="{EFC794B9-925D-42A1-A4D0-CA0227938A73}"/>
          </ac:spMkLst>
        </pc:spChg>
        <pc:spChg chg="mod">
          <ac:chgData name="Hanlin Long" userId="f1b2f0af73b0fd81" providerId="LiveId" clId="{7D058A73-C322-4AB2-8F97-90F376CC3CEE}" dt="2018-12-03T17:18:13.056" v="166"/>
          <ac:spMkLst>
            <pc:docMk/>
            <pc:sldMk cId="1647372297" sldId="261"/>
            <ac:spMk id="3" creationId="{27F08AC9-0492-4005-8204-E31485E4A955}"/>
          </ac:spMkLst>
        </pc:spChg>
      </pc:sldChg>
      <pc:sldChg chg="modSp new add">
        <pc:chgData name="Hanlin Long" userId="f1b2f0af73b0fd81" providerId="LiveId" clId="{7D058A73-C322-4AB2-8F97-90F376CC3CEE}" dt="2018-12-03T17:20:41.276" v="288"/>
        <pc:sldMkLst>
          <pc:docMk/>
          <pc:sldMk cId="4056155805" sldId="262"/>
        </pc:sldMkLst>
        <pc:spChg chg="mod">
          <ac:chgData name="Hanlin Long" userId="f1b2f0af73b0fd81" providerId="LiveId" clId="{7D058A73-C322-4AB2-8F97-90F376CC3CEE}" dt="2018-12-03T17:20:00.297" v="210"/>
          <ac:spMkLst>
            <pc:docMk/>
            <pc:sldMk cId="4056155805" sldId="262"/>
            <ac:spMk id="2" creationId="{9F6739B7-F007-4A26-87A0-6A4BABEDB1ED}"/>
          </ac:spMkLst>
        </pc:spChg>
        <pc:spChg chg="mod">
          <ac:chgData name="Hanlin Long" userId="f1b2f0af73b0fd81" providerId="LiveId" clId="{7D058A73-C322-4AB2-8F97-90F376CC3CEE}" dt="2018-12-03T17:20:41.276" v="288"/>
          <ac:spMkLst>
            <pc:docMk/>
            <pc:sldMk cId="4056155805" sldId="262"/>
            <ac:spMk id="3" creationId="{EFB3EA8C-D833-4E05-A528-46B3F06C600F}"/>
          </ac:spMkLst>
        </pc:spChg>
      </pc:sldChg>
      <pc:sldChg chg="modSp new add ord">
        <pc:chgData name="Hanlin Long" userId="f1b2f0af73b0fd81" providerId="LiveId" clId="{7D058A73-C322-4AB2-8F97-90F376CC3CEE}" dt="2018-12-03T17:42:40.273" v="654"/>
        <pc:sldMkLst>
          <pc:docMk/>
          <pc:sldMk cId="1254983724" sldId="263"/>
        </pc:sldMkLst>
        <pc:spChg chg="mod">
          <ac:chgData name="Hanlin Long" userId="f1b2f0af73b0fd81" providerId="LiveId" clId="{7D058A73-C322-4AB2-8F97-90F376CC3CEE}" dt="2018-12-03T17:22:39.599" v="361"/>
          <ac:spMkLst>
            <pc:docMk/>
            <pc:sldMk cId="1254983724" sldId="263"/>
            <ac:spMk id="2" creationId="{C7693A60-E0AA-45EF-827B-4A4130EDD250}"/>
          </ac:spMkLst>
        </pc:spChg>
        <pc:spChg chg="mod">
          <ac:chgData name="Hanlin Long" userId="f1b2f0af73b0fd81" providerId="LiveId" clId="{7D058A73-C322-4AB2-8F97-90F376CC3CEE}" dt="2018-12-03T17:22:52.369" v="403"/>
          <ac:spMkLst>
            <pc:docMk/>
            <pc:sldMk cId="1254983724" sldId="263"/>
            <ac:spMk id="3" creationId="{FD6463E2-5F4F-4B09-B3AC-F2AF382FF62D}"/>
          </ac:spMkLst>
        </pc:spChg>
      </pc:sldChg>
      <pc:sldChg chg="modSp new add">
        <pc:chgData name="Hanlin Long" userId="f1b2f0af73b0fd81" providerId="LiveId" clId="{7D058A73-C322-4AB2-8F97-90F376CC3CEE}" dt="2018-12-04T00:37:21.756" v="676"/>
        <pc:sldMkLst>
          <pc:docMk/>
          <pc:sldMk cId="816389366" sldId="264"/>
        </pc:sldMkLst>
        <pc:spChg chg="mod">
          <ac:chgData name="Hanlin Long" userId="f1b2f0af73b0fd81" providerId="LiveId" clId="{7D058A73-C322-4AB2-8F97-90F376CC3CEE}" dt="2018-12-03T17:23:37.942" v="421"/>
          <ac:spMkLst>
            <pc:docMk/>
            <pc:sldMk cId="816389366" sldId="264"/>
            <ac:spMk id="2" creationId="{92BF871E-A213-4C2D-9B8A-E2FACD077870}"/>
          </ac:spMkLst>
        </pc:spChg>
        <pc:spChg chg="mod">
          <ac:chgData name="Hanlin Long" userId="f1b2f0af73b0fd81" providerId="LiveId" clId="{7D058A73-C322-4AB2-8F97-90F376CC3CEE}" dt="2018-12-04T00:37:21.756" v="676"/>
          <ac:spMkLst>
            <pc:docMk/>
            <pc:sldMk cId="816389366" sldId="264"/>
            <ac:spMk id="3" creationId="{BF49B3F6-652E-48B6-A631-B5478D098E43}"/>
          </ac:spMkLst>
        </pc:spChg>
      </pc:sldChg>
      <pc:sldChg chg="addSp delSp modSp new add">
        <pc:chgData name="Hanlin Long" userId="f1b2f0af73b0fd81" providerId="LiveId" clId="{7D058A73-C322-4AB2-8F97-90F376CC3CEE}" dt="2018-12-03T17:25:32.824" v="459" actId="1076"/>
        <pc:sldMkLst>
          <pc:docMk/>
          <pc:sldMk cId="3454543817" sldId="265"/>
        </pc:sldMkLst>
        <pc:spChg chg="mod">
          <ac:chgData name="Hanlin Long" userId="f1b2f0af73b0fd81" providerId="LiveId" clId="{7D058A73-C322-4AB2-8F97-90F376CC3CEE}" dt="2018-12-03T17:24:15.583" v="450"/>
          <ac:spMkLst>
            <pc:docMk/>
            <pc:sldMk cId="3454543817" sldId="265"/>
            <ac:spMk id="2" creationId="{BD388F85-D158-4052-993A-4828F73F2864}"/>
          </ac:spMkLst>
        </pc:spChg>
        <pc:spChg chg="del mod">
          <ac:chgData name="Hanlin Long" userId="f1b2f0af73b0fd81" providerId="LiveId" clId="{7D058A73-C322-4AB2-8F97-90F376CC3CEE}" dt="2018-12-03T17:25:04.230" v="451"/>
          <ac:spMkLst>
            <pc:docMk/>
            <pc:sldMk cId="3454543817" sldId="265"/>
            <ac:spMk id="3" creationId="{321B0513-1ABA-41E2-AAAE-31DAEB6AF9FF}"/>
          </ac:spMkLst>
        </pc:spChg>
        <pc:picChg chg="add mod">
          <ac:chgData name="Hanlin Long" userId="f1b2f0af73b0fd81" providerId="LiveId" clId="{7D058A73-C322-4AB2-8F97-90F376CC3CEE}" dt="2018-12-03T17:25:28.113" v="458" actId="1076"/>
          <ac:picMkLst>
            <pc:docMk/>
            <pc:sldMk cId="3454543817" sldId="265"/>
            <ac:picMk id="5" creationId="{3A66F62E-B76E-4216-ABD9-44686D6DD887}"/>
          </ac:picMkLst>
        </pc:picChg>
        <pc:picChg chg="add mod">
          <ac:chgData name="Hanlin Long" userId="f1b2f0af73b0fd81" providerId="LiveId" clId="{7D058A73-C322-4AB2-8F97-90F376CC3CEE}" dt="2018-12-03T17:25:32.824" v="459" actId="1076"/>
          <ac:picMkLst>
            <pc:docMk/>
            <pc:sldMk cId="3454543817" sldId="265"/>
            <ac:picMk id="7" creationId="{56E5B32F-BA67-44FA-A2D5-BC39EC4C320E}"/>
          </ac:picMkLst>
        </pc:picChg>
        <pc:picChg chg="add mod">
          <ac:chgData name="Hanlin Long" userId="f1b2f0af73b0fd81" providerId="LiveId" clId="{7D058A73-C322-4AB2-8F97-90F376CC3CEE}" dt="2018-12-03T17:25:10.359" v="452" actId="1076"/>
          <ac:picMkLst>
            <pc:docMk/>
            <pc:sldMk cId="3454543817" sldId="265"/>
            <ac:picMk id="9" creationId="{7DA7CE37-8761-438B-AD1E-4919BEA02FB8}"/>
          </ac:picMkLst>
        </pc:picChg>
        <pc:picChg chg="add mod">
          <ac:chgData name="Hanlin Long" userId="f1b2f0af73b0fd81" providerId="LiveId" clId="{7D058A73-C322-4AB2-8F97-90F376CC3CEE}" dt="2018-12-03T17:25:19.495" v="455" actId="1076"/>
          <ac:picMkLst>
            <pc:docMk/>
            <pc:sldMk cId="3454543817" sldId="265"/>
            <ac:picMk id="11" creationId="{42D77C2F-0203-4AE4-8D1D-6E91A1E921D6}"/>
          </ac:picMkLst>
        </pc:picChg>
      </pc:sldChg>
      <pc:sldChg chg="addSp delSp modSp new add">
        <pc:chgData name="Hanlin Long" userId="f1b2f0af73b0fd81" providerId="LiveId" clId="{7D058A73-C322-4AB2-8F97-90F376CC3CEE}" dt="2018-12-03T17:42:28.331" v="653" actId="1076"/>
        <pc:sldMkLst>
          <pc:docMk/>
          <pc:sldMk cId="1300927207" sldId="266"/>
        </pc:sldMkLst>
        <pc:spChg chg="mod">
          <ac:chgData name="Hanlin Long" userId="f1b2f0af73b0fd81" providerId="LiveId" clId="{7D058A73-C322-4AB2-8F97-90F376CC3CEE}" dt="2018-12-03T17:42:03.477" v="646"/>
          <ac:spMkLst>
            <pc:docMk/>
            <pc:sldMk cId="1300927207" sldId="266"/>
            <ac:spMk id="2" creationId="{51CAFE08-B938-4B57-ADB8-CCAC92013F39}"/>
          </ac:spMkLst>
        </pc:spChg>
        <pc:spChg chg="del">
          <ac:chgData name="Hanlin Long" userId="f1b2f0af73b0fd81" providerId="LiveId" clId="{7D058A73-C322-4AB2-8F97-90F376CC3CEE}" dt="2018-12-03T17:42:06.802" v="647"/>
          <ac:spMkLst>
            <pc:docMk/>
            <pc:sldMk cId="1300927207" sldId="266"/>
            <ac:spMk id="3" creationId="{FDA21FA2-D61D-41E2-B9B4-D2562E7D987D}"/>
          </ac:spMkLst>
        </pc:spChg>
        <pc:picChg chg="add mod">
          <ac:chgData name="Hanlin Long" userId="f1b2f0af73b0fd81" providerId="LiveId" clId="{7D058A73-C322-4AB2-8F97-90F376CC3CEE}" dt="2018-12-03T17:42:28.331" v="653" actId="1076"/>
          <ac:picMkLst>
            <pc:docMk/>
            <pc:sldMk cId="1300927207" sldId="266"/>
            <ac:picMk id="4" creationId="{14F31EB0-9ABC-4114-AF49-A3B1DF4DAC85}"/>
          </ac:picMkLst>
        </pc:picChg>
      </pc:sldChg>
      <pc:sldChg chg="modSp new add">
        <pc:chgData name="Hanlin Long" userId="f1b2f0af73b0fd81" providerId="LiveId" clId="{7D058A73-C322-4AB2-8F97-90F376CC3CEE}" dt="2018-12-03T17:42:59.649" v="667"/>
        <pc:sldMkLst>
          <pc:docMk/>
          <pc:sldMk cId="1512268625" sldId="267"/>
        </pc:sldMkLst>
        <pc:spChg chg="mod">
          <ac:chgData name="Hanlin Long" userId="f1b2f0af73b0fd81" providerId="LiveId" clId="{7D058A73-C322-4AB2-8F97-90F376CC3CEE}" dt="2018-12-03T17:42:59.649" v="667"/>
          <ac:spMkLst>
            <pc:docMk/>
            <pc:sldMk cId="1512268625" sldId="267"/>
            <ac:spMk id="2" creationId="{52E97155-ACE8-45A8-AE79-7CF4DC664833}"/>
          </ac:spMkLst>
        </pc:spChg>
      </pc:sldChg>
      <pc:sldChg chg="new add del">
        <pc:chgData name="Hanlin Long" userId="f1b2f0af73b0fd81" providerId="LiveId" clId="{7D058A73-C322-4AB2-8F97-90F376CC3CEE}" dt="2018-12-03T17:42:47.254" v="657" actId="680"/>
        <pc:sldMkLst>
          <pc:docMk/>
          <pc:sldMk cId="2817656831" sldId="267"/>
        </pc:sldMkLst>
      </pc:sldChg>
      <pc:sldMasterChg chg="setBg modSldLayout">
        <pc:chgData name="Hanlin Long" userId="f1b2f0af73b0fd81" providerId="LiveId" clId="{7D058A73-C322-4AB2-8F97-90F376CC3CEE}" dt="2018-12-03T13:50:55.088" v="9"/>
        <pc:sldMasterMkLst>
          <pc:docMk/>
          <pc:sldMasterMk cId="1107887134" sldId="2147483648"/>
        </pc:sldMasterMkLst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248715060" sldId="2147483649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3552851863" sldId="2147483650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3938096741" sldId="2147483651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2882017436" sldId="2147483652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469027733" sldId="2147483653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934409579" sldId="2147483654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790353840" sldId="2147483655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1790905762" sldId="2147483656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2698051257" sldId="2147483657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165186876" sldId="2147483658"/>
          </pc:sldLayoutMkLst>
        </pc:sldLayoutChg>
        <pc:sldLayoutChg chg="setBg">
          <pc:chgData name="Hanlin Long" userId="f1b2f0af73b0fd81" providerId="LiveId" clId="{7D058A73-C322-4AB2-8F97-90F376CC3CEE}" dt="2018-12-03T13:50:55.088" v="9"/>
          <pc:sldLayoutMkLst>
            <pc:docMk/>
            <pc:sldMasterMk cId="1107887134" sldId="2147483648"/>
            <pc:sldLayoutMk cId="422565750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B0F904-5E5C-4F57-8E7D-F8E2F8BD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CC369AA-69B3-46DD-B138-5C5AEF15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AA2C3E-D3B6-4292-B4D3-904E082C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9CB4348-F973-4688-91C2-1E55165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6AD3077-EDF6-426E-99F6-706FFA2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DE560B-B2C8-41F3-9C4D-66403C56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7F7BD5E-DA15-4410-9F21-1DEA65733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458372-11FC-42CA-A857-7688A90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CFB80E-59DD-466A-BF44-F4C7AB1D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E613FF-0F16-4EAD-B900-0362018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885042E-7BA2-499C-9E78-99380076C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99BB77A-8FEC-4B96-A4A4-E343EDA7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51FD9F-399A-43D4-B0F2-6AC961E8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3890E35-16D9-40F6-A75D-EFB71E66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C3ED018-18F6-411B-9520-252C4318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7E742F-0418-4AEF-97A1-FAE79DA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43A536E-3D6E-452C-A6D4-9020078C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82D5349-EE94-4F9F-91D3-64EED27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E61D218-CE01-4584-8482-78C8EC67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26C1E5-438B-4A9D-B56C-F43D830F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5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9798B1-7D50-4FE1-BE19-2CD8A440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7D4099E-58D6-428E-88BB-7F36403C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E394D5D-6D56-463A-B358-6F5B7399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BA9475-24BC-4B06-8C7A-30C2B75E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0F5F0C-FF42-427B-B8C4-F3733F3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538B02-7133-4A66-AEEB-501686B8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F0FA83-5FC4-48BE-8CDA-9A22DE5D5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DA6C1BF-ABF6-4DDA-A961-B6675E4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7B6438-5FEA-4A3A-BB5D-5AF43CBB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4F957CC-05CD-4630-868E-000188DF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409A199-4399-4D71-B3EC-E01E7062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1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3A0A37-D5CC-4369-A04E-004A55E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77BCE3B-780F-4662-8705-F1F51278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4CA34F7-7A73-4C5E-B514-54A1F854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C98C9C0-C97A-4E8F-834A-EBB386C7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9DFC0DB6-92A4-4CB7-922F-0A103CB72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36367B4-7ED6-422B-8368-F633E56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F9EB056-6A2C-4AB8-937A-6FEBF78E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1EBC670-CC73-486B-8991-FB692F43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5A7E9F5-ED0E-4991-B620-C62ADF9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48A748C-A3C4-4E0C-A1A7-58DA46E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174C685-A319-43AD-902E-D316DC5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0DE4285-B0B8-446E-B922-39CA3344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4812ACD-E600-478E-B511-F2B9ED1E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F7A4A2D-DE7B-4F09-8E75-A4549B29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2E05772-B1EC-45E7-8DD3-020FE319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5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776B03-8121-4DF3-82AC-42A26D92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43E2D3-0925-4BBF-A9EE-4BF98C7D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3FFF762-974E-49DD-8E62-0D18112F3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2ECF1CC-6CCD-41C8-9D0C-7EC849E4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0306A3C-2EE5-4DEE-9A6C-55AD6810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DB0D841-913E-4BF4-8E12-A9A94D5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296CE5A-55A7-4675-8CF2-09593245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75BD041-4067-4FB0-A9CC-D27526728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3EAD794-E95B-4797-9E58-444D1EF3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B365604-0E8A-423B-8F46-29DB0E9B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EB3571F-C218-46D0-B10B-0B6DE12C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814BDBF-BD21-4A69-95FF-F48C623C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5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1CB757B-0F6D-4E1C-A91B-2E45B58C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A0CF55-E9CC-4537-BE1C-5BD5D0A7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175ED7-BD05-43F0-BA05-8793E3D6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6147-23F0-4C23-8A91-0CF284EBB68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23FB1D5-C8E1-4578-A2BC-89691FF6E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55FFACE-6854-4279-A71A-6F642064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7E4-B741-42D3-B795-21226377B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88A3D8-F66E-47DE-8966-26C036F69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软件工程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课程项目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E3C38B9-E009-4D3B-9608-EFA191B1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电影数据可视化分析系统</a:t>
            </a:r>
          </a:p>
        </p:txBody>
      </p:sp>
    </p:spTree>
    <p:extLst>
      <p:ext uri="{BB962C8B-B14F-4D97-AF65-F5344CB8AC3E}">
        <p14:creationId xmlns:p14="http://schemas.microsoft.com/office/powerpoint/2010/main" val="40286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40DC50B-A0DF-41D5-BEA0-176EC799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实现功能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D45CD8C-DC21-49E4-B0EC-3F568F66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完成一个基于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技术展示的电影数据可视化分析系统，为业界人士提供当前大陆电影现状分析。</a:t>
            </a:r>
          </a:p>
        </p:txBody>
      </p:sp>
    </p:spTree>
    <p:extLst>
      <p:ext uri="{BB962C8B-B14F-4D97-AF65-F5344CB8AC3E}">
        <p14:creationId xmlns:p14="http://schemas.microsoft.com/office/powerpoint/2010/main" val="297413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1CAFE08-B938-4B57-ADB8-CCAC9201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进度安排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14F31EB0-9ABC-4114-AF49-A3B1DF4DA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66" y="3573193"/>
            <a:ext cx="11125067" cy="10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AD915F-540F-499C-A37F-5DB301C0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上周开发进度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29DF46-5455-451D-A3F4-6922B32C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爬虫基本完成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769" y="1351450"/>
            <a:ext cx="7560140" cy="48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1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693A60-E0AA-45EF-827B-4A4130E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D6463E2-5F4F-4B09-B3AC-F2AF382F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可视化部分改进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字</a:t>
            </a:r>
            <a:r>
              <a:rPr lang="zh-CN" altLang="en-US" dirty="0" smtClean="0">
                <a:solidFill>
                  <a:schemeClr val="bg1"/>
                </a:solidFill>
              </a:rPr>
              <a:t>符云改进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67" y="1822493"/>
            <a:ext cx="7662334" cy="411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9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本周预计进度：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可能会</a:t>
            </a:r>
            <a:r>
              <a:rPr lang="zh-CN" altLang="en-US" dirty="0" smtClean="0">
                <a:solidFill>
                  <a:schemeClr val="bg1"/>
                </a:solidFill>
              </a:rPr>
              <a:t>解决</a:t>
            </a:r>
            <a:r>
              <a:rPr lang="zh-CN" altLang="en-US" dirty="0" smtClean="0">
                <a:solidFill>
                  <a:schemeClr val="bg1"/>
                </a:solidFill>
              </a:rPr>
              <a:t>部分数据在当前爬取的网站上没有的问题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前后端和登陆系统的开</a:t>
            </a:r>
            <a:r>
              <a:rPr lang="zh-CN" altLang="en-US" dirty="0" smtClean="0">
                <a:solidFill>
                  <a:schemeClr val="bg1"/>
                </a:solidFill>
              </a:rPr>
              <a:t>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</a:rPr>
              <a:t>端页面布局的改进以及与后端之间的接口设计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E97155-ACE8-45A8-AE79-7CF4DC664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79765F3-E768-4905-BE33-5F2F910CB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89</Words>
  <Application>Microsoft Office PowerPoint</Application>
  <PresentationFormat>自定义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软件工程-课程项目</vt:lpstr>
      <vt:lpstr>实现功能</vt:lpstr>
      <vt:lpstr>进度安排</vt:lpstr>
      <vt:lpstr>上周开发进度</vt:lpstr>
      <vt:lpstr>PowerPoint 演示文稿</vt:lpstr>
      <vt:lpstr>本周预计进度：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软件工程-课程项目</dc:title>
  <dc:creator>Hanlin Long</dc:creator>
  <cp:lastModifiedBy>HP</cp:lastModifiedBy>
  <cp:revision>3</cp:revision>
  <dcterms:created xsi:type="dcterms:W3CDTF">2018-12-03T13:48:48Z</dcterms:created>
  <dcterms:modified xsi:type="dcterms:W3CDTF">2018-12-11T00:41:19Z</dcterms:modified>
</cp:coreProperties>
</file>