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5" r:id="rId9"/>
    <p:sldId id="264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lin Long" userId="f1b2f0af73b0fd81" providerId="LiveId" clId="{7D058A73-C322-4AB2-8F97-90F376CC3CEE}"/>
    <pc:docChg chg="undo addSld delSld modSld sldOrd modMainMaster">
      <pc:chgData name="Hanlin Long" userId="f1b2f0af73b0fd81" providerId="LiveId" clId="{7D058A73-C322-4AB2-8F97-90F376CC3CEE}" dt="2018-12-04T00:37:21.756" v="676"/>
      <pc:docMkLst>
        <pc:docMk/>
      </pc:docMkLst>
      <pc:sldChg chg="modSp setBg">
        <pc:chgData name="Hanlin Long" userId="f1b2f0af73b0fd81" providerId="LiveId" clId="{7D058A73-C322-4AB2-8F97-90F376CC3CEE}" dt="2018-12-03T17:15:13.477" v="44"/>
        <pc:sldMkLst>
          <pc:docMk/>
          <pc:sldMk cId="4028668366" sldId="256"/>
        </pc:sldMkLst>
        <pc:spChg chg="mod">
          <ac:chgData name="Hanlin Long" userId="f1b2f0af73b0fd81" providerId="LiveId" clId="{7D058A73-C322-4AB2-8F97-90F376CC3CEE}" dt="2018-12-03T13:49:51.765" v="4" actId="113"/>
          <ac:spMkLst>
            <pc:docMk/>
            <pc:sldMk cId="4028668366" sldId="256"/>
            <ac:spMk id="2" creationId="{FE88A3D8-F66E-47DE-8966-26C036F69A46}"/>
          </ac:spMkLst>
        </pc:spChg>
        <pc:spChg chg="mod">
          <ac:chgData name="Hanlin Long" userId="f1b2f0af73b0fd81" providerId="LiveId" clId="{7D058A73-C322-4AB2-8F97-90F376CC3CEE}" dt="2018-12-03T13:50:00.748" v="5" actId="207"/>
          <ac:spMkLst>
            <pc:docMk/>
            <pc:sldMk cId="4028668366" sldId="256"/>
            <ac:spMk id="3" creationId="{AE3C38B9-E009-4D3B-9608-EFA191B1568B}"/>
          </ac:spMkLst>
        </pc:spChg>
      </pc:sldChg>
      <pc:sldChg chg="modSp new add setBg">
        <pc:chgData name="Hanlin Long" userId="f1b2f0af73b0fd81" providerId="LiveId" clId="{7D058A73-C322-4AB2-8F97-90F376CC3CEE}" dt="2018-12-03T17:13:58.152" v="37"/>
        <pc:sldMkLst>
          <pc:docMk/>
          <pc:sldMk cId="2974139778" sldId="257"/>
        </pc:sldMkLst>
        <pc:spChg chg="mod">
          <ac:chgData name="Hanlin Long" userId="f1b2f0af73b0fd81" providerId="LiveId" clId="{7D058A73-C322-4AB2-8F97-90F376CC3CEE}" dt="2018-12-03T13:51:25.258" v="36"/>
          <ac:spMkLst>
            <pc:docMk/>
            <pc:sldMk cId="2974139778" sldId="257"/>
            <ac:spMk id="2" creationId="{840DC50B-A0DF-41D5-BEA0-176EC7994F9B}"/>
          </ac:spMkLst>
        </pc:spChg>
        <pc:spChg chg="mod">
          <ac:chgData name="Hanlin Long" userId="f1b2f0af73b0fd81" providerId="LiveId" clId="{7D058A73-C322-4AB2-8F97-90F376CC3CEE}" dt="2018-12-03T17:13:58.152" v="37"/>
          <ac:spMkLst>
            <pc:docMk/>
            <pc:sldMk cId="2974139778" sldId="257"/>
            <ac:spMk id="3" creationId="{7D45CD8C-DC21-49E4-B0EC-3F568F66F758}"/>
          </ac:spMkLst>
        </pc:spChg>
      </pc:sldChg>
      <pc:sldChg chg="modSp new add">
        <pc:chgData name="Hanlin Long" userId="f1b2f0af73b0fd81" providerId="LiveId" clId="{7D058A73-C322-4AB2-8F97-90F376CC3CEE}" dt="2018-12-03T17:16:20.685" v="58"/>
        <pc:sldMkLst>
          <pc:docMk/>
          <pc:sldMk cId="2364887291" sldId="258"/>
        </pc:sldMkLst>
        <pc:spChg chg="mod">
          <ac:chgData name="Hanlin Long" userId="f1b2f0af73b0fd81" providerId="LiveId" clId="{7D058A73-C322-4AB2-8F97-90F376CC3CEE}" dt="2018-12-03T17:16:20.685" v="58"/>
          <ac:spMkLst>
            <pc:docMk/>
            <pc:sldMk cId="2364887291" sldId="258"/>
            <ac:spMk id="2" creationId="{3298817B-54A7-4AC2-9EED-7D28E9293C75}"/>
          </ac:spMkLst>
        </pc:spChg>
        <pc:spChg chg="mod">
          <ac:chgData name="Hanlin Long" userId="f1b2f0af73b0fd81" providerId="LiveId" clId="{7D058A73-C322-4AB2-8F97-90F376CC3CEE}" dt="2018-12-03T17:15:38.953" v="52"/>
          <ac:spMkLst>
            <pc:docMk/>
            <pc:sldMk cId="2364887291" sldId="258"/>
            <ac:spMk id="3" creationId="{1FBAED76-4040-4C34-9B0F-6F3A9E077C6F}"/>
          </ac:spMkLst>
        </pc:spChg>
      </pc:sldChg>
      <pc:sldChg chg="modSp new add">
        <pc:chgData name="Hanlin Long" userId="f1b2f0af73b0fd81" providerId="LiveId" clId="{7D058A73-C322-4AB2-8F97-90F376CC3CEE}" dt="2018-12-03T17:31:30.454" v="620" actId="20577"/>
        <pc:sldMkLst>
          <pc:docMk/>
          <pc:sldMk cId="3982109383" sldId="259"/>
        </pc:sldMkLst>
        <pc:spChg chg="mod">
          <ac:chgData name="Hanlin Long" userId="f1b2f0af73b0fd81" providerId="LiveId" clId="{7D058A73-C322-4AB2-8F97-90F376CC3CEE}" dt="2018-12-03T17:16:11.864" v="57"/>
          <ac:spMkLst>
            <pc:docMk/>
            <pc:sldMk cId="3982109383" sldId="259"/>
            <ac:spMk id="2" creationId="{11AD915F-540F-499C-A37F-5DB301C0809D}"/>
          </ac:spMkLst>
        </pc:spChg>
        <pc:spChg chg="mod">
          <ac:chgData name="Hanlin Long" userId="f1b2f0af73b0fd81" providerId="LiveId" clId="{7D058A73-C322-4AB2-8F97-90F376CC3CEE}" dt="2018-12-03T17:31:30.454" v="620" actId="20577"/>
          <ac:spMkLst>
            <pc:docMk/>
            <pc:sldMk cId="3982109383" sldId="259"/>
            <ac:spMk id="3" creationId="{FC29DF46-5455-451D-A3F4-6922B32C2BDE}"/>
          </ac:spMkLst>
        </pc:spChg>
      </pc:sldChg>
      <pc:sldChg chg="modSp new add">
        <pc:chgData name="Hanlin Long" userId="f1b2f0af73b0fd81" providerId="LiveId" clId="{7D058A73-C322-4AB2-8F97-90F376CC3CEE}" dt="2018-12-03T17:21:35.195" v="334"/>
        <pc:sldMkLst>
          <pc:docMk/>
          <pc:sldMk cId="3003976333" sldId="260"/>
        </pc:sldMkLst>
        <pc:spChg chg="mod">
          <ac:chgData name="Hanlin Long" userId="f1b2f0af73b0fd81" providerId="LiveId" clId="{7D058A73-C322-4AB2-8F97-90F376CC3CEE}" dt="2018-12-03T17:17:09.708" v="66" actId="207"/>
          <ac:spMkLst>
            <pc:docMk/>
            <pc:sldMk cId="3003976333" sldId="260"/>
            <ac:spMk id="2" creationId="{69EEE9E3-AE47-4539-88DF-EF3C4DC3453C}"/>
          </ac:spMkLst>
        </pc:spChg>
        <pc:spChg chg="mod">
          <ac:chgData name="Hanlin Long" userId="f1b2f0af73b0fd81" providerId="LiveId" clId="{7D058A73-C322-4AB2-8F97-90F376CC3CEE}" dt="2018-12-03T17:21:35.195" v="334"/>
          <ac:spMkLst>
            <pc:docMk/>
            <pc:sldMk cId="3003976333" sldId="260"/>
            <ac:spMk id="3" creationId="{A29374CE-A884-4EE1-96D5-E77F5EF025AF}"/>
          </ac:spMkLst>
        </pc:spChg>
      </pc:sldChg>
      <pc:sldChg chg="modSp new add">
        <pc:chgData name="Hanlin Long" userId="f1b2f0af73b0fd81" providerId="LiveId" clId="{7D058A73-C322-4AB2-8F97-90F376CC3CEE}" dt="2018-12-03T17:18:13.056" v="166"/>
        <pc:sldMkLst>
          <pc:docMk/>
          <pc:sldMk cId="1647372297" sldId="261"/>
        </pc:sldMkLst>
        <pc:spChg chg="mod">
          <ac:chgData name="Hanlin Long" userId="f1b2f0af73b0fd81" providerId="LiveId" clId="{7D058A73-C322-4AB2-8F97-90F376CC3CEE}" dt="2018-12-03T17:17:45.497" v="80"/>
          <ac:spMkLst>
            <pc:docMk/>
            <pc:sldMk cId="1647372297" sldId="261"/>
            <ac:spMk id="2" creationId="{EFC794B9-925D-42A1-A4D0-CA0227938A73}"/>
          </ac:spMkLst>
        </pc:spChg>
        <pc:spChg chg="mod">
          <ac:chgData name="Hanlin Long" userId="f1b2f0af73b0fd81" providerId="LiveId" clId="{7D058A73-C322-4AB2-8F97-90F376CC3CEE}" dt="2018-12-03T17:18:13.056" v="166"/>
          <ac:spMkLst>
            <pc:docMk/>
            <pc:sldMk cId="1647372297" sldId="261"/>
            <ac:spMk id="3" creationId="{27F08AC9-0492-4005-8204-E31485E4A955}"/>
          </ac:spMkLst>
        </pc:spChg>
      </pc:sldChg>
      <pc:sldChg chg="modSp new add">
        <pc:chgData name="Hanlin Long" userId="f1b2f0af73b0fd81" providerId="LiveId" clId="{7D058A73-C322-4AB2-8F97-90F376CC3CEE}" dt="2018-12-03T17:20:41.276" v="288"/>
        <pc:sldMkLst>
          <pc:docMk/>
          <pc:sldMk cId="4056155805" sldId="262"/>
        </pc:sldMkLst>
        <pc:spChg chg="mod">
          <ac:chgData name="Hanlin Long" userId="f1b2f0af73b0fd81" providerId="LiveId" clId="{7D058A73-C322-4AB2-8F97-90F376CC3CEE}" dt="2018-12-03T17:20:00.297" v="210"/>
          <ac:spMkLst>
            <pc:docMk/>
            <pc:sldMk cId="4056155805" sldId="262"/>
            <ac:spMk id="2" creationId="{9F6739B7-F007-4A26-87A0-6A4BABEDB1ED}"/>
          </ac:spMkLst>
        </pc:spChg>
        <pc:spChg chg="mod">
          <ac:chgData name="Hanlin Long" userId="f1b2f0af73b0fd81" providerId="LiveId" clId="{7D058A73-C322-4AB2-8F97-90F376CC3CEE}" dt="2018-12-03T17:20:41.276" v="288"/>
          <ac:spMkLst>
            <pc:docMk/>
            <pc:sldMk cId="4056155805" sldId="262"/>
            <ac:spMk id="3" creationId="{EFB3EA8C-D833-4E05-A528-46B3F06C600F}"/>
          </ac:spMkLst>
        </pc:spChg>
      </pc:sldChg>
      <pc:sldChg chg="modSp new add ord">
        <pc:chgData name="Hanlin Long" userId="f1b2f0af73b0fd81" providerId="LiveId" clId="{7D058A73-C322-4AB2-8F97-90F376CC3CEE}" dt="2018-12-03T17:42:40.273" v="654"/>
        <pc:sldMkLst>
          <pc:docMk/>
          <pc:sldMk cId="1254983724" sldId="263"/>
        </pc:sldMkLst>
        <pc:spChg chg="mod">
          <ac:chgData name="Hanlin Long" userId="f1b2f0af73b0fd81" providerId="LiveId" clId="{7D058A73-C322-4AB2-8F97-90F376CC3CEE}" dt="2018-12-03T17:22:39.599" v="361"/>
          <ac:spMkLst>
            <pc:docMk/>
            <pc:sldMk cId="1254983724" sldId="263"/>
            <ac:spMk id="2" creationId="{C7693A60-E0AA-45EF-827B-4A4130EDD250}"/>
          </ac:spMkLst>
        </pc:spChg>
        <pc:spChg chg="mod">
          <ac:chgData name="Hanlin Long" userId="f1b2f0af73b0fd81" providerId="LiveId" clId="{7D058A73-C322-4AB2-8F97-90F376CC3CEE}" dt="2018-12-03T17:22:52.369" v="403"/>
          <ac:spMkLst>
            <pc:docMk/>
            <pc:sldMk cId="1254983724" sldId="263"/>
            <ac:spMk id="3" creationId="{FD6463E2-5F4F-4B09-B3AC-F2AF382FF62D}"/>
          </ac:spMkLst>
        </pc:spChg>
      </pc:sldChg>
      <pc:sldChg chg="modSp new add">
        <pc:chgData name="Hanlin Long" userId="f1b2f0af73b0fd81" providerId="LiveId" clId="{7D058A73-C322-4AB2-8F97-90F376CC3CEE}" dt="2018-12-04T00:37:21.756" v="676"/>
        <pc:sldMkLst>
          <pc:docMk/>
          <pc:sldMk cId="816389366" sldId="264"/>
        </pc:sldMkLst>
        <pc:spChg chg="mod">
          <ac:chgData name="Hanlin Long" userId="f1b2f0af73b0fd81" providerId="LiveId" clId="{7D058A73-C322-4AB2-8F97-90F376CC3CEE}" dt="2018-12-03T17:23:37.942" v="421"/>
          <ac:spMkLst>
            <pc:docMk/>
            <pc:sldMk cId="816389366" sldId="264"/>
            <ac:spMk id="2" creationId="{92BF871E-A213-4C2D-9B8A-E2FACD077870}"/>
          </ac:spMkLst>
        </pc:spChg>
        <pc:spChg chg="mod">
          <ac:chgData name="Hanlin Long" userId="f1b2f0af73b0fd81" providerId="LiveId" clId="{7D058A73-C322-4AB2-8F97-90F376CC3CEE}" dt="2018-12-04T00:37:21.756" v="676"/>
          <ac:spMkLst>
            <pc:docMk/>
            <pc:sldMk cId="816389366" sldId="264"/>
            <ac:spMk id="3" creationId="{BF49B3F6-652E-48B6-A631-B5478D098E43}"/>
          </ac:spMkLst>
        </pc:spChg>
      </pc:sldChg>
      <pc:sldChg chg="addSp delSp modSp new add">
        <pc:chgData name="Hanlin Long" userId="f1b2f0af73b0fd81" providerId="LiveId" clId="{7D058A73-C322-4AB2-8F97-90F376CC3CEE}" dt="2018-12-03T17:25:32.824" v="459" actId="1076"/>
        <pc:sldMkLst>
          <pc:docMk/>
          <pc:sldMk cId="3454543817" sldId="265"/>
        </pc:sldMkLst>
        <pc:spChg chg="mod">
          <ac:chgData name="Hanlin Long" userId="f1b2f0af73b0fd81" providerId="LiveId" clId="{7D058A73-C322-4AB2-8F97-90F376CC3CEE}" dt="2018-12-03T17:24:15.583" v="450"/>
          <ac:spMkLst>
            <pc:docMk/>
            <pc:sldMk cId="3454543817" sldId="265"/>
            <ac:spMk id="2" creationId="{BD388F85-D158-4052-993A-4828F73F2864}"/>
          </ac:spMkLst>
        </pc:spChg>
        <pc:spChg chg="del mod">
          <ac:chgData name="Hanlin Long" userId="f1b2f0af73b0fd81" providerId="LiveId" clId="{7D058A73-C322-4AB2-8F97-90F376CC3CEE}" dt="2018-12-03T17:25:04.230" v="451"/>
          <ac:spMkLst>
            <pc:docMk/>
            <pc:sldMk cId="3454543817" sldId="265"/>
            <ac:spMk id="3" creationId="{321B0513-1ABA-41E2-AAAE-31DAEB6AF9FF}"/>
          </ac:spMkLst>
        </pc:spChg>
        <pc:picChg chg="add mod">
          <ac:chgData name="Hanlin Long" userId="f1b2f0af73b0fd81" providerId="LiveId" clId="{7D058A73-C322-4AB2-8F97-90F376CC3CEE}" dt="2018-12-03T17:25:28.113" v="458" actId="1076"/>
          <ac:picMkLst>
            <pc:docMk/>
            <pc:sldMk cId="3454543817" sldId="265"/>
            <ac:picMk id="5" creationId="{3A66F62E-B76E-4216-ABD9-44686D6DD887}"/>
          </ac:picMkLst>
        </pc:picChg>
        <pc:picChg chg="add mod">
          <ac:chgData name="Hanlin Long" userId="f1b2f0af73b0fd81" providerId="LiveId" clId="{7D058A73-C322-4AB2-8F97-90F376CC3CEE}" dt="2018-12-03T17:25:32.824" v="459" actId="1076"/>
          <ac:picMkLst>
            <pc:docMk/>
            <pc:sldMk cId="3454543817" sldId="265"/>
            <ac:picMk id="7" creationId="{56E5B32F-BA67-44FA-A2D5-BC39EC4C320E}"/>
          </ac:picMkLst>
        </pc:picChg>
        <pc:picChg chg="add mod">
          <ac:chgData name="Hanlin Long" userId="f1b2f0af73b0fd81" providerId="LiveId" clId="{7D058A73-C322-4AB2-8F97-90F376CC3CEE}" dt="2018-12-03T17:25:10.359" v="452" actId="1076"/>
          <ac:picMkLst>
            <pc:docMk/>
            <pc:sldMk cId="3454543817" sldId="265"/>
            <ac:picMk id="9" creationId="{7DA7CE37-8761-438B-AD1E-4919BEA02FB8}"/>
          </ac:picMkLst>
        </pc:picChg>
        <pc:picChg chg="add mod">
          <ac:chgData name="Hanlin Long" userId="f1b2f0af73b0fd81" providerId="LiveId" clId="{7D058A73-C322-4AB2-8F97-90F376CC3CEE}" dt="2018-12-03T17:25:19.495" v="455" actId="1076"/>
          <ac:picMkLst>
            <pc:docMk/>
            <pc:sldMk cId="3454543817" sldId="265"/>
            <ac:picMk id="11" creationId="{42D77C2F-0203-4AE4-8D1D-6E91A1E921D6}"/>
          </ac:picMkLst>
        </pc:picChg>
      </pc:sldChg>
      <pc:sldChg chg="addSp delSp modSp new add">
        <pc:chgData name="Hanlin Long" userId="f1b2f0af73b0fd81" providerId="LiveId" clId="{7D058A73-C322-4AB2-8F97-90F376CC3CEE}" dt="2018-12-03T17:42:28.331" v="653" actId="1076"/>
        <pc:sldMkLst>
          <pc:docMk/>
          <pc:sldMk cId="1300927207" sldId="266"/>
        </pc:sldMkLst>
        <pc:spChg chg="mod">
          <ac:chgData name="Hanlin Long" userId="f1b2f0af73b0fd81" providerId="LiveId" clId="{7D058A73-C322-4AB2-8F97-90F376CC3CEE}" dt="2018-12-03T17:42:03.477" v="646"/>
          <ac:spMkLst>
            <pc:docMk/>
            <pc:sldMk cId="1300927207" sldId="266"/>
            <ac:spMk id="2" creationId="{51CAFE08-B938-4B57-ADB8-CCAC92013F39}"/>
          </ac:spMkLst>
        </pc:spChg>
        <pc:spChg chg="del">
          <ac:chgData name="Hanlin Long" userId="f1b2f0af73b0fd81" providerId="LiveId" clId="{7D058A73-C322-4AB2-8F97-90F376CC3CEE}" dt="2018-12-03T17:42:06.802" v="647"/>
          <ac:spMkLst>
            <pc:docMk/>
            <pc:sldMk cId="1300927207" sldId="266"/>
            <ac:spMk id="3" creationId="{FDA21FA2-D61D-41E2-B9B4-D2562E7D987D}"/>
          </ac:spMkLst>
        </pc:spChg>
        <pc:picChg chg="add mod">
          <ac:chgData name="Hanlin Long" userId="f1b2f0af73b0fd81" providerId="LiveId" clId="{7D058A73-C322-4AB2-8F97-90F376CC3CEE}" dt="2018-12-03T17:42:28.331" v="653" actId="1076"/>
          <ac:picMkLst>
            <pc:docMk/>
            <pc:sldMk cId="1300927207" sldId="266"/>
            <ac:picMk id="4" creationId="{14F31EB0-9ABC-4114-AF49-A3B1DF4DAC85}"/>
          </ac:picMkLst>
        </pc:picChg>
      </pc:sldChg>
      <pc:sldChg chg="modSp new add">
        <pc:chgData name="Hanlin Long" userId="f1b2f0af73b0fd81" providerId="LiveId" clId="{7D058A73-C322-4AB2-8F97-90F376CC3CEE}" dt="2018-12-03T17:42:59.649" v="667"/>
        <pc:sldMkLst>
          <pc:docMk/>
          <pc:sldMk cId="1512268625" sldId="267"/>
        </pc:sldMkLst>
        <pc:spChg chg="mod">
          <ac:chgData name="Hanlin Long" userId="f1b2f0af73b0fd81" providerId="LiveId" clId="{7D058A73-C322-4AB2-8F97-90F376CC3CEE}" dt="2018-12-03T17:42:59.649" v="667"/>
          <ac:spMkLst>
            <pc:docMk/>
            <pc:sldMk cId="1512268625" sldId="267"/>
            <ac:spMk id="2" creationId="{52E97155-ACE8-45A8-AE79-7CF4DC664833}"/>
          </ac:spMkLst>
        </pc:spChg>
      </pc:sldChg>
      <pc:sldChg chg="new add del">
        <pc:chgData name="Hanlin Long" userId="f1b2f0af73b0fd81" providerId="LiveId" clId="{7D058A73-C322-4AB2-8F97-90F376CC3CEE}" dt="2018-12-03T17:42:47.254" v="657" actId="680"/>
        <pc:sldMkLst>
          <pc:docMk/>
          <pc:sldMk cId="2817656831" sldId="267"/>
        </pc:sldMkLst>
      </pc:sldChg>
      <pc:sldMasterChg chg="setBg modSldLayout">
        <pc:chgData name="Hanlin Long" userId="f1b2f0af73b0fd81" providerId="LiveId" clId="{7D058A73-C322-4AB2-8F97-90F376CC3CEE}" dt="2018-12-03T13:50:55.088" v="9"/>
        <pc:sldMasterMkLst>
          <pc:docMk/>
          <pc:sldMasterMk cId="1107887134" sldId="2147483648"/>
        </pc:sldMasterMkLst>
        <pc:sldLayoutChg chg="setBg">
          <pc:chgData name="Hanlin Long" userId="f1b2f0af73b0fd81" providerId="LiveId" clId="{7D058A73-C322-4AB2-8F97-90F376CC3CEE}" dt="2018-12-03T13:50:55.088" v="9"/>
          <pc:sldLayoutMkLst>
            <pc:docMk/>
            <pc:sldMasterMk cId="1107887134" sldId="2147483648"/>
            <pc:sldLayoutMk cId="4248715060" sldId="2147483649"/>
          </pc:sldLayoutMkLst>
        </pc:sldLayoutChg>
        <pc:sldLayoutChg chg="setBg">
          <pc:chgData name="Hanlin Long" userId="f1b2f0af73b0fd81" providerId="LiveId" clId="{7D058A73-C322-4AB2-8F97-90F376CC3CEE}" dt="2018-12-03T13:50:55.088" v="9"/>
          <pc:sldLayoutMkLst>
            <pc:docMk/>
            <pc:sldMasterMk cId="1107887134" sldId="2147483648"/>
            <pc:sldLayoutMk cId="3552851863" sldId="2147483650"/>
          </pc:sldLayoutMkLst>
        </pc:sldLayoutChg>
        <pc:sldLayoutChg chg="setBg">
          <pc:chgData name="Hanlin Long" userId="f1b2f0af73b0fd81" providerId="LiveId" clId="{7D058A73-C322-4AB2-8F97-90F376CC3CEE}" dt="2018-12-03T13:50:55.088" v="9"/>
          <pc:sldLayoutMkLst>
            <pc:docMk/>
            <pc:sldMasterMk cId="1107887134" sldId="2147483648"/>
            <pc:sldLayoutMk cId="3938096741" sldId="2147483651"/>
          </pc:sldLayoutMkLst>
        </pc:sldLayoutChg>
        <pc:sldLayoutChg chg="setBg">
          <pc:chgData name="Hanlin Long" userId="f1b2f0af73b0fd81" providerId="LiveId" clId="{7D058A73-C322-4AB2-8F97-90F376CC3CEE}" dt="2018-12-03T13:50:55.088" v="9"/>
          <pc:sldLayoutMkLst>
            <pc:docMk/>
            <pc:sldMasterMk cId="1107887134" sldId="2147483648"/>
            <pc:sldLayoutMk cId="2882017436" sldId="2147483652"/>
          </pc:sldLayoutMkLst>
        </pc:sldLayoutChg>
        <pc:sldLayoutChg chg="setBg">
          <pc:chgData name="Hanlin Long" userId="f1b2f0af73b0fd81" providerId="LiveId" clId="{7D058A73-C322-4AB2-8F97-90F376CC3CEE}" dt="2018-12-03T13:50:55.088" v="9"/>
          <pc:sldLayoutMkLst>
            <pc:docMk/>
            <pc:sldMasterMk cId="1107887134" sldId="2147483648"/>
            <pc:sldLayoutMk cId="1469027733" sldId="2147483653"/>
          </pc:sldLayoutMkLst>
        </pc:sldLayoutChg>
        <pc:sldLayoutChg chg="setBg">
          <pc:chgData name="Hanlin Long" userId="f1b2f0af73b0fd81" providerId="LiveId" clId="{7D058A73-C322-4AB2-8F97-90F376CC3CEE}" dt="2018-12-03T13:50:55.088" v="9"/>
          <pc:sldLayoutMkLst>
            <pc:docMk/>
            <pc:sldMasterMk cId="1107887134" sldId="2147483648"/>
            <pc:sldLayoutMk cId="1934409579" sldId="2147483654"/>
          </pc:sldLayoutMkLst>
        </pc:sldLayoutChg>
        <pc:sldLayoutChg chg="setBg">
          <pc:chgData name="Hanlin Long" userId="f1b2f0af73b0fd81" providerId="LiveId" clId="{7D058A73-C322-4AB2-8F97-90F376CC3CEE}" dt="2018-12-03T13:50:55.088" v="9"/>
          <pc:sldLayoutMkLst>
            <pc:docMk/>
            <pc:sldMasterMk cId="1107887134" sldId="2147483648"/>
            <pc:sldLayoutMk cId="790353840" sldId="2147483655"/>
          </pc:sldLayoutMkLst>
        </pc:sldLayoutChg>
        <pc:sldLayoutChg chg="setBg">
          <pc:chgData name="Hanlin Long" userId="f1b2f0af73b0fd81" providerId="LiveId" clId="{7D058A73-C322-4AB2-8F97-90F376CC3CEE}" dt="2018-12-03T13:50:55.088" v="9"/>
          <pc:sldLayoutMkLst>
            <pc:docMk/>
            <pc:sldMasterMk cId="1107887134" sldId="2147483648"/>
            <pc:sldLayoutMk cId="1790905762" sldId="2147483656"/>
          </pc:sldLayoutMkLst>
        </pc:sldLayoutChg>
        <pc:sldLayoutChg chg="setBg">
          <pc:chgData name="Hanlin Long" userId="f1b2f0af73b0fd81" providerId="LiveId" clId="{7D058A73-C322-4AB2-8F97-90F376CC3CEE}" dt="2018-12-03T13:50:55.088" v="9"/>
          <pc:sldLayoutMkLst>
            <pc:docMk/>
            <pc:sldMasterMk cId="1107887134" sldId="2147483648"/>
            <pc:sldLayoutMk cId="2698051257" sldId="2147483657"/>
          </pc:sldLayoutMkLst>
        </pc:sldLayoutChg>
        <pc:sldLayoutChg chg="setBg">
          <pc:chgData name="Hanlin Long" userId="f1b2f0af73b0fd81" providerId="LiveId" clId="{7D058A73-C322-4AB2-8F97-90F376CC3CEE}" dt="2018-12-03T13:50:55.088" v="9"/>
          <pc:sldLayoutMkLst>
            <pc:docMk/>
            <pc:sldMasterMk cId="1107887134" sldId="2147483648"/>
            <pc:sldLayoutMk cId="4165186876" sldId="2147483658"/>
          </pc:sldLayoutMkLst>
        </pc:sldLayoutChg>
        <pc:sldLayoutChg chg="setBg">
          <pc:chgData name="Hanlin Long" userId="f1b2f0af73b0fd81" providerId="LiveId" clId="{7D058A73-C322-4AB2-8F97-90F376CC3CEE}" dt="2018-12-03T13:50:55.088" v="9"/>
          <pc:sldLayoutMkLst>
            <pc:docMk/>
            <pc:sldMasterMk cId="1107887134" sldId="2147483648"/>
            <pc:sldLayoutMk cId="4225657503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0F904-5E5C-4F57-8E7D-F8E2F8BDB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C369AA-69B3-46DD-B138-5C5AEF156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A2C3E-D3B6-4292-B4D3-904E082C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147-23F0-4C23-8A91-0CF284EBB68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B4348-F973-4688-91C2-1E551656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D3077-EDF6-426E-99F6-706FFA20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7E4-B741-42D3-B795-21226377B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71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E560B-B2C8-41F3-9C4D-66403C56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F7BD5E-DA15-4410-9F21-1DEA65733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458372-11FC-42CA-A857-7688A904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147-23F0-4C23-8A91-0CF284EBB68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FB80E-59DD-466A-BF44-F4C7AB1D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613FF-0F16-4EAD-B900-0362018F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7E4-B741-42D3-B795-21226377B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18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85042E-7BA2-499C-9E78-99380076C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9BB77A-8FEC-4B96-A4A4-E343EDA72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51FD9F-399A-43D4-B0F2-6AC961E8D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147-23F0-4C23-8A91-0CF284EBB68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90E35-16D9-40F6-A75D-EFB71E66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3ED018-18F6-411B-9520-252C4318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7E4-B741-42D3-B795-21226377B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5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E742F-0418-4AEF-97A1-FAE79DA7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A536E-3D6E-452C-A6D4-9020078C2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D5349-EE94-4F9F-91D3-64EED27B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147-23F0-4C23-8A91-0CF284EBB68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1D218-CE01-4584-8482-78C8EC67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26C1E5-438B-4A9D-B56C-F43D830F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7E4-B741-42D3-B795-21226377B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85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798B1-7D50-4FE1-BE19-2CD8A440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D4099E-58D6-428E-88BB-7F36403CB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94D5D-6D56-463A-B358-6F5B7399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147-23F0-4C23-8A91-0CF284EBB68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BA9475-24BC-4B06-8C7A-30C2B75E3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F5F0C-FF42-427B-B8C4-F3733F32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7E4-B741-42D3-B795-21226377B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09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38B02-7133-4A66-AEEB-501686B8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0FA83-5FC4-48BE-8CDA-9A22DE5D5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A6C1BF-ABF6-4DDA-A961-B6675E45A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7B6438-5FEA-4A3A-BB5D-5AF43CBB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147-23F0-4C23-8A91-0CF284EBB68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F957CC-05CD-4630-868E-000188DF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09A199-4399-4D71-B3EC-E01E7062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7E4-B741-42D3-B795-21226377B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01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A0A37-D5CC-4369-A04E-004A55E3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7BCE3B-780F-4662-8705-F1F512783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CA34F7-7A73-4C5E-B514-54A1F854A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98C9C0-C97A-4E8F-834A-EBB386C74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FC0DB6-92A4-4CB7-922F-0A103CB72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6367B4-7ED6-422B-8368-F633E56A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147-23F0-4C23-8A91-0CF284EBB68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9EB056-6A2C-4AB8-937A-6FEBF78E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EBC670-CC73-486B-8991-FB692F43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7E4-B741-42D3-B795-21226377B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02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7E9F5-ED0E-4991-B620-C62ADF9D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8A748C-A3C4-4E0C-A1A7-58DA46E4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147-23F0-4C23-8A91-0CF284EBB68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74C685-A319-43AD-902E-D316DC56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DE4285-B0B8-446E-B922-39CA3344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7E4-B741-42D3-B795-21226377B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0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812ACD-E600-478E-B511-F2B9ED1E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147-23F0-4C23-8A91-0CF284EBB68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7A4A2D-DE7B-4F09-8E75-A4549B29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E05772-B1EC-45E7-8DD3-020FE319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7E4-B741-42D3-B795-21226377B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35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76B03-8121-4DF3-82AC-42A26D92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3E2D3-0925-4BBF-A9EE-4BF98C7D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FFF762-974E-49DD-8E62-0D18112F3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ECF1CC-6CCD-41C8-9D0C-7EC849E4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147-23F0-4C23-8A91-0CF284EBB68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306A3C-2EE5-4DEE-9A6C-55AD6810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B0D841-913E-4BF4-8E12-A9A94D5F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7E4-B741-42D3-B795-21226377B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90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6CE5A-55A7-4675-8CF2-09593245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5BD041-4067-4FB0-A9CC-D27526728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EAD794-E95B-4797-9E58-444D1EF3E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365604-0E8A-423B-8F46-29DB0E9B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147-23F0-4C23-8A91-0CF284EBB68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B3571F-C218-46D0-B10B-0B6DE12C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14BDBF-BD21-4A69-95FF-F48C623C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7E4-B741-42D3-B795-21226377B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05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CB757B-0F6D-4E1C-A91B-2E45B58CB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A0CF55-E9CC-4537-BE1C-5BD5D0A73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175ED7-BD05-43F0-BA05-8793E3D6D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D6147-23F0-4C23-8A91-0CF284EBB68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FB1D5-C8E1-4578-A2BC-89691FF6E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FFACE-6854-4279-A71A-6F642064C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67E4-B741-42D3-B795-21226377B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88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8A3D8-F66E-47DE-8966-26C036F69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软件工程</a:t>
            </a:r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课程项目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3C38B9-E009-4D3B-9608-EFA191B15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电影数据可视化分析系统</a:t>
            </a:r>
          </a:p>
        </p:txBody>
      </p:sp>
    </p:spTree>
    <p:extLst>
      <p:ext uri="{BB962C8B-B14F-4D97-AF65-F5344CB8AC3E}">
        <p14:creationId xmlns:p14="http://schemas.microsoft.com/office/powerpoint/2010/main" val="4028668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AFE08-B938-4B57-ADB8-CCAC9201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进度安排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4F31EB0-9ABC-4114-AF49-A3B1DF4DA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66" y="3573193"/>
            <a:ext cx="11125067" cy="107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2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93A60-E0AA-45EF-827B-4A4130ED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原型演示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6463E2-5F4F-4B09-B3AC-F2AF382FF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目前还相当原始</a:t>
            </a:r>
          </a:p>
        </p:txBody>
      </p:sp>
    </p:spTree>
    <p:extLst>
      <p:ext uri="{BB962C8B-B14F-4D97-AF65-F5344CB8AC3E}">
        <p14:creationId xmlns:p14="http://schemas.microsoft.com/office/powerpoint/2010/main" val="1254983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97155-ACE8-45A8-AE79-7CF4DC664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谢谢！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9765F3-E768-4905-BE33-5F2F910CB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6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794B9-925D-42A1-A4D0-CA022793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08AC9-0492-4005-8204-E31485E4A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实现功能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账户登入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电影数据爬取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数据可视化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37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DC50B-A0DF-41D5-BEA0-176EC799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实现功能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45CD8C-DC21-49E4-B0EC-3F568F66F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完成一个基于</a:t>
            </a:r>
            <a:r>
              <a:rPr lang="en-US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技术展示的电影数据可视化分析系统，为业界人士提供当前大陆电影现状分析。</a:t>
            </a:r>
          </a:p>
        </p:txBody>
      </p:sp>
    </p:spTree>
    <p:extLst>
      <p:ext uri="{BB962C8B-B14F-4D97-AF65-F5344CB8AC3E}">
        <p14:creationId xmlns:p14="http://schemas.microsoft.com/office/powerpoint/2010/main" val="297413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8817B-54A7-4AC2-9EED-7D28E929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账户登入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AED76-4040-4C34-9B0F-6F3A9E07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系统账户登入后才可以使用系统，不经登入会留在主页。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账户存储：采用</a:t>
            </a:r>
            <a:r>
              <a:rPr lang="en-US" altLang="zh-CN" dirty="0">
                <a:solidFill>
                  <a:schemeClr val="bg1"/>
                </a:solidFill>
              </a:rPr>
              <a:t>MySQL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88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D915F-540F-499C-A37F-5DB301C0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电影数据爬取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9DF46-5455-451D-A3F4-6922B32C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电影元数据（片名，大陆上映日期，主演，导演，主题）来自豆瓣，</a:t>
            </a:r>
            <a:r>
              <a:rPr lang="en-US" altLang="zh-CN" dirty="0">
                <a:solidFill>
                  <a:schemeClr val="bg1"/>
                </a:solidFill>
              </a:rPr>
              <a:t>2015.1-2018.11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票房：以万为单位；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爬取数据存储：</a:t>
            </a:r>
            <a:r>
              <a:rPr lang="en-US" altLang="zh-CN" dirty="0">
                <a:solidFill>
                  <a:schemeClr val="bg1"/>
                </a:solidFill>
              </a:rPr>
              <a:t>MySQL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10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EE9E3-AE47-4539-88DF-EF3C4DC3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数据可视化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374CE-A884-4EE1-96D5-E77F5EF02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全部使用可交互式图表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因为参数种类有限，参数全部由用户在交互组件上选择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展示每年、每月、每季度不同题材的总票房和市场份额（饼图、条形图）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绘制四年的总票房变化趋势折线图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字符云：展示某年前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en-US" dirty="0">
                <a:solidFill>
                  <a:schemeClr val="bg1"/>
                </a:solidFill>
              </a:rPr>
              <a:t>票房的电影名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统计出每年出演电影最多的男女演员（柱形图）</a:t>
            </a:r>
          </a:p>
        </p:txBody>
      </p:sp>
    </p:spTree>
    <p:extLst>
      <p:ext uri="{BB962C8B-B14F-4D97-AF65-F5344CB8AC3E}">
        <p14:creationId xmlns:p14="http://schemas.microsoft.com/office/powerpoint/2010/main" val="300397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739B7-F007-4A26-87A0-6A4BABED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数据报表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3EA8C-D833-4E05-A528-46B3F06C6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可定制包含某些内容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包括但不限于当年题材分账、前十票房、劳模演员、每月票房折线等</a:t>
            </a:r>
          </a:p>
        </p:txBody>
      </p:sp>
    </p:spTree>
    <p:extLst>
      <p:ext uri="{BB962C8B-B14F-4D97-AF65-F5344CB8AC3E}">
        <p14:creationId xmlns:p14="http://schemas.microsoft.com/office/powerpoint/2010/main" val="405615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88F85-D158-4052-993A-4828F73F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用例图</a:t>
            </a:r>
            <a:r>
              <a:rPr lang="en-US" altLang="zh-CN" dirty="0">
                <a:solidFill>
                  <a:schemeClr val="bg1"/>
                </a:solidFill>
              </a:rPr>
              <a:t>&amp;DFD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A66F62E-B76E-4216-ABD9-44686D6DD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348" y="3747604"/>
            <a:ext cx="7334250" cy="29527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E5B32F-BA67-44FA-A2D5-BC39EC4C3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29" y="5271501"/>
            <a:ext cx="2847975" cy="14192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A7CE37-8761-438B-AD1E-4919BEA02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48" y="1462881"/>
            <a:ext cx="10191750" cy="21240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2D77C2F-0203-4AE4-8D1D-6E91A1E921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8" y="1462881"/>
            <a:ext cx="1589838" cy="522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4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F871E-A213-4C2D-9B8A-E2FACD0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9B3F6-652E-48B6-A631-B5478D098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前端：龙瀚林、廖儒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服务器端：刘颂唐、周瑞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登录：</a:t>
            </a:r>
            <a:r>
              <a:rPr lang="zh-CN" altLang="en-US" dirty="0">
                <a:solidFill>
                  <a:schemeClr val="bg1"/>
                </a:solidFill>
              </a:rPr>
              <a:t>刘皓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38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240</Words>
  <Application>Microsoft Office PowerPoint</Application>
  <PresentationFormat>宽屏</PresentationFormat>
  <Paragraphs>35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软件工程-课程项目</vt:lpstr>
      <vt:lpstr>目录</vt:lpstr>
      <vt:lpstr>实现功能</vt:lpstr>
      <vt:lpstr>账户登入</vt:lpstr>
      <vt:lpstr>电影数据爬取</vt:lpstr>
      <vt:lpstr>数据可视化</vt:lpstr>
      <vt:lpstr>数据报表</vt:lpstr>
      <vt:lpstr>用例图&amp;DFD</vt:lpstr>
      <vt:lpstr>分工</vt:lpstr>
      <vt:lpstr>进度安排</vt:lpstr>
      <vt:lpstr>原型演示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软件工程-课程项目</dc:title>
  <dc:creator>Hanlin Long</dc:creator>
  <cp:lastModifiedBy>Hanlin Long</cp:lastModifiedBy>
  <cp:revision>1</cp:revision>
  <dcterms:created xsi:type="dcterms:W3CDTF">2018-12-03T13:48:48Z</dcterms:created>
  <dcterms:modified xsi:type="dcterms:W3CDTF">2018-12-04T00:37:24Z</dcterms:modified>
</cp:coreProperties>
</file>