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1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8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994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70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986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251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98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53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7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80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64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9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79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16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97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62D6-0047-4851-A471-4E5759FE8862}" type="datetimeFigureOut">
              <a:rPr lang="en-GB" smtClean="0"/>
              <a:t>07/05/2013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CBCDD5-5B1E-4B09-AC57-0007CEC9C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7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Projektplan</a:t>
            </a:r>
            <a:r>
              <a:rPr lang="en-GB" dirty="0" smtClean="0"/>
              <a:t> </a:t>
            </a:r>
            <a:r>
              <a:rPr lang="en-GB" dirty="0" err="1" smtClean="0"/>
              <a:t>Presäntation</a:t>
            </a:r>
            <a:r>
              <a:rPr lang="en-GB" dirty="0" smtClean="0"/>
              <a:t> 07.05.2013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7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Teammitglieder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Calum McLellan (</a:t>
            </a:r>
            <a:r>
              <a:rPr lang="en-GB" dirty="0" err="1" smtClean="0"/>
              <a:t>Projekt</a:t>
            </a:r>
            <a:r>
              <a:rPr lang="en-GB" dirty="0" smtClean="0"/>
              <a:t> Manager)</a:t>
            </a:r>
          </a:p>
          <a:p>
            <a:pPr marL="0" indent="0">
              <a:buNone/>
            </a:pPr>
            <a:r>
              <a:rPr lang="en-GB" dirty="0" smtClean="0"/>
              <a:t>Emanuel </a:t>
            </a:r>
            <a:r>
              <a:rPr lang="en-GB" dirty="0" err="1" smtClean="0"/>
              <a:t>Descher</a:t>
            </a:r>
            <a:r>
              <a:rPr lang="en-GB" dirty="0" smtClean="0"/>
              <a:t> (Test Manager)</a:t>
            </a:r>
          </a:p>
          <a:p>
            <a:pPr marL="0" indent="0">
              <a:buNone/>
            </a:pPr>
            <a:r>
              <a:rPr lang="en-GB" dirty="0" smtClean="0"/>
              <a:t>Niklas Spitzer (</a:t>
            </a:r>
            <a:r>
              <a:rPr lang="en-GB" dirty="0" err="1" smtClean="0"/>
              <a:t>Dokumentation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Tino Klingebiel (Library Expert – </a:t>
            </a:r>
            <a:r>
              <a:rPr lang="en-GB" dirty="0" err="1" smtClean="0"/>
              <a:t>yFiles</a:t>
            </a:r>
            <a:r>
              <a:rPr lang="en-GB" dirty="0" smtClean="0"/>
              <a:t>, Software Support)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7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Milestones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10.05.2013</a:t>
            </a:r>
            <a:r>
              <a:rPr lang="en-GB" dirty="0"/>
              <a:t>: Requirements </a:t>
            </a:r>
            <a:r>
              <a:rPr lang="en-GB" dirty="0" smtClean="0"/>
              <a:t>(</a:t>
            </a:r>
            <a:r>
              <a:rPr lang="en-GB" dirty="0" err="1" smtClean="0"/>
              <a:t>Anforderungen</a:t>
            </a:r>
            <a:r>
              <a:rPr lang="en-GB" dirty="0" smtClean="0"/>
              <a:t>) </a:t>
            </a:r>
            <a:r>
              <a:rPr lang="en-GB" dirty="0" err="1" smtClean="0"/>
              <a:t>Dokumentation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24.05.2013</a:t>
            </a:r>
            <a:r>
              <a:rPr lang="en-GB" dirty="0"/>
              <a:t>: Design </a:t>
            </a:r>
            <a:r>
              <a:rPr lang="en-GB" dirty="0" err="1" smtClean="0"/>
              <a:t>Dokumentation</a:t>
            </a:r>
            <a:r>
              <a:rPr lang="en-GB" dirty="0" smtClean="0"/>
              <a:t> (System Design Document)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14.06.2013: </a:t>
            </a:r>
            <a:r>
              <a:rPr lang="en-GB" dirty="0" err="1" smtClean="0"/>
              <a:t>Prototyp</a:t>
            </a:r>
            <a:r>
              <a:rPr lang="en-GB" dirty="0" smtClean="0"/>
              <a:t> </a:t>
            </a:r>
            <a:r>
              <a:rPr lang="en-GB" dirty="0" err="1" smtClean="0"/>
              <a:t>fertiggestellt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18.06.2013</a:t>
            </a:r>
            <a:r>
              <a:rPr lang="en-GB" dirty="0">
                <a:solidFill>
                  <a:srgbClr val="FF0000"/>
                </a:solidFill>
              </a:rPr>
              <a:t>: </a:t>
            </a:r>
            <a:r>
              <a:rPr lang="en-GB" dirty="0" err="1" smtClean="0">
                <a:solidFill>
                  <a:srgbClr val="FF0000"/>
                </a:solidFill>
              </a:rPr>
              <a:t>Prototyp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zur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Verfügung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gestellt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28.06.2013</a:t>
            </a:r>
            <a:r>
              <a:rPr lang="en-GB" dirty="0"/>
              <a:t>: </a:t>
            </a:r>
            <a:r>
              <a:rPr lang="en-GB" dirty="0" smtClean="0"/>
              <a:t>Tests </a:t>
            </a:r>
            <a:r>
              <a:rPr lang="en-GB" dirty="0" err="1" smtClean="0"/>
              <a:t>dokumentiert</a:t>
            </a:r>
            <a:r>
              <a:rPr lang="en-GB" dirty="0" smtClean="0"/>
              <a:t> und die </a:t>
            </a:r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Testphase</a:t>
            </a:r>
            <a:r>
              <a:rPr lang="en-GB" dirty="0" smtClean="0"/>
              <a:t> </a:t>
            </a:r>
            <a:r>
              <a:rPr lang="en-GB" dirty="0" err="1" smtClean="0"/>
              <a:t>fertiggestellt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12.07.2013: Release </a:t>
            </a:r>
            <a:r>
              <a:rPr lang="en-GB" dirty="0" smtClean="0"/>
              <a:t>Candidate </a:t>
            </a:r>
            <a:r>
              <a:rPr lang="en-GB" dirty="0" err="1" smtClean="0"/>
              <a:t>zur</a:t>
            </a:r>
            <a:r>
              <a:rPr lang="en-GB" dirty="0" smtClean="0"/>
              <a:t> </a:t>
            </a:r>
            <a:r>
              <a:rPr lang="en-GB" dirty="0" err="1" smtClean="0"/>
              <a:t>Verfügung</a:t>
            </a:r>
            <a:r>
              <a:rPr lang="en-GB" dirty="0" smtClean="0"/>
              <a:t> </a:t>
            </a:r>
            <a:r>
              <a:rPr lang="en-GB" dirty="0" err="1" smtClean="0"/>
              <a:t>gestellt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18.07.2013: </a:t>
            </a:r>
            <a:r>
              <a:rPr lang="en-GB" dirty="0" err="1" smtClean="0"/>
              <a:t>Endgültiges</a:t>
            </a:r>
            <a:r>
              <a:rPr lang="en-GB" dirty="0" smtClean="0"/>
              <a:t> </a:t>
            </a:r>
            <a:r>
              <a:rPr lang="en-GB" dirty="0" err="1" smtClean="0"/>
              <a:t>Produkt</a:t>
            </a:r>
            <a:r>
              <a:rPr lang="en-GB" dirty="0" smtClean="0"/>
              <a:t> </a:t>
            </a:r>
            <a:r>
              <a:rPr lang="en-GB" dirty="0" err="1" smtClean="0"/>
              <a:t>vorgestellt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4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 err="1" smtClean="0"/>
              <a:t>Vielen</a:t>
            </a:r>
            <a:r>
              <a:rPr lang="en-GB" sz="4400" dirty="0" smtClean="0"/>
              <a:t> Dank </a:t>
            </a:r>
            <a:r>
              <a:rPr lang="en-GB" sz="4400" dirty="0" err="1" smtClean="0"/>
              <a:t>für</a:t>
            </a:r>
            <a:r>
              <a:rPr lang="en-GB" sz="4400" dirty="0" smtClean="0"/>
              <a:t> </a:t>
            </a:r>
            <a:r>
              <a:rPr lang="en-GB" sz="4400" dirty="0" err="1" smtClean="0"/>
              <a:t>Ihre</a:t>
            </a:r>
            <a:r>
              <a:rPr lang="en-GB" sz="4400" dirty="0" smtClean="0"/>
              <a:t> </a:t>
            </a:r>
            <a:r>
              <a:rPr lang="en-GB" sz="4400" dirty="0" err="1" smtClean="0"/>
              <a:t>Aufmerksamkeit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3736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86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CENT</vt:lpstr>
      <vt:lpstr>Teammitglieder</vt:lpstr>
      <vt:lpstr>Milestones</vt:lpstr>
      <vt:lpstr>Vielen Dank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</dc:title>
  <dc:creator>Calum McLellan</dc:creator>
  <cp:lastModifiedBy>Calum McLellan</cp:lastModifiedBy>
  <cp:revision>8</cp:revision>
  <dcterms:created xsi:type="dcterms:W3CDTF">2013-05-07T14:56:27Z</dcterms:created>
  <dcterms:modified xsi:type="dcterms:W3CDTF">2013-05-07T15:38:22Z</dcterms:modified>
</cp:coreProperties>
</file>