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73" r:id="rId5"/>
    <p:sldId id="272" r:id="rId6"/>
    <p:sldId id="260" r:id="rId7"/>
    <p:sldId id="261" r:id="rId8"/>
    <p:sldId id="263" r:id="rId9"/>
    <p:sldId id="274" r:id="rId10"/>
    <p:sldId id="264" r:id="rId11"/>
    <p:sldId id="266" r:id="rId12"/>
    <p:sldId id="267" r:id="rId13"/>
    <p:sldId id="265" r:id="rId14"/>
    <p:sldId id="268" r:id="rId15"/>
    <p:sldId id="262" r:id="rId16"/>
    <p:sldId id="275" r:id="rId17"/>
    <p:sldId id="269" r:id="rId18"/>
    <p:sldId id="271" r:id="rId19"/>
    <p:sldId id="270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MACHINE LEARNING </a:t>
            </a:r>
            <a:r>
              <a:rPr lang="en-IN" dirty="0" smtClean="0"/>
              <a:t>in </a:t>
            </a:r>
            <a:r>
              <a:rPr lang="en-IN" dirty="0" smtClean="0"/>
              <a:t>BIOINFORMATICS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Predicting Liver DISEASE USING LOGISTIC Regression and GENETIC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34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PIPELINE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Pipeline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59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11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70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REGESSION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1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HYPER-PARAMETER TUNING USING GENETIC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Graphical USER-INTERFACE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76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205" y="1770826"/>
            <a:ext cx="10993546" cy="59032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RESULTS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42346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ACCURACY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7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83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CONFUSION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88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96" y="641245"/>
            <a:ext cx="11029616" cy="1013800"/>
          </a:xfrm>
        </p:spPr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96" y="2180495"/>
            <a:ext cx="5457299" cy="4479096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What is Machine Learning?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IN" dirty="0" smtClean="0"/>
              <a:t> Definition</a:t>
            </a:r>
          </a:p>
          <a:p>
            <a:pPr marL="724050" lvl="1" indent="-400050">
              <a:buFont typeface="+mj-lt"/>
              <a:buAutoNum type="alphaLcPeriod"/>
            </a:pPr>
            <a:r>
              <a:rPr lang="en-IN" dirty="0" smtClean="0"/>
              <a:t>Logistic Regression</a:t>
            </a:r>
          </a:p>
          <a:p>
            <a:pPr marL="724050" lvl="1" indent="-400050">
              <a:buFont typeface="+mj-lt"/>
              <a:buAutoNum type="alphaLcPeriod"/>
            </a:pPr>
            <a:r>
              <a:rPr lang="en-IN" dirty="0" smtClean="0"/>
              <a:t>Genetic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Dataset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Implementation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IN" dirty="0" smtClean="0"/>
              <a:t>Pipeline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IN" dirty="0" smtClean="0"/>
              <a:t>Data Pre-processing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IN" dirty="0" smtClean="0"/>
              <a:t>Feature Selection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IN" dirty="0" smtClean="0"/>
              <a:t>Logistic Regression Model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IN" dirty="0" smtClean="0"/>
              <a:t>Hyper-parameter tuning with Genetic Algorithm</a:t>
            </a:r>
          </a:p>
          <a:p>
            <a:pPr marL="666900" lvl="1" indent="-342900">
              <a:buFont typeface="+mj-lt"/>
              <a:buAutoNum type="alphaLcPeriod"/>
            </a:pPr>
            <a:r>
              <a:rPr lang="en-IN" dirty="0" smtClean="0"/>
              <a:t>GUI Demo</a:t>
            </a:r>
          </a:p>
          <a:p>
            <a:pPr marL="666900" lvl="1" indent="-342900">
              <a:buFont typeface="+mj-lt"/>
              <a:buAutoNum type="alphaLcPeriod"/>
            </a:pPr>
            <a:endParaRPr lang="en-I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63788" y="2180495"/>
            <a:ext cx="5457299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endParaRPr lang="en-IN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09095" y="2016595"/>
            <a:ext cx="5457299" cy="4479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900" lvl="1" indent="-342900">
              <a:buFont typeface="+mj-lt"/>
              <a:buAutoNum type="arabicPeriod" startAt="5"/>
            </a:pPr>
            <a:r>
              <a:rPr lang="en-IN" dirty="0" smtClean="0"/>
              <a:t>Results</a:t>
            </a:r>
          </a:p>
          <a:p>
            <a:pPr marL="666900" lvl="1" indent="-342900">
              <a:buFont typeface="+mj-lt"/>
              <a:buAutoNum type="arabicPeriod" startAt="5"/>
            </a:pPr>
            <a:r>
              <a:rPr lang="en-IN" dirty="0" smtClean="0"/>
              <a:t>Comparative Study</a:t>
            </a:r>
          </a:p>
          <a:p>
            <a:pPr marL="666900" lvl="1" indent="-342900">
              <a:buFont typeface="+mj-lt"/>
              <a:buAutoNum type="arabicPeriod" startAt="5"/>
            </a:pPr>
            <a:r>
              <a:rPr lang="en-IN" dirty="0" smtClean="0"/>
              <a:t>Conclusion</a:t>
            </a:r>
          </a:p>
          <a:p>
            <a:pPr marL="666900" lvl="1" indent="-342900">
              <a:buFont typeface="+mj-lt"/>
              <a:buAutoNum type="arabicPeriod" startAt="5"/>
            </a:pPr>
            <a:r>
              <a:rPr lang="en-IN" dirty="0" smtClean="0"/>
              <a:t>Acknowledgement</a:t>
            </a:r>
          </a:p>
          <a:p>
            <a:pPr marL="666900" lvl="1" indent="-342900">
              <a:buFont typeface="+mj-lt"/>
              <a:buAutoNum type="arabicPeriod" startAt="5"/>
            </a:pPr>
            <a:r>
              <a:rPr lang="en-IN" dirty="0" smtClean="0"/>
              <a:t>References</a:t>
            </a:r>
          </a:p>
          <a:p>
            <a:pPr marL="666900" lvl="1" indent="-342900">
              <a:buFont typeface="+mj-lt"/>
              <a:buAutoNum type="arabicPeriod" startAt="5"/>
            </a:pPr>
            <a:endParaRPr lang="en-IN" dirty="0"/>
          </a:p>
          <a:p>
            <a:pPr marL="324000" lvl="1" indent="0">
              <a:buNone/>
            </a:pPr>
            <a:endParaRPr lang="en-IN" dirty="0" smtClean="0"/>
          </a:p>
          <a:p>
            <a:pPr marL="324000" lvl="1" indent="0">
              <a:buNone/>
            </a:pPr>
            <a:endParaRPr lang="en-IN" dirty="0"/>
          </a:p>
          <a:p>
            <a:pPr marL="324000" lvl="1" indent="0">
              <a:buNone/>
            </a:pPr>
            <a:endParaRPr lang="en-IN" dirty="0" smtClean="0"/>
          </a:p>
          <a:p>
            <a:pPr marL="324000" lvl="1" indent="0">
              <a:buNone/>
            </a:pPr>
            <a:endParaRPr lang="en-IN" dirty="0"/>
          </a:p>
          <a:p>
            <a:pPr marL="666900" lvl="1" indent="-342900">
              <a:buFont typeface="+mj-lt"/>
              <a:buAutoNum type="arabicPeriod" startAt="5"/>
            </a:pPr>
            <a:endParaRPr lang="en-IN" dirty="0" smtClean="0"/>
          </a:p>
          <a:p>
            <a:pPr marL="666900" lvl="1" indent="-342900">
              <a:buFont typeface="+mj-lt"/>
              <a:buAutoNum type="arabicPeriod" startAt="5"/>
            </a:pPr>
            <a:endParaRPr lang="en-IN" dirty="0"/>
          </a:p>
          <a:p>
            <a:pPr marL="666900" lvl="1" indent="-342900">
              <a:buFont typeface="+mj-lt"/>
              <a:buAutoNum type="arabicPeriod" startAt="5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8937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Comparative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142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99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Acknowledgment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460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04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64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952" y="1934728"/>
            <a:ext cx="10993546" cy="59032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WHAT IS MACHINE LEARNING?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8516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67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</a:t>
            </a:r>
            <a:r>
              <a:rPr lang="en-IN" dirty="0" err="1" smtClean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3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GENETIC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48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13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072" y="1865717"/>
            <a:ext cx="10993546" cy="59032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IMPLEMENTATION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29086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46</TotalTime>
  <Words>91</Words>
  <Application>Microsoft Office PowerPoint</Application>
  <PresentationFormat>Widescreen</PresentationFormat>
  <Paragraphs>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Gill Sans MT</vt:lpstr>
      <vt:lpstr>Wingdings 2</vt:lpstr>
      <vt:lpstr>Dividend</vt:lpstr>
      <vt:lpstr>MACHINE LEARNING in BIOINFORMATICS</vt:lpstr>
      <vt:lpstr>OUTLINE</vt:lpstr>
      <vt:lpstr>Introduction</vt:lpstr>
      <vt:lpstr>PowerPoint Presentation</vt:lpstr>
      <vt:lpstr>DEFINITION</vt:lpstr>
      <vt:lpstr>LOGISTIC REGRESSIOn</vt:lpstr>
      <vt:lpstr>GENETIC ALGORITHM</vt:lpstr>
      <vt:lpstr>DATASET</vt:lpstr>
      <vt:lpstr>PowerPoint Presentation</vt:lpstr>
      <vt:lpstr>PIPELINE</vt:lpstr>
      <vt:lpstr>DATA PRE-PROCESSING</vt:lpstr>
      <vt:lpstr>FEATURE SELECTION</vt:lpstr>
      <vt:lpstr>LOGISTIC REGESSION MODEL</vt:lpstr>
      <vt:lpstr>HYPER-PARAMETER TUNING USING GENETIC ALGORITHM</vt:lpstr>
      <vt:lpstr>Graphical USER-INTERFACE</vt:lpstr>
      <vt:lpstr>PowerPoint Presentation</vt:lpstr>
      <vt:lpstr>ACCURACY </vt:lpstr>
      <vt:lpstr>LOGISTIC CURVE</vt:lpstr>
      <vt:lpstr>CONFUSION MATRIX</vt:lpstr>
      <vt:lpstr>Comparative Study</vt:lpstr>
      <vt:lpstr>CONCLUSION</vt:lpstr>
      <vt:lpstr>Acknowledgment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BIOINFORMATICS</dc:title>
  <dc:creator>Farooq Ansari</dc:creator>
  <cp:lastModifiedBy>Farooq Ansari</cp:lastModifiedBy>
  <cp:revision>6</cp:revision>
  <dcterms:created xsi:type="dcterms:W3CDTF">2020-05-17T08:31:52Z</dcterms:created>
  <dcterms:modified xsi:type="dcterms:W3CDTF">2020-05-17T09:19:23Z</dcterms:modified>
</cp:coreProperties>
</file>