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Intrusion Detection System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With the help of </a:t>
            </a:r>
            <a:r>
              <a:rPr lang="en-IN" dirty="0" smtClean="0">
                <a:solidFill>
                  <a:schemeClr val="tx1"/>
                </a:solidFill>
              </a:rPr>
              <a:t>Netflows</a:t>
            </a:r>
            <a:r>
              <a:rPr lang="en-IN" dirty="0"/>
              <a:t> </a:t>
            </a:r>
            <a:r>
              <a:rPr lang="en-IN" dirty="0" smtClean="0"/>
              <a:t>and </a:t>
            </a:r>
            <a:r>
              <a:rPr lang="en-IN" dirty="0" smtClean="0">
                <a:solidFill>
                  <a:schemeClr val="tx1"/>
                </a:solidFill>
              </a:rPr>
              <a:t>machine learning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18431" y="5518892"/>
            <a:ext cx="3407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By Farooq Ansari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074812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The idea behind this project is overcoming and finding an alternate to the usual deep packet inspection of traffic (in PCAP format) methods of Intrusion Detection, which is a more computationally challenging task with a large memory overhead. 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Instead of that, I am using netflows as an input to ‘train’ our supervised machine learning classification model that would patterns in the incoming data to make informed decisions.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716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Utility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goal of this project is to build an intrusion detection system that takes help of cisco standard netflows as the input training data.</a:t>
            </a:r>
          </a:p>
          <a:p>
            <a:r>
              <a:rPr lang="en-IN" dirty="0" smtClean="0"/>
              <a:t>The model would then predict whether a particular netflow flowdata record </a:t>
            </a:r>
            <a:r>
              <a:rPr lang="en-IN" dirty="0"/>
              <a:t>(collected </a:t>
            </a:r>
            <a:r>
              <a:rPr lang="en-IN" dirty="0" smtClean="0"/>
              <a:t>using tools like YAF and SilK) is malicious or not.</a:t>
            </a:r>
          </a:p>
          <a:p>
            <a:r>
              <a:rPr lang="en-IN" dirty="0" smtClean="0"/>
              <a:t>The model could sit in a DUT and give a percentage guess of the legality of the traffic flowing through it in runtime.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404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popular IDS dataset by the name of ‘CIDDS’ is used the initial training data.</a:t>
            </a:r>
          </a:p>
          <a:p>
            <a:r>
              <a:rPr lang="en-IN" dirty="0" smtClean="0"/>
              <a:t>The dataset is simulated and labelled in a </a:t>
            </a:r>
            <a:r>
              <a:rPr lang="en-IN" smtClean="0"/>
              <a:t>controlled environment.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058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96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progress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056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484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Future 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0611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 smtClean="0"/>
              <a:t>Thank you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6625963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28</TotalTime>
  <Words>201</Words>
  <Application>Microsoft Office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Tw Cen MT</vt:lpstr>
      <vt:lpstr>Circuit</vt:lpstr>
      <vt:lpstr>Intrusion Detection System</vt:lpstr>
      <vt:lpstr>Introduction</vt:lpstr>
      <vt:lpstr>Utility</vt:lpstr>
      <vt:lpstr>dataset</vt:lpstr>
      <vt:lpstr>PowerPoint Presentation</vt:lpstr>
      <vt:lpstr>progress</vt:lpstr>
      <vt:lpstr>Results</vt:lpstr>
      <vt:lpstr>Future work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Intrusion Detection System</dc:title>
  <dc:creator>Farooq Ansari</dc:creator>
  <cp:lastModifiedBy>Farooq Ansari</cp:lastModifiedBy>
  <cp:revision>4</cp:revision>
  <dcterms:created xsi:type="dcterms:W3CDTF">2020-05-07T16:18:01Z</dcterms:created>
  <dcterms:modified xsi:type="dcterms:W3CDTF">2020-05-07T16:46:25Z</dcterms:modified>
</cp:coreProperties>
</file>