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60" r:id="rId3"/>
    <p:sldId id="261" r:id="rId4"/>
    <p:sldId id="342" r:id="rId5"/>
    <p:sldId id="277" r:id="rId6"/>
    <p:sldId id="276" r:id="rId7"/>
    <p:sldId id="273" r:id="rId8"/>
    <p:sldId id="284" r:id="rId9"/>
    <p:sldId id="267" r:id="rId11"/>
    <p:sldId id="268" r:id="rId12"/>
    <p:sldId id="33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9" autoAdjust="0"/>
    <p:restoredTop sz="86438" autoAdjust="0"/>
  </p:normalViewPr>
  <p:slideViewPr>
    <p:cSldViewPr>
      <p:cViewPr varScale="1">
        <p:scale>
          <a:sx n="74" d="100"/>
          <a:sy n="74" d="100"/>
        </p:scale>
        <p:origin x="72" y="294"/>
      </p:cViewPr>
      <p:guideLst/>
    </p:cSldViewPr>
  </p:slideViewPr>
  <p:outlineViewPr>
    <p:cViewPr>
      <p:scale>
        <a:sx n="66" d="100"/>
        <a:sy n="66" d="100"/>
      </p:scale>
      <p:origin x="0" y="-3822"/>
    </p:cViewPr>
  </p:outlineViewPr>
  <p:notesTextViewPr>
    <p:cViewPr>
      <p:scale>
        <a:sx n="1" d="1"/>
        <a:sy n="1" d="1"/>
      </p:scale>
      <p:origin x="0" y="0"/>
    </p:cViewPr>
  </p:notesTextViewPr>
  <p:sorterViewPr>
    <p:cViewPr>
      <p:scale>
        <a:sx n="50" d="100"/>
        <a:sy n="50" d="100"/>
      </p:scale>
      <p:origin x="0" y="0"/>
    </p:cViewPr>
  </p:sorterViewPr>
  <p:gridSpacing cx="45720" cy="4572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B8B57-C1DE-4FC7-928F-2893EE827325}" type="datetimeFigureOut">
              <a:rPr lang="en-US" smtClean="0"/>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BAD8D-873C-4260-AE8A-D4FB72F4ED4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Open Sans Light" pitchFamily="34" charset="0"/>
                <a:ea typeface="微软雅黑" panose="020B0503020204020204" pitchFamily="34" charset="-122"/>
              </a:defRPr>
            </a:lvl1pPr>
            <a:lvl2pPr marL="742950" indent="-285750">
              <a:defRPr>
                <a:solidFill>
                  <a:schemeClr val="tx1"/>
                </a:solidFill>
                <a:latin typeface="Open Sans Light" pitchFamily="34" charset="0"/>
                <a:ea typeface="微软雅黑" panose="020B0503020204020204" pitchFamily="34" charset="-122"/>
              </a:defRPr>
            </a:lvl2pPr>
            <a:lvl3pPr marL="1143000" indent="-228600">
              <a:defRPr>
                <a:solidFill>
                  <a:schemeClr val="tx1"/>
                </a:solidFill>
                <a:latin typeface="Open Sans Light" pitchFamily="34" charset="0"/>
                <a:ea typeface="微软雅黑" panose="020B0503020204020204" pitchFamily="34" charset="-122"/>
              </a:defRPr>
            </a:lvl3pPr>
            <a:lvl4pPr marL="1600200" indent="-228600">
              <a:defRPr>
                <a:solidFill>
                  <a:schemeClr val="tx1"/>
                </a:solidFill>
                <a:latin typeface="Open Sans Light" pitchFamily="34" charset="0"/>
                <a:ea typeface="微软雅黑" panose="020B0503020204020204" pitchFamily="34" charset="-122"/>
              </a:defRPr>
            </a:lvl4pPr>
            <a:lvl5pPr marL="2057400" indent="-228600">
              <a:defRPr>
                <a:solidFill>
                  <a:schemeClr val="tx1"/>
                </a:solidFill>
                <a:latin typeface="Open Sans Light"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Open Sans Light"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Open Sans Light"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Open Sans Light"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Open Sans Light" pitchFamily="34" charset="0"/>
                <a:ea typeface="微软雅黑" panose="020B0503020204020204" pitchFamily="34"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8DECF883-335A-4B14-BEA2-A7595DF83BA1}" type="slidenum">
              <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4" name="Picture Placeholder 8"/>
          <p:cNvSpPr>
            <a:spLocks noGrp="1"/>
          </p:cNvSpPr>
          <p:nvPr>
            <p:ph type="pic" sz="quarter" idx="10"/>
          </p:nvPr>
        </p:nvSpPr>
        <p:spPr>
          <a:xfrm>
            <a:off x="1" y="0"/>
            <a:ext cx="12192000" cy="6858000"/>
          </a:xfrm>
          <a:prstGeom prst="rect">
            <a:avLst/>
          </a:prstGeom>
        </p:spPr>
        <p:txBody>
          <a:bodyPr/>
          <a:lstStyle/>
          <a:p>
            <a:pPr lvl="0"/>
            <a:endParaRPr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79377CE3-AB04-416F-ABB3-4B36BE6C1149}"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6" name="Picture Placeholder 5"/>
          <p:cNvSpPr>
            <a:spLocks noGrp="1"/>
          </p:cNvSpPr>
          <p:nvPr>
            <p:ph type="pic" sz="quarter" idx="11"/>
          </p:nvPr>
        </p:nvSpPr>
        <p:spPr>
          <a:xfrm>
            <a:off x="0" y="-23812"/>
            <a:ext cx="12179498" cy="5107090"/>
          </a:xfrm>
          <a:prstGeom prst="rect">
            <a:avLst/>
          </a:prstGeom>
        </p:spPr>
        <p:txBody>
          <a:bodyPr/>
          <a:lstStyle/>
          <a:p>
            <a:pPr lvl="0"/>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7"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657F44CC-5B39-4127-B0D8-549966A6E587}"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3" name="Picture Placeholder 2"/>
          <p:cNvSpPr>
            <a:spLocks noGrp="1"/>
          </p:cNvSpPr>
          <p:nvPr>
            <p:ph type="pic" sz="quarter" idx="13"/>
          </p:nvPr>
        </p:nvSpPr>
        <p:spPr>
          <a:xfrm>
            <a:off x="723900" y="2416588"/>
            <a:ext cx="1804220" cy="2041229"/>
          </a:xfrm>
          <a:prstGeom prst="rect">
            <a:avLst/>
          </a:prstGeom>
        </p:spPr>
        <p:txBody>
          <a:bodyPr/>
          <a:lstStyle/>
          <a:p>
            <a:pPr lvl="0"/>
            <a:endParaRPr lang="en-US" noProof="0"/>
          </a:p>
        </p:txBody>
      </p:sp>
      <p:sp>
        <p:nvSpPr>
          <p:cNvPr id="22" name="Picture Placeholder 2"/>
          <p:cNvSpPr>
            <a:spLocks noGrp="1"/>
          </p:cNvSpPr>
          <p:nvPr>
            <p:ph type="pic" sz="quarter" idx="14"/>
          </p:nvPr>
        </p:nvSpPr>
        <p:spPr>
          <a:xfrm>
            <a:off x="9658178" y="2416588"/>
            <a:ext cx="1804220" cy="2041229"/>
          </a:xfrm>
          <a:prstGeom prst="rect">
            <a:avLst/>
          </a:prstGeom>
        </p:spPr>
        <p:txBody>
          <a:bodyPr/>
          <a:lstStyle/>
          <a:p>
            <a:pPr lvl="0"/>
            <a:endParaRPr lang="en-US" noProof="0"/>
          </a:p>
        </p:txBody>
      </p:sp>
      <p:sp>
        <p:nvSpPr>
          <p:cNvPr id="23" name="Picture Placeholder 2"/>
          <p:cNvSpPr>
            <a:spLocks noGrp="1"/>
          </p:cNvSpPr>
          <p:nvPr>
            <p:ph type="pic" sz="quarter" idx="15"/>
          </p:nvPr>
        </p:nvSpPr>
        <p:spPr>
          <a:xfrm>
            <a:off x="7686629" y="2430051"/>
            <a:ext cx="1834501" cy="2015564"/>
          </a:xfrm>
          <a:prstGeom prst="rect">
            <a:avLst/>
          </a:prstGeom>
        </p:spPr>
        <p:txBody>
          <a:bodyPr/>
          <a:lstStyle/>
          <a:p>
            <a:pPr lvl="0"/>
            <a:endParaRPr lang="en-US" noProof="0"/>
          </a:p>
        </p:txBody>
      </p:sp>
      <p:sp>
        <p:nvSpPr>
          <p:cNvPr id="24" name="Picture Placeholder 2"/>
          <p:cNvSpPr>
            <a:spLocks noGrp="1"/>
          </p:cNvSpPr>
          <p:nvPr>
            <p:ph type="pic" sz="quarter" idx="16"/>
          </p:nvPr>
        </p:nvSpPr>
        <p:spPr>
          <a:xfrm>
            <a:off x="2659466" y="2430051"/>
            <a:ext cx="1834501" cy="2015564"/>
          </a:xfrm>
          <a:prstGeom prst="rect">
            <a:avLst/>
          </a:prstGeom>
        </p:spPr>
        <p:txBody>
          <a:bodyPr/>
          <a:lstStyle/>
          <a:p>
            <a:pPr lvl="0"/>
            <a:endParaRPr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5021580" y="1920240"/>
            <a:ext cx="2148840" cy="3749040"/>
          </a:xfrm>
          <a:prstGeom prst="rect">
            <a:avLst/>
          </a:prstGeo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rame title + Image left">
    <p:spTree>
      <p:nvGrpSpPr>
        <p:cNvPr id="1" name=""/>
        <p:cNvGrpSpPr/>
        <p:nvPr/>
      </p:nvGrpSpPr>
      <p:grpSpPr>
        <a:xfrm>
          <a:off x="0" y="0"/>
          <a:ext cx="0" cy="0"/>
          <a:chOff x="0" y="0"/>
          <a:chExt cx="0" cy="0"/>
        </a:xfrm>
      </p:grpSpPr>
      <p:sp>
        <p:nvSpPr>
          <p:cNvPr id="3" name="TextBox 4"/>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5F86017B-C58D-48B8-8B21-9E58A2548DC1}"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2" name="Picture Placeholder 2"/>
          <p:cNvSpPr>
            <a:spLocks noGrp="1"/>
          </p:cNvSpPr>
          <p:nvPr>
            <p:ph type="pic" sz="quarter" idx="11"/>
          </p:nvPr>
        </p:nvSpPr>
        <p:spPr>
          <a:xfrm>
            <a:off x="-1" y="0"/>
            <a:ext cx="7947377" cy="6858000"/>
          </a:xfrm>
          <a:prstGeom prst="rect">
            <a:avLst/>
          </a:prstGeom>
          <a:noFill/>
        </p:spPr>
        <p:txBody>
          <a:bodyPr lIns="68580" tIns="34290" rIns="68580" bIns="34290" anchor="ctr">
            <a:normAutofit/>
          </a:bodyPr>
          <a:lstStyle>
            <a:lvl1pPr marL="0" indent="0" algn="ctr">
              <a:buNone/>
              <a:defRPr sz="1865" baseline="0">
                <a:latin typeface="Lato Regular"/>
                <a:cs typeface="Lato Regular"/>
              </a:defRPr>
            </a:lvl1p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7" name="Picture Placeholder 8"/>
          <p:cNvSpPr>
            <a:spLocks noGrp="1"/>
          </p:cNvSpPr>
          <p:nvPr>
            <p:ph type="pic" sz="quarter" idx="10"/>
          </p:nvPr>
        </p:nvSpPr>
        <p:spPr>
          <a:xfrm>
            <a:off x="1" y="0"/>
            <a:ext cx="6095999" cy="6857999"/>
          </a:xfrm>
          <a:prstGeom prst="rect">
            <a:avLst/>
          </a:prstGeom>
        </p:spPr>
        <p:txBody>
          <a:bodyPr/>
          <a:lstStyle/>
          <a:p>
            <a:pPr lvl="0"/>
            <a:endParaRPr lang="en-US" noProof="0"/>
          </a:p>
        </p:txBody>
      </p:sp>
      <p:sp>
        <p:nvSpPr>
          <p:cNvPr id="4"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89705EDE-89A1-47B2-98C5-5D5E843D21D6}"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3" name="TextBox 4"/>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D69722E0-4EC0-4CFB-B046-FC40A5032EC3}"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7" name="Picture Placeholder 8"/>
          <p:cNvSpPr>
            <a:spLocks noGrp="1"/>
          </p:cNvSpPr>
          <p:nvPr>
            <p:ph type="pic" sz="quarter" idx="10"/>
          </p:nvPr>
        </p:nvSpPr>
        <p:spPr>
          <a:xfrm>
            <a:off x="6096000" y="0"/>
            <a:ext cx="6095999" cy="6857999"/>
          </a:xfrm>
          <a:prstGeom prst="rect">
            <a:avLst/>
          </a:prstGeom>
        </p:spPr>
        <p:txBody>
          <a:bodyPr/>
          <a:lstStyle/>
          <a:p>
            <a:pPr lvl="0"/>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7"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B84D9787-B22B-4B6B-ACEC-AF3AE0DBA7E0}"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5" name="Picture Placeholder 4"/>
          <p:cNvSpPr>
            <a:spLocks noGrp="1"/>
          </p:cNvSpPr>
          <p:nvPr>
            <p:ph type="pic" sz="quarter" idx="11"/>
          </p:nvPr>
        </p:nvSpPr>
        <p:spPr>
          <a:xfrm>
            <a:off x="1369134" y="4070822"/>
            <a:ext cx="1243624" cy="1243623"/>
          </a:xfrm>
          <a:prstGeom prst="ellipse">
            <a:avLst/>
          </a:prstGeom>
        </p:spPr>
        <p:txBody>
          <a:bodyPr/>
          <a:lstStyle>
            <a:lvl1pPr>
              <a:defRPr sz="1000"/>
            </a:lvl1pPr>
          </a:lstStyle>
          <a:p>
            <a:pPr lvl="0"/>
            <a:endParaRPr lang="en-US" noProof="0"/>
          </a:p>
        </p:txBody>
      </p:sp>
      <p:sp>
        <p:nvSpPr>
          <p:cNvPr id="12" name="Picture Placeholder 4"/>
          <p:cNvSpPr>
            <a:spLocks noGrp="1"/>
          </p:cNvSpPr>
          <p:nvPr>
            <p:ph type="pic" sz="quarter" idx="12"/>
          </p:nvPr>
        </p:nvSpPr>
        <p:spPr>
          <a:xfrm>
            <a:off x="5474188" y="4070822"/>
            <a:ext cx="1243624" cy="1243623"/>
          </a:xfrm>
          <a:prstGeom prst="ellipse">
            <a:avLst/>
          </a:prstGeom>
        </p:spPr>
        <p:txBody>
          <a:bodyPr/>
          <a:lstStyle>
            <a:lvl1pPr>
              <a:defRPr sz="1000"/>
            </a:lvl1pPr>
          </a:lstStyle>
          <a:p>
            <a:pPr lvl="0"/>
            <a:endParaRPr lang="en-US" noProof="0"/>
          </a:p>
        </p:txBody>
      </p:sp>
      <p:sp>
        <p:nvSpPr>
          <p:cNvPr id="13" name="Picture Placeholder 4"/>
          <p:cNvSpPr>
            <a:spLocks noGrp="1"/>
          </p:cNvSpPr>
          <p:nvPr>
            <p:ph type="pic" sz="quarter" idx="13"/>
          </p:nvPr>
        </p:nvSpPr>
        <p:spPr>
          <a:xfrm>
            <a:off x="9580888" y="4070822"/>
            <a:ext cx="1243624" cy="1243623"/>
          </a:xfrm>
          <a:prstGeom prst="ellipse">
            <a:avLst/>
          </a:prstGeom>
        </p:spPr>
        <p:txBody>
          <a:bodyPr/>
          <a:lstStyle>
            <a:lvl1pPr>
              <a:defRPr sz="1000"/>
            </a:lvl1pPr>
          </a:lstStyle>
          <a:p>
            <a:pPr lvl="0"/>
            <a:endParaRPr lang="en-US" noProof="0"/>
          </a:p>
        </p:txBody>
      </p:sp>
      <p:sp>
        <p:nvSpPr>
          <p:cNvPr id="16" name="Picture Placeholder 4"/>
          <p:cNvSpPr>
            <a:spLocks noGrp="1"/>
          </p:cNvSpPr>
          <p:nvPr>
            <p:ph type="pic" sz="quarter" idx="14"/>
          </p:nvPr>
        </p:nvSpPr>
        <p:spPr>
          <a:xfrm>
            <a:off x="5474188" y="1961559"/>
            <a:ext cx="1243624" cy="1243623"/>
          </a:xfrm>
          <a:prstGeom prst="ellipse">
            <a:avLst/>
          </a:prstGeom>
        </p:spPr>
        <p:txBody>
          <a:bodyPr/>
          <a:lstStyle>
            <a:lvl1pPr>
              <a:defRPr sz="1000"/>
            </a:lvl1pPr>
          </a:lstStyle>
          <a:p>
            <a:pPr lvl="0"/>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6"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975490C0-5E12-4201-B6CD-4CBD141DFEE3}"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4" name="Picture Placeholder 3"/>
          <p:cNvSpPr>
            <a:spLocks noGrp="1"/>
          </p:cNvSpPr>
          <p:nvPr>
            <p:ph type="pic" sz="quarter" idx="11"/>
          </p:nvPr>
        </p:nvSpPr>
        <p:spPr>
          <a:xfrm>
            <a:off x="609600" y="1962150"/>
            <a:ext cx="3531302" cy="2749736"/>
          </a:xfrm>
          <a:prstGeom prst="rect">
            <a:avLst/>
          </a:prstGeom>
        </p:spPr>
        <p:txBody>
          <a:bodyPr/>
          <a:lstStyle/>
          <a:p>
            <a:pPr lvl="0"/>
            <a:endParaRPr lang="en-US" noProof="0"/>
          </a:p>
        </p:txBody>
      </p:sp>
      <p:sp>
        <p:nvSpPr>
          <p:cNvPr id="14" name="Picture Placeholder 3"/>
          <p:cNvSpPr>
            <a:spLocks noGrp="1"/>
          </p:cNvSpPr>
          <p:nvPr>
            <p:ph type="pic" sz="quarter" idx="12"/>
          </p:nvPr>
        </p:nvSpPr>
        <p:spPr>
          <a:xfrm>
            <a:off x="4330349" y="1962150"/>
            <a:ext cx="3531302" cy="2749736"/>
          </a:xfrm>
          <a:prstGeom prst="rect">
            <a:avLst/>
          </a:prstGeom>
        </p:spPr>
        <p:txBody>
          <a:bodyPr/>
          <a:lstStyle/>
          <a:p>
            <a:pPr lvl="0"/>
            <a:endParaRPr lang="en-US" noProof="0"/>
          </a:p>
        </p:txBody>
      </p:sp>
      <p:sp>
        <p:nvSpPr>
          <p:cNvPr id="15" name="Picture Placeholder 3"/>
          <p:cNvSpPr>
            <a:spLocks noGrp="1"/>
          </p:cNvSpPr>
          <p:nvPr>
            <p:ph type="pic" sz="quarter" idx="13"/>
          </p:nvPr>
        </p:nvSpPr>
        <p:spPr>
          <a:xfrm>
            <a:off x="8051097" y="1962150"/>
            <a:ext cx="3531302" cy="2749736"/>
          </a:xfrm>
          <a:prstGeom prst="rect">
            <a:avLst/>
          </a:prstGeom>
        </p:spPr>
        <p:txBody>
          <a:bodyPr/>
          <a:lstStyle/>
          <a:p>
            <a:pPr lvl="0"/>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9"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820A4ECF-1E80-4F44-853E-9D656DF3EDBD}"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7" name="Picture Placeholder 1"/>
          <p:cNvSpPr>
            <a:spLocks noGrp="1"/>
          </p:cNvSpPr>
          <p:nvPr>
            <p:ph type="pic" sz="quarter" idx="11"/>
          </p:nvPr>
        </p:nvSpPr>
        <p:spPr>
          <a:xfrm>
            <a:off x="860745" y="1962150"/>
            <a:ext cx="3281354" cy="2096241"/>
          </a:xfrm>
          <a:prstGeom prst="rect">
            <a:avLst/>
          </a:prstGeom>
        </p:spPr>
      </p:sp>
      <p:sp>
        <p:nvSpPr>
          <p:cNvPr id="10" name="Picture Placeholder 2"/>
          <p:cNvSpPr>
            <a:spLocks noGrp="1"/>
          </p:cNvSpPr>
          <p:nvPr>
            <p:ph type="pic" sz="quarter" idx="12"/>
          </p:nvPr>
        </p:nvSpPr>
        <p:spPr>
          <a:xfrm>
            <a:off x="4455323" y="1962150"/>
            <a:ext cx="3281354" cy="2096241"/>
          </a:xfrm>
          <a:prstGeom prst="rect">
            <a:avLst/>
          </a:prstGeom>
        </p:spPr>
      </p:sp>
      <p:sp>
        <p:nvSpPr>
          <p:cNvPr id="11" name="Picture Placeholder 3"/>
          <p:cNvSpPr>
            <a:spLocks noGrp="1"/>
          </p:cNvSpPr>
          <p:nvPr>
            <p:ph type="pic" sz="quarter" idx="13"/>
          </p:nvPr>
        </p:nvSpPr>
        <p:spPr>
          <a:xfrm>
            <a:off x="8049901" y="1962150"/>
            <a:ext cx="3281354" cy="2096241"/>
          </a:xfrm>
          <a:prstGeom prst="rect">
            <a:avLst/>
          </a:prstGeom>
        </p:spPr>
      </p:sp>
      <p:sp>
        <p:nvSpPr>
          <p:cNvPr id="12" name="Picture Placeholder 1"/>
          <p:cNvSpPr>
            <a:spLocks noGrp="1"/>
          </p:cNvSpPr>
          <p:nvPr>
            <p:ph type="pic" sz="quarter" idx="14"/>
          </p:nvPr>
        </p:nvSpPr>
        <p:spPr>
          <a:xfrm>
            <a:off x="860745" y="4246406"/>
            <a:ext cx="3281354" cy="2096241"/>
          </a:xfrm>
          <a:prstGeom prst="rect">
            <a:avLst/>
          </a:prstGeom>
        </p:spPr>
      </p:sp>
      <p:sp>
        <p:nvSpPr>
          <p:cNvPr id="13" name="Picture Placeholder 2"/>
          <p:cNvSpPr>
            <a:spLocks noGrp="1"/>
          </p:cNvSpPr>
          <p:nvPr>
            <p:ph type="pic" sz="quarter" idx="15"/>
          </p:nvPr>
        </p:nvSpPr>
        <p:spPr>
          <a:xfrm>
            <a:off x="4455323" y="4246406"/>
            <a:ext cx="3281354" cy="2096241"/>
          </a:xfrm>
          <a:prstGeom prst="rect">
            <a:avLst/>
          </a:prstGeom>
        </p:spPr>
      </p:sp>
      <p:sp>
        <p:nvSpPr>
          <p:cNvPr id="16" name="Picture Placeholder 3"/>
          <p:cNvSpPr>
            <a:spLocks noGrp="1"/>
          </p:cNvSpPr>
          <p:nvPr>
            <p:ph type="pic" sz="quarter" idx="16"/>
          </p:nvPr>
        </p:nvSpPr>
        <p:spPr>
          <a:xfrm>
            <a:off x="8049901" y="4246406"/>
            <a:ext cx="3281354" cy="2096241"/>
          </a:xfrm>
          <a:prstGeom prst="rect">
            <a:avLst/>
          </a:prstGeom>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9"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3C0C3684-5A24-4924-8E70-5A55F813A6D1}"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7" name="Picture Placeholder 3"/>
          <p:cNvSpPr>
            <a:spLocks noGrp="1"/>
          </p:cNvSpPr>
          <p:nvPr>
            <p:ph type="pic" sz="quarter" idx="12"/>
          </p:nvPr>
        </p:nvSpPr>
        <p:spPr>
          <a:xfrm>
            <a:off x="994898" y="2146126"/>
            <a:ext cx="2160575" cy="2160573"/>
          </a:xfrm>
          <a:prstGeom prst="ellipse">
            <a:avLst/>
          </a:prstGeom>
        </p:spPr>
      </p:sp>
      <p:sp>
        <p:nvSpPr>
          <p:cNvPr id="8" name="Picture Placeholder 4"/>
          <p:cNvSpPr>
            <a:spLocks noGrp="1"/>
          </p:cNvSpPr>
          <p:nvPr>
            <p:ph type="pic" sz="quarter" idx="13"/>
          </p:nvPr>
        </p:nvSpPr>
        <p:spPr>
          <a:xfrm>
            <a:off x="3675440" y="2146126"/>
            <a:ext cx="2160575" cy="2160573"/>
          </a:xfrm>
          <a:prstGeom prst="ellipse">
            <a:avLst/>
          </a:prstGeom>
        </p:spPr>
      </p:sp>
      <p:sp>
        <p:nvSpPr>
          <p:cNvPr id="13" name="Picture Placeholder 5"/>
          <p:cNvSpPr>
            <a:spLocks noGrp="1"/>
          </p:cNvSpPr>
          <p:nvPr>
            <p:ph type="pic" sz="quarter" idx="14"/>
          </p:nvPr>
        </p:nvSpPr>
        <p:spPr>
          <a:xfrm>
            <a:off x="6355982" y="2146126"/>
            <a:ext cx="2160575" cy="2160573"/>
          </a:xfrm>
          <a:prstGeom prst="ellipse">
            <a:avLst/>
          </a:prstGeom>
        </p:spPr>
      </p:sp>
      <p:sp>
        <p:nvSpPr>
          <p:cNvPr id="11" name="Picture Placeholder 5"/>
          <p:cNvSpPr>
            <a:spLocks noGrp="1"/>
          </p:cNvSpPr>
          <p:nvPr>
            <p:ph type="pic" sz="quarter" idx="15"/>
          </p:nvPr>
        </p:nvSpPr>
        <p:spPr>
          <a:xfrm>
            <a:off x="9036524" y="2146126"/>
            <a:ext cx="2160575" cy="2160573"/>
          </a:xfrm>
          <a:prstGeom prst="ellipse">
            <a:avLst/>
          </a:prstGeom>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77FB3DC1-D2C5-45E1-87D2-30FEDC5DADEA}" type="slidenum">
              <a:rPr lang="en-US"/>
            </a:fld>
            <a:endParaRPr lang="en-US"/>
          </a:p>
        </p:txBody>
      </p:sp>
      <p:sp>
        <p:nvSpPr>
          <p:cNvPr id="3" name="Date Placeholder 3"/>
          <p:cNvSpPr>
            <a:spLocks noGrp="1"/>
          </p:cNvSpPr>
          <p:nvPr>
            <p:ph type="dt" sz="half" idx="11"/>
          </p:nvPr>
        </p:nvSpPr>
        <p:spPr/>
        <p:txBody>
          <a:bodyPr/>
          <a:lstStyle>
            <a:lvl1pPr>
              <a:defRPr/>
            </a:lvl1pPr>
          </a:lstStyle>
          <a:p>
            <a:pPr>
              <a:defRPr/>
            </a:pPr>
            <a:fld id="{08B32539-6627-4C6B-93DE-D4C522A97E3C}" type="datetimeFigureOut">
              <a:rPr lang="en-US"/>
            </a:fld>
            <a:endParaRPr lang="en-US"/>
          </a:p>
        </p:txBody>
      </p:sp>
      <p:sp>
        <p:nvSpPr>
          <p:cNvPr id="4" name="Footer Placeholder 4"/>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6" name="Rectangle 4"/>
          <p:cNvSpPr/>
          <p:nvPr userDrawn="1"/>
        </p:nvSpPr>
        <p:spPr>
          <a:xfrm>
            <a:off x="0" y="0"/>
            <a:ext cx="12192000"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9"/>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FE8AA782-8C38-40AD-B780-AC2C9A9733F3}"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8" name="Picture Placeholder 3"/>
          <p:cNvSpPr>
            <a:spLocks noGrp="1"/>
          </p:cNvSpPr>
          <p:nvPr>
            <p:ph type="pic" sz="quarter" idx="12"/>
          </p:nvPr>
        </p:nvSpPr>
        <p:spPr>
          <a:xfrm>
            <a:off x="1030101" y="2258647"/>
            <a:ext cx="1291493" cy="1291493"/>
          </a:xfrm>
          <a:prstGeom prst="ellipse">
            <a:avLst/>
          </a:prstGeom>
        </p:spPr>
      </p:sp>
      <p:sp>
        <p:nvSpPr>
          <p:cNvPr id="10" name="Picture Placeholder 3"/>
          <p:cNvSpPr>
            <a:spLocks noGrp="1"/>
          </p:cNvSpPr>
          <p:nvPr>
            <p:ph type="pic" sz="quarter" idx="13"/>
          </p:nvPr>
        </p:nvSpPr>
        <p:spPr>
          <a:xfrm>
            <a:off x="6309481" y="2258647"/>
            <a:ext cx="1291493" cy="1291493"/>
          </a:xfrm>
          <a:prstGeom prst="ellipse">
            <a:avLst/>
          </a:prstGeom>
        </p:spPr>
      </p:sp>
      <p:sp>
        <p:nvSpPr>
          <p:cNvPr id="11" name="Picture Placeholder 3"/>
          <p:cNvSpPr>
            <a:spLocks noGrp="1"/>
          </p:cNvSpPr>
          <p:nvPr>
            <p:ph type="pic" sz="quarter" idx="14"/>
          </p:nvPr>
        </p:nvSpPr>
        <p:spPr>
          <a:xfrm>
            <a:off x="6309481" y="4448533"/>
            <a:ext cx="1291493" cy="1291493"/>
          </a:xfrm>
          <a:prstGeom prst="ellipse">
            <a:avLst/>
          </a:prstGeom>
        </p:spPr>
      </p:sp>
      <p:sp>
        <p:nvSpPr>
          <p:cNvPr id="12" name="Picture Placeholder 3"/>
          <p:cNvSpPr>
            <a:spLocks noGrp="1"/>
          </p:cNvSpPr>
          <p:nvPr>
            <p:ph type="pic" sz="quarter" idx="15"/>
          </p:nvPr>
        </p:nvSpPr>
        <p:spPr>
          <a:xfrm>
            <a:off x="1030101" y="4448533"/>
            <a:ext cx="1291493" cy="1291493"/>
          </a:xfrm>
          <a:prstGeom prst="ellipse">
            <a:avLst/>
          </a:prstGeom>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4208463" y="1435100"/>
            <a:ext cx="3775075" cy="3776662"/>
          </a:xfrm>
          <a:custGeom>
            <a:avLst/>
            <a:gdLst>
              <a:gd name="connsiteX0" fmla="*/ 1887538 w 3775075"/>
              <a:gd name="connsiteY0" fmla="*/ 0 h 3776662"/>
              <a:gd name="connsiteX1" fmla="*/ 3765331 w 3775075"/>
              <a:gd name="connsiteY1" fmla="*/ 1695261 h 3776662"/>
              <a:gd name="connsiteX2" fmla="*/ 3775075 w 3775075"/>
              <a:gd name="connsiteY2" fmla="*/ 1888312 h 3776662"/>
              <a:gd name="connsiteX3" fmla="*/ 3775075 w 3775075"/>
              <a:gd name="connsiteY3" fmla="*/ 1888352 h 3776662"/>
              <a:gd name="connsiteX4" fmla="*/ 3765331 w 3775075"/>
              <a:gd name="connsiteY4" fmla="*/ 2081403 h 3776662"/>
              <a:gd name="connsiteX5" fmla="*/ 2080528 w 3775075"/>
              <a:gd name="connsiteY5" fmla="*/ 3766915 h 3776662"/>
              <a:gd name="connsiteX6" fmla="*/ 1887577 w 3775075"/>
              <a:gd name="connsiteY6" fmla="*/ 3776662 h 3776662"/>
              <a:gd name="connsiteX7" fmla="*/ 1887499 w 3775075"/>
              <a:gd name="connsiteY7" fmla="*/ 3776662 h 3776662"/>
              <a:gd name="connsiteX8" fmla="*/ 1694549 w 3775075"/>
              <a:gd name="connsiteY8" fmla="*/ 3766915 h 3776662"/>
              <a:gd name="connsiteX9" fmla="*/ 0 w 3775075"/>
              <a:gd name="connsiteY9" fmla="*/ 1888332 h 3776662"/>
              <a:gd name="connsiteX10" fmla="*/ 1887538 w 3775075"/>
              <a:gd name="connsiteY10" fmla="*/ 0 h 377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75075" h="3776662">
                <a:moveTo>
                  <a:pt x="1887538" y="0"/>
                </a:moveTo>
                <a:cubicBezTo>
                  <a:pt x="2864843" y="0"/>
                  <a:pt x="3668670" y="743058"/>
                  <a:pt x="3765331" y="1695261"/>
                </a:cubicBezTo>
                <a:lnTo>
                  <a:pt x="3775075" y="1888312"/>
                </a:lnTo>
                <a:lnTo>
                  <a:pt x="3775075" y="1888352"/>
                </a:lnTo>
                <a:lnTo>
                  <a:pt x="3765331" y="2081403"/>
                </a:lnTo>
                <a:cubicBezTo>
                  <a:pt x="3675114" y="2970126"/>
                  <a:pt x="2968877" y="3676660"/>
                  <a:pt x="2080528" y="3766915"/>
                </a:cubicBezTo>
                <a:lnTo>
                  <a:pt x="1887577" y="3776662"/>
                </a:lnTo>
                <a:lnTo>
                  <a:pt x="1887499" y="3776662"/>
                </a:lnTo>
                <a:lnTo>
                  <a:pt x="1694549" y="3766915"/>
                </a:lnTo>
                <a:cubicBezTo>
                  <a:pt x="742746" y="3670214"/>
                  <a:pt x="0" y="2866048"/>
                  <a:pt x="0" y="1888332"/>
                </a:cubicBezTo>
                <a:cubicBezTo>
                  <a:pt x="0" y="845435"/>
                  <a:pt x="845080" y="0"/>
                  <a:pt x="1887538" y="0"/>
                </a:cubicBezTo>
                <a:close/>
              </a:path>
            </a:pathLst>
          </a:custGeom>
        </p:spPr>
        <p:txBody>
          <a:bodyPr wrap="square">
            <a:noAutofit/>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4"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21742016-3349-4C32-8D3B-7E3D741AA497}"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9" name="Picture Placeholder 8"/>
          <p:cNvSpPr>
            <a:spLocks noGrp="1"/>
          </p:cNvSpPr>
          <p:nvPr>
            <p:ph type="pic" sz="quarter" idx="11"/>
          </p:nvPr>
        </p:nvSpPr>
        <p:spPr>
          <a:xfrm>
            <a:off x="6641745" y="562245"/>
            <a:ext cx="4757035" cy="4880939"/>
          </a:xfrm>
          <a:custGeom>
            <a:avLst/>
            <a:gdLst>
              <a:gd name="connsiteX0" fmla="*/ 4471457 w 4757035"/>
              <a:gd name="connsiteY0" fmla="*/ 3500759 h 4880939"/>
              <a:gd name="connsiteX1" fmla="*/ 4475222 w 4757035"/>
              <a:gd name="connsiteY1" fmla="*/ 3503244 h 4880939"/>
              <a:gd name="connsiteX2" fmla="*/ 4475172 w 4757035"/>
              <a:gd name="connsiteY2" fmla="*/ 3503290 h 4880939"/>
              <a:gd name="connsiteX3" fmla="*/ 4471040 w 4757035"/>
              <a:gd name="connsiteY3" fmla="*/ 3507991 h 4880939"/>
              <a:gd name="connsiteX4" fmla="*/ 4663897 w 4757035"/>
              <a:gd name="connsiteY4" fmla="*/ 3046013 h 4880939"/>
              <a:gd name="connsiteX5" fmla="*/ 4651391 w 4757035"/>
              <a:gd name="connsiteY5" fmla="*/ 3197342 h 4880939"/>
              <a:gd name="connsiteX6" fmla="*/ 4708374 w 4757035"/>
              <a:gd name="connsiteY6" fmla="*/ 3142271 h 4880939"/>
              <a:gd name="connsiteX7" fmla="*/ 4757035 w 4757035"/>
              <a:gd name="connsiteY7" fmla="*/ 3092006 h 4880939"/>
              <a:gd name="connsiteX8" fmla="*/ 4747743 w 4757035"/>
              <a:gd name="connsiteY8" fmla="*/ 3152797 h 4880939"/>
              <a:gd name="connsiteX9" fmla="*/ 4721497 w 4757035"/>
              <a:gd name="connsiteY9" fmla="*/ 3145779 h 4880939"/>
              <a:gd name="connsiteX10" fmla="*/ 4713484 w 4757035"/>
              <a:gd name="connsiteY10" fmla="*/ 3228003 h 4880939"/>
              <a:gd name="connsiteX11" fmla="*/ 4695559 w 4757035"/>
              <a:gd name="connsiteY11" fmla="*/ 3216181 h 4880939"/>
              <a:gd name="connsiteX12" fmla="*/ 4656498 w 4757035"/>
              <a:gd name="connsiteY12" fmla="*/ 3283073 h 4880939"/>
              <a:gd name="connsiteX13" fmla="*/ 4648175 w 4757035"/>
              <a:gd name="connsiteY13" fmla="*/ 3287878 h 4880939"/>
              <a:gd name="connsiteX14" fmla="*/ 4634746 w 4757035"/>
              <a:gd name="connsiteY14" fmla="*/ 3206952 h 4880939"/>
              <a:gd name="connsiteX15" fmla="*/ 4642408 w 4757035"/>
              <a:gd name="connsiteY15" fmla="*/ 3335550 h 4880939"/>
              <a:gd name="connsiteX16" fmla="*/ 4583179 w 4757035"/>
              <a:gd name="connsiteY16" fmla="*/ 3425172 h 4880939"/>
              <a:gd name="connsiteX17" fmla="*/ 4573579 w 4757035"/>
              <a:gd name="connsiteY17" fmla="*/ 3408544 h 4880939"/>
              <a:gd name="connsiteX18" fmla="*/ 4555655 w 4757035"/>
              <a:gd name="connsiteY18" fmla="*/ 3396721 h 4880939"/>
              <a:gd name="connsiteX19" fmla="*/ 4519148 w 4757035"/>
              <a:gd name="connsiteY19" fmla="*/ 3506480 h 4880939"/>
              <a:gd name="connsiteX20" fmla="*/ 4512105 w 4757035"/>
              <a:gd name="connsiteY20" fmla="*/ 3532718 h 4880939"/>
              <a:gd name="connsiteX21" fmla="*/ 4494180 w 4757035"/>
              <a:gd name="connsiteY21" fmla="*/ 3520896 h 4880939"/>
              <a:gd name="connsiteX22" fmla="*/ 4489380 w 4757035"/>
              <a:gd name="connsiteY22" fmla="*/ 3512582 h 4880939"/>
              <a:gd name="connsiteX23" fmla="*/ 4487141 w 4757035"/>
              <a:gd name="connsiteY23" fmla="*/ 3511104 h 4880939"/>
              <a:gd name="connsiteX24" fmla="*/ 4475222 w 4757035"/>
              <a:gd name="connsiteY24" fmla="*/ 3503244 h 4880939"/>
              <a:gd name="connsiteX25" fmla="*/ 4488104 w 4757035"/>
              <a:gd name="connsiteY25" fmla="*/ 3491148 h 4880939"/>
              <a:gd name="connsiteX26" fmla="*/ 4555347 w 4757035"/>
              <a:gd name="connsiteY26" fmla="*/ 3319304 h 4880939"/>
              <a:gd name="connsiteX27" fmla="*/ 4587052 w 4757035"/>
              <a:gd name="connsiteY27" fmla="*/ 3201230 h 4880939"/>
              <a:gd name="connsiteX28" fmla="*/ 4663897 w 4757035"/>
              <a:gd name="connsiteY28" fmla="*/ 3046013 h 4880939"/>
              <a:gd name="connsiteX29" fmla="*/ 3137428 w 4757035"/>
              <a:gd name="connsiteY29" fmla="*/ 238715 h 4880939"/>
              <a:gd name="connsiteX30" fmla="*/ 3145190 w 4757035"/>
              <a:gd name="connsiteY30" fmla="*/ 242546 h 4880939"/>
              <a:gd name="connsiteX31" fmla="*/ 3137315 w 4757035"/>
              <a:gd name="connsiteY31" fmla="*/ 240441 h 4880939"/>
              <a:gd name="connsiteX32" fmla="*/ 2478648 w 4757035"/>
              <a:gd name="connsiteY32" fmla="*/ 1059 h 4880939"/>
              <a:gd name="connsiteX33" fmla="*/ 2577069 w 4757035"/>
              <a:gd name="connsiteY33" fmla="*/ 27375 h 4880939"/>
              <a:gd name="connsiteX34" fmla="*/ 2444872 w 4757035"/>
              <a:gd name="connsiteY34" fmla="*/ 48273 h 4880939"/>
              <a:gd name="connsiteX35" fmla="*/ 2409025 w 4757035"/>
              <a:gd name="connsiteY35" fmla="*/ 24629 h 4880939"/>
              <a:gd name="connsiteX36" fmla="*/ 2410302 w 4757035"/>
              <a:gd name="connsiteY36" fmla="*/ 46063 h 4880939"/>
              <a:gd name="connsiteX37" fmla="*/ 2354289 w 4757035"/>
              <a:gd name="connsiteY37" fmla="*/ 45147 h 4880939"/>
              <a:gd name="connsiteX38" fmla="*/ 2344995 w 4757035"/>
              <a:gd name="connsiteY38" fmla="*/ 105936 h 4880939"/>
              <a:gd name="connsiteX39" fmla="*/ 2627624 w 4757035"/>
              <a:gd name="connsiteY39" fmla="*/ 153379 h 4880939"/>
              <a:gd name="connsiteX40" fmla="*/ 2732608 w 4757035"/>
              <a:gd name="connsiteY40" fmla="*/ 181449 h 4880939"/>
              <a:gd name="connsiteX41" fmla="*/ 2808792 w 4757035"/>
              <a:gd name="connsiteY41" fmla="*/ 159635 h 4880939"/>
              <a:gd name="connsiteX42" fmla="*/ 2810069 w 4757035"/>
              <a:gd name="connsiteY42" fmla="*/ 181067 h 4880939"/>
              <a:gd name="connsiteX43" fmla="*/ 2931699 w 4757035"/>
              <a:gd name="connsiteY43" fmla="*/ 199526 h 4880939"/>
              <a:gd name="connsiteX44" fmla="*/ 2910253 w 4757035"/>
              <a:gd name="connsiteY44" fmla="*/ 200823 h 4880939"/>
              <a:gd name="connsiteX45" fmla="*/ 2906730 w 4757035"/>
              <a:gd name="connsiteY45" fmla="*/ 213941 h 4880939"/>
              <a:gd name="connsiteX46" fmla="*/ 3092699 w 4757035"/>
              <a:gd name="connsiteY46" fmla="*/ 228512 h 4880939"/>
              <a:gd name="connsiteX47" fmla="*/ 3089174 w 4757035"/>
              <a:gd name="connsiteY47" fmla="*/ 241632 h 4880939"/>
              <a:gd name="connsiteX48" fmla="*/ 3115422 w 4757035"/>
              <a:gd name="connsiteY48" fmla="*/ 248649 h 4880939"/>
              <a:gd name="connsiteX49" fmla="*/ 3118942 w 4757035"/>
              <a:gd name="connsiteY49" fmla="*/ 235529 h 4880939"/>
              <a:gd name="connsiteX50" fmla="*/ 3122225 w 4757035"/>
              <a:gd name="connsiteY50" fmla="*/ 236408 h 4880939"/>
              <a:gd name="connsiteX51" fmla="*/ 3137315 w 4757035"/>
              <a:gd name="connsiteY51" fmla="*/ 240441 h 4880939"/>
              <a:gd name="connsiteX52" fmla="*/ 3136867 w 4757035"/>
              <a:gd name="connsiteY52" fmla="*/ 247352 h 4880939"/>
              <a:gd name="connsiteX53" fmla="*/ 3165667 w 4757035"/>
              <a:gd name="connsiteY53" fmla="*/ 297235 h 4880939"/>
              <a:gd name="connsiteX54" fmla="*/ 3256251 w 4757035"/>
              <a:gd name="connsiteY54" fmla="*/ 300362 h 4880939"/>
              <a:gd name="connsiteX55" fmla="*/ 3268097 w 4757035"/>
              <a:gd name="connsiteY55" fmla="*/ 282439 h 4880939"/>
              <a:gd name="connsiteX56" fmla="*/ 3267129 w 4757035"/>
              <a:gd name="connsiteY56" fmla="*/ 338424 h 4880939"/>
              <a:gd name="connsiteX57" fmla="*/ 3054914 w 4757035"/>
              <a:gd name="connsiteY57" fmla="*/ 316838 h 4880939"/>
              <a:gd name="connsiteX58" fmla="*/ 2987054 w 4757035"/>
              <a:gd name="connsiteY58" fmla="*/ 333846 h 4880939"/>
              <a:gd name="connsiteX59" fmla="*/ 2960807 w 4757035"/>
              <a:gd name="connsiteY59" fmla="*/ 326829 h 4880939"/>
              <a:gd name="connsiteX60" fmla="*/ 2915361 w 4757035"/>
              <a:gd name="connsiteY60" fmla="*/ 286556 h 4880939"/>
              <a:gd name="connsiteX61" fmla="*/ 2842700 w 4757035"/>
              <a:gd name="connsiteY61" fmla="*/ 295251 h 4880939"/>
              <a:gd name="connsiteX62" fmla="*/ 2908006 w 4757035"/>
              <a:gd name="connsiteY62" fmla="*/ 235376 h 4880939"/>
              <a:gd name="connsiteX63" fmla="*/ 2719486 w 4757035"/>
              <a:gd name="connsiteY63" fmla="*/ 177941 h 4880939"/>
              <a:gd name="connsiteX64" fmla="*/ 2577688 w 4757035"/>
              <a:gd name="connsiteY64" fmla="*/ 182210 h 4880939"/>
              <a:gd name="connsiteX65" fmla="*/ 2292812 w 4757035"/>
              <a:gd name="connsiteY65" fmla="*/ 169320 h 4880939"/>
              <a:gd name="connsiteX66" fmla="*/ 2274890 w 4757035"/>
              <a:gd name="connsiteY66" fmla="*/ 157499 h 4880939"/>
              <a:gd name="connsiteX67" fmla="*/ 2143968 w 4757035"/>
              <a:gd name="connsiteY67" fmla="*/ 199831 h 4880939"/>
              <a:gd name="connsiteX68" fmla="*/ 1442948 w 4757035"/>
              <a:gd name="connsiteY68" fmla="*/ 427201 h 4880939"/>
              <a:gd name="connsiteX69" fmla="*/ 1414455 w 4757035"/>
              <a:gd name="connsiteY69" fmla="*/ 454736 h 4880939"/>
              <a:gd name="connsiteX70" fmla="*/ 1322903 w 4757035"/>
              <a:gd name="connsiteY70" fmla="*/ 507593 h 4880939"/>
              <a:gd name="connsiteX71" fmla="*/ 1305288 w 4757035"/>
              <a:gd name="connsiteY71" fmla="*/ 573190 h 4880939"/>
              <a:gd name="connsiteX72" fmla="*/ 1227828 w 4757035"/>
              <a:gd name="connsiteY72" fmla="*/ 573572 h 4880939"/>
              <a:gd name="connsiteX73" fmla="*/ 1273275 w 4757035"/>
              <a:gd name="connsiteY73" fmla="*/ 613844 h 4880939"/>
              <a:gd name="connsiteX74" fmla="*/ 1220781 w 4757035"/>
              <a:gd name="connsiteY74" fmla="*/ 599809 h 4880939"/>
              <a:gd name="connsiteX75" fmla="*/ 1123460 w 4757035"/>
              <a:gd name="connsiteY75" fmla="*/ 700339 h 4880939"/>
              <a:gd name="connsiteX76" fmla="*/ 1133059 w 4757035"/>
              <a:gd name="connsiteY76" fmla="*/ 716966 h 4880939"/>
              <a:gd name="connsiteX77" fmla="*/ 1066476 w 4757035"/>
              <a:gd name="connsiteY77" fmla="*/ 755408 h 4880939"/>
              <a:gd name="connsiteX78" fmla="*/ 1032217 w 4757035"/>
              <a:gd name="connsiteY78" fmla="*/ 830614 h 4880939"/>
              <a:gd name="connsiteX79" fmla="*/ 967879 w 4757035"/>
              <a:gd name="connsiteY79" fmla="*/ 834504 h 4880939"/>
              <a:gd name="connsiteX80" fmla="*/ 865757 w 4757035"/>
              <a:gd name="connsiteY80" fmla="*/ 926720 h 4880939"/>
              <a:gd name="connsiteX81" fmla="*/ 839819 w 4757035"/>
              <a:gd name="connsiteY81" fmla="*/ 997121 h 4880939"/>
              <a:gd name="connsiteX82" fmla="*/ 779313 w 4757035"/>
              <a:gd name="connsiteY82" fmla="*/ 1065310 h 4880939"/>
              <a:gd name="connsiteX83" fmla="*/ 722330 w 4757035"/>
              <a:gd name="connsiteY83" fmla="*/ 1120381 h 4880939"/>
              <a:gd name="connsiteX84" fmla="*/ 702471 w 4757035"/>
              <a:gd name="connsiteY84" fmla="*/ 1220528 h 4880939"/>
              <a:gd name="connsiteX85" fmla="*/ 663410 w 4757035"/>
              <a:gd name="connsiteY85" fmla="*/ 1287419 h 4880939"/>
              <a:gd name="connsiteX86" fmla="*/ 706301 w 4757035"/>
              <a:gd name="connsiteY86" fmla="*/ 1284828 h 4880939"/>
              <a:gd name="connsiteX87" fmla="*/ 709823 w 4757035"/>
              <a:gd name="connsiteY87" fmla="*/ 1271707 h 4880939"/>
              <a:gd name="connsiteX88" fmla="*/ 745671 w 4757035"/>
              <a:gd name="connsiteY88" fmla="*/ 1295353 h 4880939"/>
              <a:gd name="connsiteX89" fmla="*/ 703088 w 4757035"/>
              <a:gd name="connsiteY89" fmla="*/ 1375364 h 4880939"/>
              <a:gd name="connsiteX90" fmla="*/ 769672 w 4757035"/>
              <a:gd name="connsiteY90" fmla="*/ 1336922 h 4880939"/>
              <a:gd name="connsiteX91" fmla="*/ 793672 w 4757035"/>
              <a:gd name="connsiteY91" fmla="*/ 1378492 h 4880939"/>
              <a:gd name="connsiteX92" fmla="*/ 858976 w 4757035"/>
              <a:gd name="connsiteY92" fmla="*/ 1318618 h 4880939"/>
              <a:gd name="connsiteX93" fmla="*/ 1104525 w 4757035"/>
              <a:gd name="connsiteY93" fmla="*/ 1032741 h 4880939"/>
              <a:gd name="connsiteX94" fmla="*/ 1162786 w 4757035"/>
              <a:gd name="connsiteY94" fmla="*/ 999104 h 4880939"/>
              <a:gd name="connsiteX95" fmla="*/ 1173354 w 4757035"/>
              <a:gd name="connsiteY95" fmla="*/ 959747 h 4880939"/>
              <a:gd name="connsiteX96" fmla="*/ 1182955 w 4757035"/>
              <a:gd name="connsiteY96" fmla="*/ 976376 h 4880939"/>
              <a:gd name="connsiteX97" fmla="*/ 1246015 w 4757035"/>
              <a:gd name="connsiteY97" fmla="*/ 951052 h 4880939"/>
              <a:gd name="connsiteX98" fmla="*/ 1254338 w 4757035"/>
              <a:gd name="connsiteY98" fmla="*/ 946247 h 4880939"/>
              <a:gd name="connsiteX99" fmla="*/ 1266184 w 4757035"/>
              <a:gd name="connsiteY99" fmla="*/ 928324 h 4880939"/>
              <a:gd name="connsiteX100" fmla="*/ 1295645 w 4757035"/>
              <a:gd name="connsiteY100" fmla="*/ 844803 h 4880939"/>
              <a:gd name="connsiteX101" fmla="*/ 1337569 w 4757035"/>
              <a:gd name="connsiteY101" fmla="*/ 898193 h 4880939"/>
              <a:gd name="connsiteX102" fmla="*/ 1386228 w 4757035"/>
              <a:gd name="connsiteY102" fmla="*/ 847930 h 4880939"/>
              <a:gd name="connsiteX103" fmla="*/ 1364783 w 4757035"/>
              <a:gd name="connsiteY103" fmla="*/ 849226 h 4880939"/>
              <a:gd name="connsiteX104" fmla="*/ 1359983 w 4757035"/>
              <a:gd name="connsiteY104" fmla="*/ 840913 h 4880939"/>
              <a:gd name="connsiteX105" fmla="*/ 1407676 w 4757035"/>
              <a:gd name="connsiteY105" fmla="*/ 846633 h 4880939"/>
              <a:gd name="connsiteX106" fmla="*/ 1695455 w 4757035"/>
              <a:gd name="connsiteY106" fmla="*/ 691568 h 4880939"/>
              <a:gd name="connsiteX107" fmla="*/ 1684578 w 4757035"/>
              <a:gd name="connsiteY107" fmla="*/ 653508 h 4880939"/>
              <a:gd name="connsiteX108" fmla="*/ 1735791 w 4757035"/>
              <a:gd name="connsiteY108" fmla="*/ 646109 h 4880939"/>
              <a:gd name="connsiteX109" fmla="*/ 1720424 w 4757035"/>
              <a:gd name="connsiteY109" fmla="*/ 677152 h 4880939"/>
              <a:gd name="connsiteX110" fmla="*/ 1876313 w 4757035"/>
              <a:gd name="connsiteY110" fmla="*/ 620405 h 4880939"/>
              <a:gd name="connsiteX111" fmla="*/ 2203771 w 4757035"/>
              <a:gd name="connsiteY111" fmla="*/ 553284 h 4880939"/>
              <a:gd name="connsiteX112" fmla="*/ 2256263 w 4757035"/>
              <a:gd name="connsiteY112" fmla="*/ 567320 h 4880939"/>
              <a:gd name="connsiteX113" fmla="*/ 2246662 w 4757035"/>
              <a:gd name="connsiteY113" fmla="*/ 550692 h 4880939"/>
              <a:gd name="connsiteX114" fmla="*/ 2611553 w 4757035"/>
              <a:gd name="connsiteY114" fmla="*/ 606068 h 4880939"/>
              <a:gd name="connsiteX115" fmla="*/ 2592662 w 4757035"/>
              <a:gd name="connsiteY115" fmla="*/ 650230 h 4880939"/>
              <a:gd name="connsiteX116" fmla="*/ 2728692 w 4757035"/>
              <a:gd name="connsiteY116" fmla="*/ 693631 h 4880939"/>
              <a:gd name="connsiteX117" fmla="*/ 2723892 w 4757035"/>
              <a:gd name="connsiteY117" fmla="*/ 685318 h 4880939"/>
              <a:gd name="connsiteX118" fmla="*/ 2819276 w 4757035"/>
              <a:gd name="connsiteY118" fmla="*/ 696759 h 4880939"/>
              <a:gd name="connsiteX119" fmla="*/ 2884891 w 4757035"/>
              <a:gd name="connsiteY119" fmla="*/ 714302 h 4880939"/>
              <a:gd name="connsiteX120" fmla="*/ 3166550 w 4757035"/>
              <a:gd name="connsiteY120" fmla="*/ 817730 h 4880939"/>
              <a:gd name="connsiteX121" fmla="*/ 3377794 w 4757035"/>
              <a:gd name="connsiteY121" fmla="*/ 895303 h 4880939"/>
              <a:gd name="connsiteX122" fmla="*/ 3738810 w 4757035"/>
              <a:gd name="connsiteY122" fmla="*/ 1174620 h 4880939"/>
              <a:gd name="connsiteX123" fmla="*/ 3878979 w 4757035"/>
              <a:gd name="connsiteY123" fmla="*/ 1359739 h 4880939"/>
              <a:gd name="connsiteX124" fmla="*/ 4011795 w 4757035"/>
              <a:gd name="connsiteY124" fmla="*/ 1493675 h 4880939"/>
              <a:gd name="connsiteX125" fmla="*/ 4040596 w 4757035"/>
              <a:gd name="connsiteY125" fmla="*/ 1543560 h 4880939"/>
              <a:gd name="connsiteX126" fmla="*/ 4035795 w 4757035"/>
              <a:gd name="connsiteY126" fmla="*/ 1535245 h 4880939"/>
              <a:gd name="connsiteX127" fmla="*/ 4052440 w 4757035"/>
              <a:gd name="connsiteY127" fmla="*/ 1525635 h 4880939"/>
              <a:gd name="connsiteX128" fmla="*/ 4079303 w 4757035"/>
              <a:gd name="connsiteY128" fmla="*/ 1687489 h 4880939"/>
              <a:gd name="connsiteX129" fmla="*/ 4224891 w 4757035"/>
              <a:gd name="connsiteY129" fmla="*/ 2035757 h 4880939"/>
              <a:gd name="connsiteX130" fmla="*/ 4288876 w 4757035"/>
              <a:gd name="connsiteY130" fmla="*/ 2242690 h 4880939"/>
              <a:gd name="connsiteX131" fmla="*/ 4306182 w 4757035"/>
              <a:gd name="connsiteY131" fmla="*/ 2099676 h 4880939"/>
              <a:gd name="connsiteX132" fmla="*/ 4351630 w 4757035"/>
              <a:gd name="connsiteY132" fmla="*/ 2139948 h 4880939"/>
              <a:gd name="connsiteX133" fmla="*/ 4310058 w 4757035"/>
              <a:gd name="connsiteY133" fmla="*/ 1875735 h 4880939"/>
              <a:gd name="connsiteX134" fmla="*/ 4365102 w 4757035"/>
              <a:gd name="connsiteY134" fmla="*/ 1932637 h 4880939"/>
              <a:gd name="connsiteX135" fmla="*/ 4356782 w 4757035"/>
              <a:gd name="connsiteY135" fmla="*/ 1937441 h 4880939"/>
              <a:gd name="connsiteX136" fmla="*/ 4410199 w 4757035"/>
              <a:gd name="connsiteY136" fmla="*/ 2183731 h 4880939"/>
              <a:gd name="connsiteX137" fmla="*/ 4391306 w 4757035"/>
              <a:gd name="connsiteY137" fmla="*/ 2227894 h 4880939"/>
              <a:gd name="connsiteX138" fmla="*/ 4365060 w 4757035"/>
              <a:gd name="connsiteY138" fmla="*/ 2220876 h 4880939"/>
              <a:gd name="connsiteX139" fmla="*/ 4396062 w 4757035"/>
              <a:gd name="connsiteY139" fmla="*/ 2524447 h 4880939"/>
              <a:gd name="connsiteX140" fmla="*/ 4502632 w 4757035"/>
              <a:gd name="connsiteY140" fmla="*/ 2651367 h 4880939"/>
              <a:gd name="connsiteX141" fmla="*/ 4475110 w 4757035"/>
              <a:gd name="connsiteY141" fmla="*/ 2622917 h 4880939"/>
              <a:gd name="connsiteX142" fmla="*/ 4505186 w 4757035"/>
              <a:gd name="connsiteY142" fmla="*/ 2694235 h 4880939"/>
              <a:gd name="connsiteX143" fmla="*/ 4482772 w 4757035"/>
              <a:gd name="connsiteY143" fmla="*/ 2751515 h 4880939"/>
              <a:gd name="connsiteX144" fmla="*/ 4547726 w 4757035"/>
              <a:gd name="connsiteY144" fmla="*/ 2902465 h 4880939"/>
              <a:gd name="connsiteX145" fmla="*/ 4565341 w 4757035"/>
              <a:gd name="connsiteY145" fmla="*/ 2836868 h 4880939"/>
              <a:gd name="connsiteX146" fmla="*/ 4537158 w 4757035"/>
              <a:gd name="connsiteY146" fmla="*/ 2941822 h 4880939"/>
              <a:gd name="connsiteX147" fmla="*/ 4548035 w 4757035"/>
              <a:gd name="connsiteY147" fmla="*/ 2979882 h 4880939"/>
              <a:gd name="connsiteX148" fmla="*/ 4549620 w 4757035"/>
              <a:gd name="connsiteY148" fmla="*/ 3078735 h 4880939"/>
              <a:gd name="connsiteX149" fmla="*/ 4439134 w 4757035"/>
              <a:gd name="connsiteY149" fmla="*/ 3463994 h 4880939"/>
              <a:gd name="connsiteX150" fmla="*/ 4473704 w 4757035"/>
              <a:gd name="connsiteY150" fmla="*/ 3466206 h 4880939"/>
              <a:gd name="connsiteX151" fmla="*/ 4429841 w 4757035"/>
              <a:gd name="connsiteY151" fmla="*/ 3524786 h 4880939"/>
              <a:gd name="connsiteX152" fmla="*/ 4461252 w 4757035"/>
              <a:gd name="connsiteY152" fmla="*/ 3519121 h 4880939"/>
              <a:gd name="connsiteX153" fmla="*/ 4471040 w 4757035"/>
              <a:gd name="connsiteY153" fmla="*/ 3507991 h 4880939"/>
              <a:gd name="connsiteX154" fmla="*/ 4469140 w 4757035"/>
              <a:gd name="connsiteY154" fmla="*/ 3540895 h 4880939"/>
              <a:gd name="connsiteX155" fmla="*/ 4409983 w 4757035"/>
              <a:gd name="connsiteY155" fmla="*/ 3624933 h 4880939"/>
              <a:gd name="connsiteX156" fmla="*/ 4378935 w 4757035"/>
              <a:gd name="connsiteY156" fmla="*/ 3609603 h 4880939"/>
              <a:gd name="connsiteX157" fmla="*/ 4368367 w 4757035"/>
              <a:gd name="connsiteY157" fmla="*/ 3648960 h 4880939"/>
              <a:gd name="connsiteX158" fmla="*/ 4134004 w 4757035"/>
              <a:gd name="connsiteY158" fmla="*/ 4050313 h 4880939"/>
              <a:gd name="connsiteX159" fmla="*/ 3912148 w 4757035"/>
              <a:gd name="connsiteY159" fmla="*/ 4300342 h 4880939"/>
              <a:gd name="connsiteX160" fmla="*/ 3786334 w 4757035"/>
              <a:gd name="connsiteY160" fmla="*/ 4428404 h 4880939"/>
              <a:gd name="connsiteX161" fmla="*/ 3491508 w 4757035"/>
              <a:gd name="connsiteY161" fmla="*/ 4609709 h 4880939"/>
              <a:gd name="connsiteX162" fmla="*/ 3466948 w 4757035"/>
              <a:gd name="connsiteY162" fmla="*/ 4656969 h 4880939"/>
              <a:gd name="connsiteX163" fmla="*/ 3436640 w 4757035"/>
              <a:gd name="connsiteY163" fmla="*/ 4675468 h 4880939"/>
              <a:gd name="connsiteX164" fmla="*/ 3334650 w 4757035"/>
              <a:gd name="connsiteY164" fmla="*/ 4722442 h 4880939"/>
              <a:gd name="connsiteX165" fmla="*/ 3323772 w 4757035"/>
              <a:gd name="connsiteY165" fmla="*/ 4684380 h 4880939"/>
              <a:gd name="connsiteX166" fmla="*/ 3273836 w 4757035"/>
              <a:gd name="connsiteY166" fmla="*/ 4713211 h 4880939"/>
              <a:gd name="connsiteX167" fmla="*/ 3278635 w 4757035"/>
              <a:gd name="connsiteY167" fmla="*/ 4721524 h 4880939"/>
              <a:gd name="connsiteX168" fmla="*/ 3217820 w 4757035"/>
              <a:gd name="connsiteY168" fmla="*/ 4712296 h 4880939"/>
              <a:gd name="connsiteX169" fmla="*/ 3189327 w 4757035"/>
              <a:gd name="connsiteY169" fmla="*/ 4739831 h 4880939"/>
              <a:gd name="connsiteX170" fmla="*/ 3009437 w 4757035"/>
              <a:gd name="connsiteY170" fmla="*/ 4755009 h 4880939"/>
              <a:gd name="connsiteX171" fmla="*/ 2958224 w 4757035"/>
              <a:gd name="connsiteY171" fmla="*/ 4762408 h 4880939"/>
              <a:gd name="connsiteX172" fmla="*/ 2931976 w 4757035"/>
              <a:gd name="connsiteY172" fmla="*/ 4755391 h 4880939"/>
              <a:gd name="connsiteX173" fmla="*/ 2934530 w 4757035"/>
              <a:gd name="connsiteY173" fmla="*/ 4798256 h 4880939"/>
              <a:gd name="connsiteX174" fmla="*/ 2797223 w 4757035"/>
              <a:gd name="connsiteY174" fmla="*/ 4733422 h 4880939"/>
              <a:gd name="connsiteX175" fmla="*/ 2735440 w 4757035"/>
              <a:gd name="connsiteY175" fmla="*/ 4780179 h 4880939"/>
              <a:gd name="connsiteX176" fmla="*/ 2847469 w 4757035"/>
              <a:gd name="connsiteY176" fmla="*/ 4782010 h 4880939"/>
              <a:gd name="connsiteX177" fmla="*/ 2797533 w 4757035"/>
              <a:gd name="connsiteY177" fmla="*/ 4810841 h 4880939"/>
              <a:gd name="connsiteX178" fmla="*/ 2639088 w 4757035"/>
              <a:gd name="connsiteY178" fmla="*/ 4824722 h 4880939"/>
              <a:gd name="connsiteX179" fmla="*/ 2403183 w 4757035"/>
              <a:gd name="connsiteY179" fmla="*/ 4838986 h 4880939"/>
              <a:gd name="connsiteX180" fmla="*/ 2099417 w 4757035"/>
              <a:gd name="connsiteY180" fmla="*/ 4870257 h 4880939"/>
              <a:gd name="connsiteX181" fmla="*/ 1758527 w 4757035"/>
              <a:gd name="connsiteY181" fmla="*/ 4856451 h 4880939"/>
              <a:gd name="connsiteX182" fmla="*/ 1663144 w 4757035"/>
              <a:gd name="connsiteY182" fmla="*/ 4845010 h 4880939"/>
              <a:gd name="connsiteX183" fmla="*/ 1589205 w 4757035"/>
              <a:gd name="connsiteY183" fmla="*/ 4832271 h 4880939"/>
              <a:gd name="connsiteX184" fmla="*/ 1584406 w 4757035"/>
              <a:gd name="connsiteY184" fmla="*/ 4823958 h 4880939"/>
              <a:gd name="connsiteX185" fmla="*/ 1320669 w 4757035"/>
              <a:gd name="connsiteY185" fmla="*/ 4732352 h 4880939"/>
              <a:gd name="connsiteX186" fmla="*/ 1034209 w 4757035"/>
              <a:gd name="connsiteY186" fmla="*/ 4620607 h 4880939"/>
              <a:gd name="connsiteX187" fmla="*/ 746164 w 4757035"/>
              <a:gd name="connsiteY187" fmla="*/ 4410013 h 4880939"/>
              <a:gd name="connsiteX188" fmla="*/ 737841 w 4757035"/>
              <a:gd name="connsiteY188" fmla="*/ 4414819 h 4880939"/>
              <a:gd name="connsiteX189" fmla="*/ 649194 w 4757035"/>
              <a:gd name="connsiteY189" fmla="*/ 4299722 h 4880939"/>
              <a:gd name="connsiteX190" fmla="*/ 543902 w 4757035"/>
              <a:gd name="connsiteY190" fmla="*/ 4194233 h 4880939"/>
              <a:gd name="connsiteX191" fmla="*/ 412055 w 4757035"/>
              <a:gd name="connsiteY191" fmla="*/ 4004309 h 4880939"/>
              <a:gd name="connsiteX192" fmla="*/ 323409 w 4757035"/>
              <a:gd name="connsiteY192" fmla="*/ 3889211 h 4880939"/>
              <a:gd name="connsiteX193" fmla="*/ 275408 w 4757035"/>
              <a:gd name="connsiteY193" fmla="*/ 3806071 h 4880939"/>
              <a:gd name="connsiteX194" fmla="*/ 194777 w 4757035"/>
              <a:gd name="connsiteY194" fmla="*/ 3608752 h 4880939"/>
              <a:gd name="connsiteX195" fmla="*/ 121499 w 4757035"/>
              <a:gd name="connsiteY195" fmla="*/ 3462610 h 4880939"/>
              <a:gd name="connsiteX196" fmla="*/ 50159 w 4757035"/>
              <a:gd name="connsiteY196" fmla="*/ 3204497 h 4880939"/>
              <a:gd name="connsiteX197" fmla="*/ 39281 w 4757035"/>
              <a:gd name="connsiteY197" fmla="*/ 3166436 h 4880939"/>
              <a:gd name="connsiteX198" fmla="*/ 20741 w 4757035"/>
              <a:gd name="connsiteY198" fmla="*/ 2999776 h 4880939"/>
              <a:gd name="connsiteX199" fmla="*/ 33246 w 4757035"/>
              <a:gd name="connsiteY199" fmla="*/ 2848447 h 4880939"/>
              <a:gd name="connsiteX200" fmla="*/ 0 w 4757035"/>
              <a:gd name="connsiteY200" fmla="*/ 2579428 h 4880939"/>
              <a:gd name="connsiteX201" fmla="*/ 38090 w 4757035"/>
              <a:gd name="connsiteY201" fmla="*/ 2568521 h 4880939"/>
              <a:gd name="connsiteX202" fmla="*/ 9951 w 4757035"/>
              <a:gd name="connsiteY202" fmla="*/ 2385234 h 4880939"/>
              <a:gd name="connsiteX203" fmla="*/ 58962 w 4757035"/>
              <a:gd name="connsiteY203" fmla="*/ 2124147 h 4880939"/>
              <a:gd name="connsiteX204" fmla="*/ 321860 w 4757035"/>
              <a:gd name="connsiteY204" fmla="*/ 1407018 h 4880939"/>
              <a:gd name="connsiteX205" fmla="*/ 354843 w 4757035"/>
              <a:gd name="connsiteY205" fmla="*/ 1310378 h 4880939"/>
              <a:gd name="connsiteX206" fmla="*/ 448333 w 4757035"/>
              <a:gd name="connsiteY206" fmla="*/ 1145551 h 4880939"/>
              <a:gd name="connsiteX207" fmla="*/ 498272 w 4757035"/>
              <a:gd name="connsiteY207" fmla="*/ 1116719 h 4880939"/>
              <a:gd name="connsiteX208" fmla="*/ 480348 w 4757035"/>
              <a:gd name="connsiteY208" fmla="*/ 1104896 h 4880939"/>
              <a:gd name="connsiteX209" fmla="*/ 586961 w 4757035"/>
              <a:gd name="connsiteY209" fmla="*/ 943577 h 4880939"/>
              <a:gd name="connsiteX210" fmla="*/ 613206 w 4757035"/>
              <a:gd name="connsiteY210" fmla="*/ 950593 h 4880939"/>
              <a:gd name="connsiteX211" fmla="*/ 602638 w 4757035"/>
              <a:gd name="connsiteY211" fmla="*/ 989950 h 4880939"/>
              <a:gd name="connsiteX212" fmla="*/ 663144 w 4757035"/>
              <a:gd name="connsiteY212" fmla="*/ 921761 h 4880939"/>
              <a:gd name="connsiteX213" fmla="*/ 653545 w 4757035"/>
              <a:gd name="connsiteY213" fmla="*/ 905135 h 4880939"/>
              <a:gd name="connsiteX214" fmla="*/ 705728 w 4757035"/>
              <a:gd name="connsiteY214" fmla="*/ 841751 h 4880939"/>
              <a:gd name="connsiteX215" fmla="*/ 674990 w 4757035"/>
              <a:gd name="connsiteY215" fmla="*/ 903837 h 4880939"/>
              <a:gd name="connsiteX216" fmla="*/ 770067 w 4757035"/>
              <a:gd name="connsiteY216" fmla="*/ 837861 h 4880939"/>
              <a:gd name="connsiteX217" fmla="*/ 792480 w 4757035"/>
              <a:gd name="connsiteY217" fmla="*/ 780578 h 4880939"/>
              <a:gd name="connsiteX218" fmla="*/ 901646 w 4757035"/>
              <a:gd name="connsiteY218" fmla="*/ 662124 h 4880939"/>
              <a:gd name="connsiteX219" fmla="*/ 893324 w 4757035"/>
              <a:gd name="connsiteY219" fmla="*/ 666929 h 4880939"/>
              <a:gd name="connsiteX220" fmla="*/ 964398 w 4757035"/>
              <a:gd name="connsiteY220" fmla="*/ 559383 h 4880939"/>
              <a:gd name="connsiteX221" fmla="*/ 976246 w 4757035"/>
              <a:gd name="connsiteY221" fmla="*/ 541459 h 4880939"/>
              <a:gd name="connsiteX222" fmla="*/ 1613589 w 4757035"/>
              <a:gd name="connsiteY222" fmla="*/ 184573 h 4880939"/>
              <a:gd name="connsiteX223" fmla="*/ 1605266 w 4757035"/>
              <a:gd name="connsiteY223" fmla="*/ 189378 h 4880939"/>
              <a:gd name="connsiteX224" fmla="*/ 1764679 w 4757035"/>
              <a:gd name="connsiteY224" fmla="*/ 119512 h 4880939"/>
              <a:gd name="connsiteX225" fmla="*/ 1893356 w 4757035"/>
              <a:gd name="connsiteY225" fmla="*/ 111731 h 4880939"/>
              <a:gd name="connsiteX226" fmla="*/ 2009876 w 4757035"/>
              <a:gd name="connsiteY226" fmla="*/ 44459 h 4880939"/>
              <a:gd name="connsiteX227" fmla="*/ 2151674 w 4757035"/>
              <a:gd name="connsiteY227" fmla="*/ 40189 h 4880939"/>
              <a:gd name="connsiteX228" fmla="*/ 2296996 w 4757035"/>
              <a:gd name="connsiteY228" fmla="*/ 22798 h 4880939"/>
              <a:gd name="connsiteX229" fmla="*/ 2332843 w 4757035"/>
              <a:gd name="connsiteY229" fmla="*/ 46442 h 4880939"/>
              <a:gd name="connsiteX230" fmla="*/ 2330288 w 4757035"/>
              <a:gd name="connsiteY230" fmla="*/ 3577 h 4880939"/>
              <a:gd name="connsiteX231" fmla="*/ 2366134 w 4757035"/>
              <a:gd name="connsiteY231" fmla="*/ 27221 h 4880939"/>
              <a:gd name="connsiteX232" fmla="*/ 2369657 w 4757035"/>
              <a:gd name="connsiteY232" fmla="*/ 14103 h 4880939"/>
              <a:gd name="connsiteX233" fmla="*/ 2478648 w 4757035"/>
              <a:gd name="connsiteY233" fmla="*/ 1059 h 4880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4757035" h="4880939">
                <a:moveTo>
                  <a:pt x="4471457" y="3500759"/>
                </a:moveTo>
                <a:lnTo>
                  <a:pt x="4475222" y="3503244"/>
                </a:lnTo>
                <a:lnTo>
                  <a:pt x="4475172" y="3503290"/>
                </a:lnTo>
                <a:lnTo>
                  <a:pt x="4471040" y="3507991"/>
                </a:lnTo>
                <a:close/>
                <a:moveTo>
                  <a:pt x="4663897" y="3046013"/>
                </a:moveTo>
                <a:cubicBezTo>
                  <a:pt x="4714142" y="3094599"/>
                  <a:pt x="4604668" y="3135635"/>
                  <a:pt x="4651391" y="3197342"/>
                </a:cubicBezTo>
                <a:cubicBezTo>
                  <a:pt x="4671559" y="3174611"/>
                  <a:pt x="4724052" y="3188646"/>
                  <a:pt x="4708374" y="3142271"/>
                </a:cubicBezTo>
                <a:cubicBezTo>
                  <a:pt x="4715420" y="3116033"/>
                  <a:pt x="4730787" y="3084989"/>
                  <a:pt x="4757035" y="3092006"/>
                </a:cubicBezTo>
                <a:cubicBezTo>
                  <a:pt x="4757035" y="3092006"/>
                  <a:pt x="4757035" y="3092006"/>
                  <a:pt x="4747743" y="3152797"/>
                </a:cubicBezTo>
                <a:cubicBezTo>
                  <a:pt x="4747743" y="3152797"/>
                  <a:pt x="4747743" y="3152797"/>
                  <a:pt x="4721497" y="3145779"/>
                </a:cubicBezTo>
                <a:cubicBezTo>
                  <a:pt x="4721497" y="3145779"/>
                  <a:pt x="4721497" y="3145779"/>
                  <a:pt x="4713484" y="3228003"/>
                </a:cubicBezTo>
                <a:cubicBezTo>
                  <a:pt x="4713484" y="3228003"/>
                  <a:pt x="4713484" y="3228003"/>
                  <a:pt x="4695559" y="3216181"/>
                </a:cubicBezTo>
                <a:cubicBezTo>
                  <a:pt x="4675391" y="3238910"/>
                  <a:pt x="4686269" y="3276971"/>
                  <a:pt x="4656498" y="3283073"/>
                </a:cubicBezTo>
                <a:cubicBezTo>
                  <a:pt x="4656498" y="3283073"/>
                  <a:pt x="4656498" y="3283073"/>
                  <a:pt x="4648175" y="3287878"/>
                </a:cubicBezTo>
                <a:cubicBezTo>
                  <a:pt x="4667068" y="3243715"/>
                  <a:pt x="4645621" y="3245013"/>
                  <a:pt x="4634746" y="3206952"/>
                </a:cubicBezTo>
                <a:cubicBezTo>
                  <a:pt x="4619375" y="3237995"/>
                  <a:pt x="4560146" y="3327617"/>
                  <a:pt x="4642408" y="3335550"/>
                </a:cubicBezTo>
                <a:cubicBezTo>
                  <a:pt x="4587670" y="3356068"/>
                  <a:pt x="4619992" y="3392831"/>
                  <a:pt x="4583179" y="3425172"/>
                </a:cubicBezTo>
                <a:cubicBezTo>
                  <a:pt x="4578378" y="3416857"/>
                  <a:pt x="4586701" y="3412052"/>
                  <a:pt x="4573579" y="3408544"/>
                </a:cubicBezTo>
                <a:cubicBezTo>
                  <a:pt x="4573579" y="3408544"/>
                  <a:pt x="4573579" y="3408544"/>
                  <a:pt x="4555655" y="3396721"/>
                </a:cubicBezTo>
                <a:cubicBezTo>
                  <a:pt x="4566534" y="3434782"/>
                  <a:pt x="4544118" y="3492064"/>
                  <a:pt x="4519148" y="3506480"/>
                </a:cubicBezTo>
                <a:cubicBezTo>
                  <a:pt x="4519148" y="3506480"/>
                  <a:pt x="4519148" y="3506480"/>
                  <a:pt x="4512105" y="3532718"/>
                </a:cubicBezTo>
                <a:cubicBezTo>
                  <a:pt x="4512105" y="3532718"/>
                  <a:pt x="4512105" y="3532718"/>
                  <a:pt x="4494180" y="3520896"/>
                </a:cubicBezTo>
                <a:cubicBezTo>
                  <a:pt x="4494180" y="3520896"/>
                  <a:pt x="4494180" y="3520896"/>
                  <a:pt x="4489380" y="3512582"/>
                </a:cubicBezTo>
                <a:cubicBezTo>
                  <a:pt x="4489380" y="3512582"/>
                  <a:pt x="4489380" y="3512582"/>
                  <a:pt x="4487141" y="3511104"/>
                </a:cubicBezTo>
                <a:lnTo>
                  <a:pt x="4475222" y="3503244"/>
                </a:lnTo>
                <a:lnTo>
                  <a:pt x="4488104" y="3491148"/>
                </a:lnTo>
                <a:cubicBezTo>
                  <a:pt x="4497395" y="3430357"/>
                  <a:pt x="4577102" y="3395425"/>
                  <a:pt x="4555347" y="3319304"/>
                </a:cubicBezTo>
                <a:cubicBezTo>
                  <a:pt x="4562392" y="3293065"/>
                  <a:pt x="4619375" y="3237995"/>
                  <a:pt x="4587052" y="3201230"/>
                </a:cubicBezTo>
                <a:cubicBezTo>
                  <a:pt x="4654913" y="3184221"/>
                  <a:pt x="4631882" y="3086665"/>
                  <a:pt x="4663897" y="3046013"/>
                </a:cubicBezTo>
                <a:close/>
                <a:moveTo>
                  <a:pt x="3137428" y="238715"/>
                </a:moveTo>
                <a:cubicBezTo>
                  <a:pt x="3139510" y="237512"/>
                  <a:pt x="3142789" y="238388"/>
                  <a:pt x="3145190" y="242546"/>
                </a:cubicBezTo>
                <a:lnTo>
                  <a:pt x="3137315" y="240441"/>
                </a:lnTo>
                <a:close/>
                <a:moveTo>
                  <a:pt x="2478648" y="1059"/>
                </a:moveTo>
                <a:cubicBezTo>
                  <a:pt x="2516497" y="4149"/>
                  <a:pt x="2552585" y="13797"/>
                  <a:pt x="2577069" y="27375"/>
                </a:cubicBezTo>
                <a:cubicBezTo>
                  <a:pt x="2558178" y="71537"/>
                  <a:pt x="2468563" y="12426"/>
                  <a:pt x="2444872" y="48273"/>
                </a:cubicBezTo>
                <a:cubicBezTo>
                  <a:pt x="2431749" y="44764"/>
                  <a:pt x="2425672" y="15018"/>
                  <a:pt x="2409025" y="24629"/>
                </a:cubicBezTo>
                <a:cubicBezTo>
                  <a:pt x="2409025" y="24629"/>
                  <a:pt x="2409025" y="24629"/>
                  <a:pt x="2410302" y="46063"/>
                </a:cubicBezTo>
                <a:cubicBezTo>
                  <a:pt x="2410302" y="46063"/>
                  <a:pt x="2410302" y="46063"/>
                  <a:pt x="2354289" y="45147"/>
                </a:cubicBezTo>
                <a:cubicBezTo>
                  <a:pt x="2387888" y="103343"/>
                  <a:pt x="2273304" y="58645"/>
                  <a:pt x="2344995" y="105936"/>
                </a:cubicBezTo>
                <a:cubicBezTo>
                  <a:pt x="2446456" y="147124"/>
                  <a:pt x="2549856" y="76342"/>
                  <a:pt x="2627624" y="153379"/>
                </a:cubicBezTo>
                <a:cubicBezTo>
                  <a:pt x="2670518" y="150787"/>
                  <a:pt x="2696762" y="157803"/>
                  <a:pt x="2732608" y="181449"/>
                </a:cubicBezTo>
                <a:cubicBezTo>
                  <a:pt x="2731331" y="160015"/>
                  <a:pt x="2776469" y="122871"/>
                  <a:pt x="2808792" y="159635"/>
                </a:cubicBezTo>
                <a:cubicBezTo>
                  <a:pt x="2808792" y="159635"/>
                  <a:pt x="2808792" y="159635"/>
                  <a:pt x="2810069" y="181067"/>
                </a:cubicBezTo>
                <a:cubicBezTo>
                  <a:pt x="2845915" y="204713"/>
                  <a:pt x="2902899" y="149643"/>
                  <a:pt x="2931699" y="199526"/>
                </a:cubicBezTo>
                <a:cubicBezTo>
                  <a:pt x="2913777" y="187705"/>
                  <a:pt x="2918576" y="196018"/>
                  <a:pt x="2910253" y="200823"/>
                </a:cubicBezTo>
                <a:cubicBezTo>
                  <a:pt x="2910253" y="200823"/>
                  <a:pt x="2910253" y="200823"/>
                  <a:pt x="2906730" y="213941"/>
                </a:cubicBezTo>
                <a:cubicBezTo>
                  <a:pt x="2981945" y="248114"/>
                  <a:pt x="3028051" y="154984"/>
                  <a:pt x="3092699" y="228512"/>
                </a:cubicBezTo>
                <a:cubicBezTo>
                  <a:pt x="3092699" y="228512"/>
                  <a:pt x="3092699" y="228512"/>
                  <a:pt x="3089174" y="241632"/>
                </a:cubicBezTo>
                <a:cubicBezTo>
                  <a:pt x="3089174" y="241632"/>
                  <a:pt x="3089174" y="241632"/>
                  <a:pt x="3115422" y="248649"/>
                </a:cubicBezTo>
                <a:cubicBezTo>
                  <a:pt x="3115422" y="248649"/>
                  <a:pt x="3115422" y="248649"/>
                  <a:pt x="3118942" y="235529"/>
                </a:cubicBezTo>
                <a:cubicBezTo>
                  <a:pt x="3118942" y="235529"/>
                  <a:pt x="3118942" y="235529"/>
                  <a:pt x="3122225" y="236408"/>
                </a:cubicBezTo>
                <a:lnTo>
                  <a:pt x="3137315" y="240441"/>
                </a:lnTo>
                <a:lnTo>
                  <a:pt x="3136867" y="247352"/>
                </a:lnTo>
                <a:cubicBezTo>
                  <a:pt x="3136867" y="247352"/>
                  <a:pt x="3136867" y="247352"/>
                  <a:pt x="3165667" y="297235"/>
                </a:cubicBezTo>
                <a:cubicBezTo>
                  <a:pt x="3184558" y="253073"/>
                  <a:pt x="3228729" y="271913"/>
                  <a:pt x="3256251" y="300362"/>
                </a:cubicBezTo>
                <a:cubicBezTo>
                  <a:pt x="3269375" y="303872"/>
                  <a:pt x="3240573" y="253987"/>
                  <a:pt x="3268097" y="282439"/>
                </a:cubicBezTo>
                <a:cubicBezTo>
                  <a:pt x="3277697" y="299067"/>
                  <a:pt x="3270651" y="325304"/>
                  <a:pt x="3267129" y="338424"/>
                </a:cubicBezTo>
                <a:cubicBezTo>
                  <a:pt x="3194775" y="424538"/>
                  <a:pt x="3117974" y="291515"/>
                  <a:pt x="3054914" y="316838"/>
                </a:cubicBezTo>
                <a:cubicBezTo>
                  <a:pt x="3027390" y="288387"/>
                  <a:pt x="2989300" y="299294"/>
                  <a:pt x="2987054" y="333846"/>
                </a:cubicBezTo>
                <a:cubicBezTo>
                  <a:pt x="2967855" y="300591"/>
                  <a:pt x="2970407" y="343457"/>
                  <a:pt x="2960807" y="326829"/>
                </a:cubicBezTo>
                <a:cubicBezTo>
                  <a:pt x="2959532" y="305396"/>
                  <a:pt x="2933284" y="298379"/>
                  <a:pt x="2915361" y="286556"/>
                </a:cubicBezTo>
                <a:cubicBezTo>
                  <a:pt x="2883038" y="249791"/>
                  <a:pt x="2875025" y="332015"/>
                  <a:pt x="2842700" y="295251"/>
                </a:cubicBezTo>
                <a:cubicBezTo>
                  <a:pt x="2807825" y="215621"/>
                  <a:pt x="2902239" y="283048"/>
                  <a:pt x="2908006" y="235376"/>
                </a:cubicBezTo>
                <a:cubicBezTo>
                  <a:pt x="2849438" y="191595"/>
                  <a:pt x="2753086" y="236137"/>
                  <a:pt x="2719486" y="177941"/>
                </a:cubicBezTo>
                <a:cubicBezTo>
                  <a:pt x="2657702" y="224696"/>
                  <a:pt x="2652594" y="138963"/>
                  <a:pt x="2577688" y="182210"/>
                </a:cubicBezTo>
                <a:cubicBezTo>
                  <a:pt x="2490625" y="165965"/>
                  <a:pt x="2371550" y="190371"/>
                  <a:pt x="2292812" y="169320"/>
                </a:cubicBezTo>
                <a:cubicBezTo>
                  <a:pt x="2292812" y="169320"/>
                  <a:pt x="2292812" y="169320"/>
                  <a:pt x="2274890" y="157499"/>
                </a:cubicBezTo>
                <a:cubicBezTo>
                  <a:pt x="2247674" y="206467"/>
                  <a:pt x="2186860" y="197236"/>
                  <a:pt x="2143968" y="199831"/>
                </a:cubicBezTo>
                <a:cubicBezTo>
                  <a:pt x="1905818" y="248645"/>
                  <a:pt x="1651020" y="307071"/>
                  <a:pt x="1442948" y="427201"/>
                </a:cubicBezTo>
                <a:cubicBezTo>
                  <a:pt x="1452549" y="443829"/>
                  <a:pt x="1427579" y="458246"/>
                  <a:pt x="1414455" y="454736"/>
                </a:cubicBezTo>
                <a:cubicBezTo>
                  <a:pt x="1370287" y="435896"/>
                  <a:pt x="1343072" y="484865"/>
                  <a:pt x="1322903" y="507593"/>
                </a:cubicBezTo>
                <a:cubicBezTo>
                  <a:pt x="1294411" y="535130"/>
                  <a:pt x="1342104" y="540850"/>
                  <a:pt x="1305288" y="573190"/>
                </a:cubicBezTo>
                <a:cubicBezTo>
                  <a:pt x="1271997" y="592410"/>
                  <a:pt x="1259843" y="532917"/>
                  <a:pt x="1227828" y="573572"/>
                </a:cubicBezTo>
                <a:cubicBezTo>
                  <a:pt x="1229104" y="595004"/>
                  <a:pt x="1248305" y="628260"/>
                  <a:pt x="1273275" y="613844"/>
                </a:cubicBezTo>
                <a:cubicBezTo>
                  <a:pt x="1248305" y="628260"/>
                  <a:pt x="1226859" y="629556"/>
                  <a:pt x="1220781" y="599809"/>
                </a:cubicBezTo>
                <a:cubicBezTo>
                  <a:pt x="1183969" y="632150"/>
                  <a:pt x="1169876" y="684626"/>
                  <a:pt x="1123460" y="700339"/>
                </a:cubicBezTo>
                <a:cubicBezTo>
                  <a:pt x="1123460" y="700339"/>
                  <a:pt x="1123460" y="700339"/>
                  <a:pt x="1133059" y="716966"/>
                </a:cubicBezTo>
                <a:cubicBezTo>
                  <a:pt x="1117692" y="748010"/>
                  <a:pt x="1054323" y="695913"/>
                  <a:pt x="1066476" y="755408"/>
                </a:cubicBezTo>
                <a:cubicBezTo>
                  <a:pt x="1022308" y="736568"/>
                  <a:pt x="1052386" y="807885"/>
                  <a:pt x="1032217" y="830614"/>
                </a:cubicBezTo>
                <a:cubicBezTo>
                  <a:pt x="1017817" y="805672"/>
                  <a:pt x="992847" y="820089"/>
                  <a:pt x="967879" y="834504"/>
                </a:cubicBezTo>
                <a:cubicBezTo>
                  <a:pt x="926264" y="858531"/>
                  <a:pt x="930095" y="922829"/>
                  <a:pt x="865757" y="926720"/>
                </a:cubicBezTo>
                <a:cubicBezTo>
                  <a:pt x="863512" y="961271"/>
                  <a:pt x="873112" y="977899"/>
                  <a:pt x="839819" y="997121"/>
                </a:cubicBezTo>
                <a:cubicBezTo>
                  <a:pt x="801729" y="1008029"/>
                  <a:pt x="771958" y="1014130"/>
                  <a:pt x="779313" y="1065310"/>
                </a:cubicBezTo>
                <a:cubicBezTo>
                  <a:pt x="744745" y="1063097"/>
                  <a:pt x="773545" y="1112980"/>
                  <a:pt x="722330" y="1120381"/>
                </a:cubicBezTo>
                <a:cubicBezTo>
                  <a:pt x="749852" y="1148830"/>
                  <a:pt x="709516" y="1194289"/>
                  <a:pt x="702471" y="1220528"/>
                </a:cubicBezTo>
                <a:cubicBezTo>
                  <a:pt x="685824" y="1230139"/>
                  <a:pt x="657333" y="1257673"/>
                  <a:pt x="663410" y="1287419"/>
                </a:cubicBezTo>
                <a:cubicBezTo>
                  <a:pt x="668210" y="1295733"/>
                  <a:pt x="694455" y="1302751"/>
                  <a:pt x="706301" y="1284828"/>
                </a:cubicBezTo>
                <a:cubicBezTo>
                  <a:pt x="706301" y="1284828"/>
                  <a:pt x="706301" y="1284828"/>
                  <a:pt x="709823" y="1271707"/>
                </a:cubicBezTo>
                <a:cubicBezTo>
                  <a:pt x="722947" y="1275217"/>
                  <a:pt x="736071" y="1278724"/>
                  <a:pt x="745671" y="1295353"/>
                </a:cubicBezTo>
                <a:cubicBezTo>
                  <a:pt x="725501" y="1318082"/>
                  <a:pt x="683887" y="1342108"/>
                  <a:pt x="703088" y="1375364"/>
                </a:cubicBezTo>
                <a:cubicBezTo>
                  <a:pt x="738933" y="1399009"/>
                  <a:pt x="725501" y="1318082"/>
                  <a:pt x="769672" y="1336922"/>
                </a:cubicBezTo>
                <a:cubicBezTo>
                  <a:pt x="757824" y="1354847"/>
                  <a:pt x="784072" y="1361864"/>
                  <a:pt x="793672" y="1378492"/>
                </a:cubicBezTo>
                <a:cubicBezTo>
                  <a:pt x="804239" y="1339133"/>
                  <a:pt x="843608" y="1349662"/>
                  <a:pt x="858976" y="1318618"/>
                </a:cubicBezTo>
                <a:cubicBezTo>
                  <a:pt x="957575" y="1239521"/>
                  <a:pt x="988004" y="1100015"/>
                  <a:pt x="1104525" y="1032741"/>
                </a:cubicBezTo>
                <a:cubicBezTo>
                  <a:pt x="1098448" y="1002995"/>
                  <a:pt x="1133019" y="1005207"/>
                  <a:pt x="1162786" y="999104"/>
                </a:cubicBezTo>
                <a:cubicBezTo>
                  <a:pt x="1179432" y="989494"/>
                  <a:pt x="1182955" y="976376"/>
                  <a:pt x="1173354" y="959747"/>
                </a:cubicBezTo>
                <a:cubicBezTo>
                  <a:pt x="1173354" y="959747"/>
                  <a:pt x="1173354" y="959747"/>
                  <a:pt x="1182955" y="976376"/>
                </a:cubicBezTo>
                <a:cubicBezTo>
                  <a:pt x="1182955" y="976376"/>
                  <a:pt x="1182955" y="976376"/>
                  <a:pt x="1246015" y="951052"/>
                </a:cubicBezTo>
                <a:cubicBezTo>
                  <a:pt x="1246015" y="951052"/>
                  <a:pt x="1246015" y="951052"/>
                  <a:pt x="1254338" y="946247"/>
                </a:cubicBezTo>
                <a:cubicBezTo>
                  <a:pt x="1284106" y="940145"/>
                  <a:pt x="1262661" y="941442"/>
                  <a:pt x="1266184" y="928324"/>
                </a:cubicBezTo>
                <a:cubicBezTo>
                  <a:pt x="1273231" y="902084"/>
                  <a:pt x="1323169" y="873252"/>
                  <a:pt x="1295645" y="844803"/>
                </a:cubicBezTo>
                <a:cubicBezTo>
                  <a:pt x="1321890" y="851820"/>
                  <a:pt x="1286353" y="905592"/>
                  <a:pt x="1337569" y="898193"/>
                </a:cubicBezTo>
                <a:cubicBezTo>
                  <a:pt x="1354213" y="888584"/>
                  <a:pt x="1382706" y="861050"/>
                  <a:pt x="1386228" y="847930"/>
                </a:cubicBezTo>
                <a:cubicBezTo>
                  <a:pt x="1373105" y="844421"/>
                  <a:pt x="1373105" y="844421"/>
                  <a:pt x="1364783" y="849226"/>
                </a:cubicBezTo>
                <a:cubicBezTo>
                  <a:pt x="1364783" y="849226"/>
                  <a:pt x="1364783" y="849226"/>
                  <a:pt x="1359983" y="840913"/>
                </a:cubicBezTo>
                <a:cubicBezTo>
                  <a:pt x="1368306" y="836108"/>
                  <a:pt x="1393276" y="821691"/>
                  <a:pt x="1407676" y="846633"/>
                </a:cubicBezTo>
                <a:cubicBezTo>
                  <a:pt x="1520673" y="792478"/>
                  <a:pt x="1584702" y="711171"/>
                  <a:pt x="1695455" y="691568"/>
                </a:cubicBezTo>
                <a:cubicBezTo>
                  <a:pt x="1695455" y="691568"/>
                  <a:pt x="1695455" y="691568"/>
                  <a:pt x="1684578" y="653508"/>
                </a:cubicBezTo>
                <a:cubicBezTo>
                  <a:pt x="1684578" y="653508"/>
                  <a:pt x="1684578" y="653508"/>
                  <a:pt x="1735791" y="646109"/>
                </a:cubicBezTo>
                <a:cubicBezTo>
                  <a:pt x="1735791" y="646109"/>
                  <a:pt x="1735791" y="646109"/>
                  <a:pt x="1720424" y="677152"/>
                </a:cubicBezTo>
                <a:cubicBezTo>
                  <a:pt x="1779962" y="664949"/>
                  <a:pt x="1815498" y="611177"/>
                  <a:pt x="1876313" y="620405"/>
                </a:cubicBezTo>
                <a:cubicBezTo>
                  <a:pt x="1972665" y="575861"/>
                  <a:pt x="2100065" y="546648"/>
                  <a:pt x="2203771" y="553284"/>
                </a:cubicBezTo>
                <a:cubicBezTo>
                  <a:pt x="2228739" y="538869"/>
                  <a:pt x="2239617" y="576931"/>
                  <a:pt x="2256263" y="567320"/>
                </a:cubicBezTo>
                <a:cubicBezTo>
                  <a:pt x="2256263" y="567320"/>
                  <a:pt x="2256263" y="567320"/>
                  <a:pt x="2246662" y="550692"/>
                </a:cubicBezTo>
                <a:cubicBezTo>
                  <a:pt x="2376616" y="564345"/>
                  <a:pt x="2554920" y="450317"/>
                  <a:pt x="2611553" y="606068"/>
                </a:cubicBezTo>
                <a:cubicBezTo>
                  <a:pt x="2611553" y="606068"/>
                  <a:pt x="2611553" y="606068"/>
                  <a:pt x="2592662" y="650230"/>
                </a:cubicBezTo>
                <a:cubicBezTo>
                  <a:pt x="2635553" y="647638"/>
                  <a:pt x="2676199" y="679598"/>
                  <a:pt x="2728692" y="693631"/>
                </a:cubicBezTo>
                <a:cubicBezTo>
                  <a:pt x="2728692" y="693631"/>
                  <a:pt x="2728692" y="693631"/>
                  <a:pt x="2723892" y="685318"/>
                </a:cubicBezTo>
                <a:cubicBezTo>
                  <a:pt x="2761982" y="674411"/>
                  <a:pt x="2782460" y="729099"/>
                  <a:pt x="2819276" y="696759"/>
                </a:cubicBezTo>
                <a:cubicBezTo>
                  <a:pt x="2817028" y="731312"/>
                  <a:pt x="2864721" y="737032"/>
                  <a:pt x="2884891" y="714302"/>
                </a:cubicBezTo>
                <a:cubicBezTo>
                  <a:pt x="2986350" y="755491"/>
                  <a:pt x="3085257" y="753814"/>
                  <a:pt x="3166550" y="817730"/>
                </a:cubicBezTo>
                <a:cubicBezTo>
                  <a:pt x="3232164" y="835274"/>
                  <a:pt x="3312180" y="877759"/>
                  <a:pt x="3377794" y="895303"/>
                </a:cubicBezTo>
                <a:cubicBezTo>
                  <a:pt x="3508055" y="986374"/>
                  <a:pt x="3640562" y="1042895"/>
                  <a:pt x="3738810" y="1174620"/>
                </a:cubicBezTo>
                <a:cubicBezTo>
                  <a:pt x="3760563" y="1250743"/>
                  <a:pt x="3878669" y="1282320"/>
                  <a:pt x="3878979" y="1359739"/>
                </a:cubicBezTo>
                <a:cubicBezTo>
                  <a:pt x="3924427" y="1400011"/>
                  <a:pt x="3944902" y="1454700"/>
                  <a:pt x="4011795" y="1493675"/>
                </a:cubicBezTo>
                <a:cubicBezTo>
                  <a:pt x="4021395" y="1510303"/>
                  <a:pt x="4002502" y="1554466"/>
                  <a:pt x="4040596" y="1543560"/>
                </a:cubicBezTo>
                <a:cubicBezTo>
                  <a:pt x="4040596" y="1543560"/>
                  <a:pt x="4048918" y="1538755"/>
                  <a:pt x="4035795" y="1535245"/>
                </a:cubicBezTo>
                <a:cubicBezTo>
                  <a:pt x="4035795" y="1535245"/>
                  <a:pt x="4035795" y="1535245"/>
                  <a:pt x="4052440" y="1525635"/>
                </a:cubicBezTo>
                <a:cubicBezTo>
                  <a:pt x="4028748" y="1561484"/>
                  <a:pt x="4085070" y="1639817"/>
                  <a:pt x="4079303" y="1687489"/>
                </a:cubicBezTo>
                <a:cubicBezTo>
                  <a:pt x="4201241" y="1783365"/>
                  <a:pt x="4132720" y="1933779"/>
                  <a:pt x="4224891" y="2035757"/>
                </a:cubicBezTo>
                <a:cubicBezTo>
                  <a:pt x="4228722" y="2100059"/>
                  <a:pt x="4250476" y="2176178"/>
                  <a:pt x="4288876" y="2242690"/>
                </a:cubicBezTo>
                <a:cubicBezTo>
                  <a:pt x="4302967" y="2190215"/>
                  <a:pt x="4220399" y="2104864"/>
                  <a:pt x="4306182" y="2099676"/>
                </a:cubicBezTo>
                <a:cubicBezTo>
                  <a:pt x="4340751" y="2101889"/>
                  <a:pt x="4333705" y="2128126"/>
                  <a:pt x="4351630" y="2139948"/>
                </a:cubicBezTo>
                <a:cubicBezTo>
                  <a:pt x="4367966" y="2052921"/>
                  <a:pt x="4344934" y="1955366"/>
                  <a:pt x="4310058" y="1875735"/>
                </a:cubicBezTo>
                <a:cubicBezTo>
                  <a:pt x="4341102" y="1891067"/>
                  <a:pt x="4359026" y="1902888"/>
                  <a:pt x="4365102" y="1932637"/>
                </a:cubicBezTo>
                <a:cubicBezTo>
                  <a:pt x="4365102" y="1932637"/>
                  <a:pt x="4365102" y="1932637"/>
                  <a:pt x="4356782" y="1937441"/>
                </a:cubicBezTo>
                <a:cubicBezTo>
                  <a:pt x="4378535" y="2013564"/>
                  <a:pt x="4375320" y="2104099"/>
                  <a:pt x="4410199" y="2183731"/>
                </a:cubicBezTo>
                <a:cubicBezTo>
                  <a:pt x="4410199" y="2183731"/>
                  <a:pt x="4410199" y="2183731"/>
                  <a:pt x="4391306" y="2227894"/>
                </a:cubicBezTo>
                <a:cubicBezTo>
                  <a:pt x="4391306" y="2227894"/>
                  <a:pt x="4391306" y="2227894"/>
                  <a:pt x="4365060" y="2220876"/>
                </a:cubicBezTo>
                <a:cubicBezTo>
                  <a:pt x="4363123" y="2332848"/>
                  <a:pt x="4356385" y="2436505"/>
                  <a:pt x="4396062" y="2524447"/>
                </a:cubicBezTo>
                <a:cubicBezTo>
                  <a:pt x="4411739" y="2570822"/>
                  <a:pt x="4527293" y="2559534"/>
                  <a:pt x="4502632" y="2651367"/>
                </a:cubicBezTo>
                <a:cubicBezTo>
                  <a:pt x="4494309" y="2656172"/>
                  <a:pt x="4504878" y="2616815"/>
                  <a:pt x="4475110" y="2622917"/>
                </a:cubicBezTo>
                <a:cubicBezTo>
                  <a:pt x="4468063" y="2649157"/>
                  <a:pt x="4482463" y="2674099"/>
                  <a:pt x="4505186" y="2694235"/>
                </a:cubicBezTo>
                <a:cubicBezTo>
                  <a:pt x="4457495" y="2688514"/>
                  <a:pt x="4520863" y="2740610"/>
                  <a:pt x="4482772" y="2751515"/>
                </a:cubicBezTo>
                <a:cubicBezTo>
                  <a:pt x="4490125" y="2802697"/>
                  <a:pt x="4510602" y="2857385"/>
                  <a:pt x="4547726" y="2902465"/>
                </a:cubicBezTo>
                <a:cubicBezTo>
                  <a:pt x="4563096" y="2871420"/>
                  <a:pt x="4527249" y="2847774"/>
                  <a:pt x="4565341" y="2836868"/>
                </a:cubicBezTo>
                <a:cubicBezTo>
                  <a:pt x="4592863" y="2865318"/>
                  <a:pt x="4547726" y="2902465"/>
                  <a:pt x="4537158" y="2941822"/>
                </a:cubicBezTo>
                <a:cubicBezTo>
                  <a:pt x="4521790" y="2972866"/>
                  <a:pt x="4526590" y="2981179"/>
                  <a:pt x="4548035" y="2979882"/>
                </a:cubicBezTo>
                <a:cubicBezTo>
                  <a:pt x="4501620" y="2995595"/>
                  <a:pt x="4538744" y="3040672"/>
                  <a:pt x="4549620" y="3078735"/>
                </a:cubicBezTo>
                <a:cubicBezTo>
                  <a:pt x="4504792" y="3193299"/>
                  <a:pt x="4466040" y="3337609"/>
                  <a:pt x="4439134" y="3463994"/>
                </a:cubicBezTo>
                <a:cubicBezTo>
                  <a:pt x="4457057" y="3475818"/>
                  <a:pt x="4467625" y="3436461"/>
                  <a:pt x="4473704" y="3466206"/>
                </a:cubicBezTo>
                <a:cubicBezTo>
                  <a:pt x="4452257" y="3467504"/>
                  <a:pt x="4433366" y="3511667"/>
                  <a:pt x="4429841" y="3524786"/>
                </a:cubicBezTo>
                <a:cubicBezTo>
                  <a:pt x="4441203" y="3534853"/>
                  <a:pt x="4451608" y="3528845"/>
                  <a:pt x="4461252" y="3519121"/>
                </a:cubicBezTo>
                <a:lnTo>
                  <a:pt x="4471040" y="3507991"/>
                </a:lnTo>
                <a:lnTo>
                  <a:pt x="4469140" y="3540895"/>
                </a:lnTo>
                <a:cubicBezTo>
                  <a:pt x="4457161" y="3576909"/>
                  <a:pt x="4421508" y="3601650"/>
                  <a:pt x="4409983" y="3624933"/>
                </a:cubicBezTo>
                <a:cubicBezTo>
                  <a:pt x="4400382" y="3608305"/>
                  <a:pt x="4400382" y="3608305"/>
                  <a:pt x="4378935" y="3609603"/>
                </a:cubicBezTo>
                <a:cubicBezTo>
                  <a:pt x="4344367" y="3607390"/>
                  <a:pt x="4371889" y="3635840"/>
                  <a:pt x="4368367" y="3648960"/>
                </a:cubicBezTo>
                <a:cubicBezTo>
                  <a:pt x="4303368" y="3786254"/>
                  <a:pt x="4203802" y="3921333"/>
                  <a:pt x="4134004" y="4050313"/>
                </a:cubicBezTo>
                <a:cubicBezTo>
                  <a:pt x="4040206" y="4137726"/>
                  <a:pt x="4021624" y="4259305"/>
                  <a:pt x="3912148" y="4300342"/>
                </a:cubicBezTo>
                <a:cubicBezTo>
                  <a:pt x="3902854" y="4361131"/>
                  <a:pt x="3831473" y="4391259"/>
                  <a:pt x="3786334" y="4428404"/>
                </a:cubicBezTo>
                <a:cubicBezTo>
                  <a:pt x="3691259" y="4494383"/>
                  <a:pt x="3623707" y="4588810"/>
                  <a:pt x="3491508" y="4609709"/>
                </a:cubicBezTo>
                <a:cubicBezTo>
                  <a:pt x="3487424" y="4631465"/>
                  <a:pt x="3478619" y="4646249"/>
                  <a:pt x="3466948" y="4656969"/>
                </a:cubicBezTo>
                <a:cubicBezTo>
                  <a:pt x="3458197" y="4665011"/>
                  <a:pt x="3447834" y="4670766"/>
                  <a:pt x="3436640" y="4675468"/>
                </a:cubicBezTo>
                <a:cubicBezTo>
                  <a:pt x="3403061" y="4689569"/>
                  <a:pt x="3362022" y="4694167"/>
                  <a:pt x="3334650" y="4722442"/>
                </a:cubicBezTo>
                <a:cubicBezTo>
                  <a:pt x="3325050" y="4705814"/>
                  <a:pt x="3320249" y="4697499"/>
                  <a:pt x="3323772" y="4684380"/>
                </a:cubicBezTo>
                <a:cubicBezTo>
                  <a:pt x="3310650" y="4680872"/>
                  <a:pt x="3267756" y="4683466"/>
                  <a:pt x="3273836" y="4713211"/>
                </a:cubicBezTo>
                <a:cubicBezTo>
                  <a:pt x="3273836" y="4713211"/>
                  <a:pt x="3273836" y="4713211"/>
                  <a:pt x="3278635" y="4721524"/>
                </a:cubicBezTo>
                <a:cubicBezTo>
                  <a:pt x="3257188" y="4722823"/>
                  <a:pt x="3246313" y="4684761"/>
                  <a:pt x="3217820" y="4712296"/>
                </a:cubicBezTo>
                <a:cubicBezTo>
                  <a:pt x="3233498" y="4758671"/>
                  <a:pt x="3196375" y="4713593"/>
                  <a:pt x="3189327" y="4739831"/>
                </a:cubicBezTo>
                <a:cubicBezTo>
                  <a:pt x="3132036" y="4717482"/>
                  <a:pt x="3078576" y="4759434"/>
                  <a:pt x="3009437" y="4755009"/>
                </a:cubicBezTo>
                <a:cubicBezTo>
                  <a:pt x="2976146" y="4774229"/>
                  <a:pt x="2980946" y="4782545"/>
                  <a:pt x="2958224" y="4762408"/>
                </a:cubicBezTo>
                <a:cubicBezTo>
                  <a:pt x="2958224" y="4762408"/>
                  <a:pt x="2958224" y="4762408"/>
                  <a:pt x="2931976" y="4755391"/>
                </a:cubicBezTo>
                <a:cubicBezTo>
                  <a:pt x="2931976" y="4755391"/>
                  <a:pt x="2931976" y="4755391"/>
                  <a:pt x="2934530" y="4798256"/>
                </a:cubicBezTo>
                <a:cubicBezTo>
                  <a:pt x="2895162" y="4787730"/>
                  <a:pt x="2865084" y="4716413"/>
                  <a:pt x="2797223" y="4733422"/>
                </a:cubicBezTo>
                <a:cubicBezTo>
                  <a:pt x="2797223" y="4733422"/>
                  <a:pt x="2797223" y="4733422"/>
                  <a:pt x="2735440" y="4780179"/>
                </a:cubicBezTo>
                <a:cubicBezTo>
                  <a:pt x="2749840" y="4805121"/>
                  <a:pt x="2817701" y="4788112"/>
                  <a:pt x="2847469" y="4782010"/>
                </a:cubicBezTo>
                <a:cubicBezTo>
                  <a:pt x="2870192" y="4802147"/>
                  <a:pt x="2773532" y="4769271"/>
                  <a:pt x="2797533" y="4810841"/>
                </a:cubicBezTo>
                <a:cubicBezTo>
                  <a:pt x="2746317" y="4818239"/>
                  <a:pt x="2688056" y="4851876"/>
                  <a:pt x="2639088" y="4824722"/>
                </a:cubicBezTo>
                <a:cubicBezTo>
                  <a:pt x="2566427" y="4833417"/>
                  <a:pt x="2484166" y="4825486"/>
                  <a:pt x="2403183" y="4838986"/>
                </a:cubicBezTo>
                <a:cubicBezTo>
                  <a:pt x="2293398" y="4802602"/>
                  <a:pt x="2214002" y="4914955"/>
                  <a:pt x="2099417" y="4870257"/>
                </a:cubicBezTo>
                <a:cubicBezTo>
                  <a:pt x="1983865" y="4881545"/>
                  <a:pt x="1860957" y="4841655"/>
                  <a:pt x="1758527" y="4856451"/>
                </a:cubicBezTo>
                <a:cubicBezTo>
                  <a:pt x="1719159" y="4845924"/>
                  <a:pt x="1688114" y="4830593"/>
                  <a:pt x="1663144" y="4845010"/>
                </a:cubicBezTo>
                <a:cubicBezTo>
                  <a:pt x="1643943" y="4811753"/>
                  <a:pt x="1615453" y="4839288"/>
                  <a:pt x="1589205" y="4832271"/>
                </a:cubicBezTo>
                <a:cubicBezTo>
                  <a:pt x="1589205" y="4832271"/>
                  <a:pt x="1589205" y="4832271"/>
                  <a:pt x="1584406" y="4823958"/>
                </a:cubicBezTo>
                <a:cubicBezTo>
                  <a:pt x="1484223" y="4804201"/>
                  <a:pt x="1397162" y="4787955"/>
                  <a:pt x="1320669" y="4732352"/>
                </a:cubicBezTo>
                <a:cubicBezTo>
                  <a:pt x="1248009" y="4741044"/>
                  <a:pt x="1135671" y="4661796"/>
                  <a:pt x="1034209" y="4620607"/>
                </a:cubicBezTo>
                <a:cubicBezTo>
                  <a:pt x="948116" y="4548375"/>
                  <a:pt x="823932" y="4487051"/>
                  <a:pt x="746164" y="4410013"/>
                </a:cubicBezTo>
                <a:cubicBezTo>
                  <a:pt x="746164" y="4410013"/>
                  <a:pt x="746164" y="4410013"/>
                  <a:pt x="737841" y="4414819"/>
                </a:cubicBezTo>
                <a:cubicBezTo>
                  <a:pt x="712564" y="4351817"/>
                  <a:pt x="656550" y="4350901"/>
                  <a:pt x="649194" y="4299722"/>
                </a:cubicBezTo>
                <a:cubicBezTo>
                  <a:pt x="596702" y="4285686"/>
                  <a:pt x="584549" y="4226192"/>
                  <a:pt x="543902" y="4194233"/>
                </a:cubicBezTo>
                <a:cubicBezTo>
                  <a:pt x="505501" y="4127721"/>
                  <a:pt x="458778" y="4066015"/>
                  <a:pt x="412055" y="4004309"/>
                </a:cubicBezTo>
                <a:cubicBezTo>
                  <a:pt x="346440" y="3986768"/>
                  <a:pt x="380701" y="3911561"/>
                  <a:pt x="323409" y="3889211"/>
                </a:cubicBezTo>
                <a:cubicBezTo>
                  <a:pt x="312531" y="3851150"/>
                  <a:pt x="294609" y="3839328"/>
                  <a:pt x="275408" y="3806071"/>
                </a:cubicBezTo>
                <a:cubicBezTo>
                  <a:pt x="275408" y="3806071"/>
                  <a:pt x="275408" y="3806071"/>
                  <a:pt x="194777" y="3608752"/>
                </a:cubicBezTo>
                <a:cubicBezTo>
                  <a:pt x="149330" y="3568477"/>
                  <a:pt x="141976" y="3517299"/>
                  <a:pt x="121499" y="3462610"/>
                </a:cubicBezTo>
                <a:cubicBezTo>
                  <a:pt x="81821" y="3374666"/>
                  <a:pt x="98159" y="3287635"/>
                  <a:pt x="50159" y="3204497"/>
                </a:cubicBezTo>
                <a:cubicBezTo>
                  <a:pt x="71604" y="3203200"/>
                  <a:pt x="35758" y="3179554"/>
                  <a:pt x="39281" y="3166436"/>
                </a:cubicBezTo>
                <a:cubicBezTo>
                  <a:pt x="74819" y="3112662"/>
                  <a:pt x="28096" y="3050956"/>
                  <a:pt x="20741" y="2999776"/>
                </a:cubicBezTo>
                <a:cubicBezTo>
                  <a:pt x="34832" y="2947300"/>
                  <a:pt x="-3568" y="2880789"/>
                  <a:pt x="33246" y="2848447"/>
                </a:cubicBezTo>
                <a:cubicBezTo>
                  <a:pt x="10215" y="2750894"/>
                  <a:pt x="31353" y="2672179"/>
                  <a:pt x="0" y="2579428"/>
                </a:cubicBezTo>
                <a:cubicBezTo>
                  <a:pt x="16645" y="2569818"/>
                  <a:pt x="29767" y="2573326"/>
                  <a:pt x="38090" y="2568521"/>
                </a:cubicBezTo>
                <a:cubicBezTo>
                  <a:pt x="-13433" y="2498501"/>
                  <a:pt x="94764" y="2436033"/>
                  <a:pt x="9951" y="2385234"/>
                </a:cubicBezTo>
                <a:cubicBezTo>
                  <a:pt x="39412" y="2301714"/>
                  <a:pt x="60550" y="2222999"/>
                  <a:pt x="58962" y="2124147"/>
                </a:cubicBezTo>
                <a:cubicBezTo>
                  <a:pt x="130698" y="1883198"/>
                  <a:pt x="202434" y="1642246"/>
                  <a:pt x="321860" y="1407018"/>
                </a:cubicBezTo>
                <a:cubicBezTo>
                  <a:pt x="364750" y="1404424"/>
                  <a:pt x="339475" y="1341422"/>
                  <a:pt x="354843" y="1310378"/>
                </a:cubicBezTo>
                <a:cubicBezTo>
                  <a:pt x="382058" y="1261409"/>
                  <a:pt x="430719" y="1211144"/>
                  <a:pt x="448333" y="1145551"/>
                </a:cubicBezTo>
                <a:cubicBezTo>
                  <a:pt x="460178" y="1127625"/>
                  <a:pt x="478101" y="1139449"/>
                  <a:pt x="498272" y="1116719"/>
                </a:cubicBezTo>
                <a:cubicBezTo>
                  <a:pt x="485148" y="1113209"/>
                  <a:pt x="485148" y="1113209"/>
                  <a:pt x="480348" y="1104896"/>
                </a:cubicBezTo>
                <a:cubicBezTo>
                  <a:pt x="532532" y="1041512"/>
                  <a:pt x="534778" y="1006960"/>
                  <a:pt x="586961" y="943577"/>
                </a:cubicBezTo>
                <a:cubicBezTo>
                  <a:pt x="586961" y="943577"/>
                  <a:pt x="586961" y="943577"/>
                  <a:pt x="613206" y="950593"/>
                </a:cubicBezTo>
                <a:cubicBezTo>
                  <a:pt x="609684" y="963713"/>
                  <a:pt x="597838" y="981636"/>
                  <a:pt x="602638" y="989950"/>
                </a:cubicBezTo>
                <a:cubicBezTo>
                  <a:pt x="655129" y="1003986"/>
                  <a:pt x="638174" y="936177"/>
                  <a:pt x="663144" y="921761"/>
                </a:cubicBezTo>
                <a:cubicBezTo>
                  <a:pt x="663144" y="921761"/>
                  <a:pt x="663144" y="921761"/>
                  <a:pt x="653545" y="905135"/>
                </a:cubicBezTo>
                <a:cubicBezTo>
                  <a:pt x="653545" y="905135"/>
                  <a:pt x="653545" y="905135"/>
                  <a:pt x="705728" y="841751"/>
                </a:cubicBezTo>
                <a:cubicBezTo>
                  <a:pt x="705728" y="841751"/>
                  <a:pt x="705728" y="841751"/>
                  <a:pt x="674990" y="903837"/>
                </a:cubicBezTo>
                <a:cubicBezTo>
                  <a:pt x="722681" y="909558"/>
                  <a:pt x="731973" y="848767"/>
                  <a:pt x="770067" y="837861"/>
                </a:cubicBezTo>
                <a:cubicBezTo>
                  <a:pt x="768789" y="816427"/>
                  <a:pt x="802080" y="797206"/>
                  <a:pt x="792480" y="780578"/>
                </a:cubicBezTo>
                <a:cubicBezTo>
                  <a:pt x="842418" y="751747"/>
                  <a:pt x="884031" y="727721"/>
                  <a:pt x="901646" y="662124"/>
                </a:cubicBezTo>
                <a:cubicBezTo>
                  <a:pt x="901646" y="662124"/>
                  <a:pt x="901646" y="662124"/>
                  <a:pt x="893324" y="666929"/>
                </a:cubicBezTo>
                <a:cubicBezTo>
                  <a:pt x="917017" y="631081"/>
                  <a:pt x="900062" y="563273"/>
                  <a:pt x="964398" y="559383"/>
                </a:cubicBezTo>
                <a:cubicBezTo>
                  <a:pt x="964398" y="559383"/>
                  <a:pt x="964398" y="559383"/>
                  <a:pt x="976246" y="541459"/>
                </a:cubicBezTo>
                <a:cubicBezTo>
                  <a:pt x="1178242" y="391581"/>
                  <a:pt x="1409038" y="291586"/>
                  <a:pt x="1613589" y="184573"/>
                </a:cubicBezTo>
                <a:cubicBezTo>
                  <a:pt x="1613589" y="184573"/>
                  <a:pt x="1613589" y="184573"/>
                  <a:pt x="1605266" y="189378"/>
                </a:cubicBezTo>
                <a:cubicBezTo>
                  <a:pt x="1663527" y="155741"/>
                  <a:pt x="1720819" y="178091"/>
                  <a:pt x="1764679" y="119512"/>
                </a:cubicBezTo>
                <a:cubicBezTo>
                  <a:pt x="1808847" y="138351"/>
                  <a:pt x="1851431" y="58341"/>
                  <a:pt x="1893356" y="111731"/>
                </a:cubicBezTo>
                <a:cubicBezTo>
                  <a:pt x="1912247" y="67569"/>
                  <a:pt x="1977861" y="85113"/>
                  <a:pt x="2009876" y="44459"/>
                </a:cubicBezTo>
                <a:cubicBezTo>
                  <a:pt x="2065891" y="45373"/>
                  <a:pt x="2108782" y="42781"/>
                  <a:pt x="2151674" y="40189"/>
                </a:cubicBezTo>
                <a:cubicBezTo>
                  <a:pt x="2184967" y="20968"/>
                  <a:pt x="2249305" y="17077"/>
                  <a:pt x="2296996" y="22798"/>
                </a:cubicBezTo>
                <a:cubicBezTo>
                  <a:pt x="2326765" y="16695"/>
                  <a:pt x="2299550" y="65663"/>
                  <a:pt x="2332843" y="46442"/>
                </a:cubicBezTo>
                <a:cubicBezTo>
                  <a:pt x="2332843" y="46442"/>
                  <a:pt x="2332843" y="46442"/>
                  <a:pt x="2330288" y="3577"/>
                </a:cubicBezTo>
                <a:cubicBezTo>
                  <a:pt x="2330288" y="3577"/>
                  <a:pt x="2330288" y="3577"/>
                  <a:pt x="2366134" y="27221"/>
                </a:cubicBezTo>
                <a:cubicBezTo>
                  <a:pt x="2366134" y="27221"/>
                  <a:pt x="2366134" y="27221"/>
                  <a:pt x="2369657" y="14103"/>
                </a:cubicBezTo>
                <a:cubicBezTo>
                  <a:pt x="2401187" y="1441"/>
                  <a:pt x="2440798" y="-2030"/>
                  <a:pt x="2478648" y="1059"/>
                </a:cubicBezTo>
                <a:close/>
              </a:path>
            </a:pathLst>
          </a:custGeom>
        </p:spPr>
        <p:txBody>
          <a:bodyPr wrap="square">
            <a:noAutofit/>
          </a:bodyPr>
          <a:lstStyle/>
          <a:p>
            <a:pPr lvl="0"/>
            <a:endParaRPr lang="en-US" noProof="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6444343" y="0"/>
            <a:ext cx="5138057" cy="6872288"/>
          </a:xfrm>
          <a:prstGeom prst="rect">
            <a:avLst/>
          </a:prstGeom>
        </p:spPr>
        <p:txBody>
          <a:bodyPr/>
          <a:lstStyle/>
          <a:p>
            <a:pPr lvl="0"/>
            <a:endParaRPr lang="en-US" noProof="0"/>
          </a:p>
        </p:txBody>
      </p:sp>
      <p:sp>
        <p:nvSpPr>
          <p:cNvPr id="5" name="Slide Number Placeholder 2"/>
          <p:cNvSpPr>
            <a:spLocks noGrp="1"/>
          </p:cNvSpPr>
          <p:nvPr>
            <p:ph type="sldNum" sz="quarter" idx="13"/>
          </p:nvPr>
        </p:nvSpPr>
        <p:spPr>
          <a:xfrm>
            <a:off x="9917113" y="6507163"/>
            <a:ext cx="1665287" cy="365125"/>
          </a:xfrm>
        </p:spPr>
        <p:txBody>
          <a:bodyPr/>
          <a:lstStyle>
            <a:lvl1pPr>
              <a:defRPr/>
            </a:lvl1pPr>
          </a:lstStyle>
          <a:p>
            <a:pPr>
              <a:defRPr/>
            </a:pPr>
            <a:fld id="{BB9D1E32-5714-4882-9B71-9B813AB29CE3}" type="slidenum">
              <a:rPr lang="en-US"/>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extBox 4"/>
          <p:cNvSpPr txBox="1">
            <a:spLocks noChangeArrowheads="1"/>
          </p:cNvSpPr>
          <p:nvPr userDrawn="1"/>
        </p:nvSpPr>
        <p:spPr bwMode="auto">
          <a:xfrm>
            <a:off x="736600" y="6415251"/>
            <a:ext cx="10102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defRPr/>
            </a:pPr>
            <a:r>
              <a:rPr lang="zh-CN" altLang="en-US" sz="1100" b="1" dirty="0">
                <a:latin typeface="Poppins" pitchFamily="2" charset="0"/>
                <a:ea typeface="宋体" panose="02010600030101010101" pitchFamily="2" charset="-122"/>
                <a:cs typeface="Lato" pitchFamily="34" charset="0"/>
              </a:rPr>
              <a:t>千图网</a:t>
            </a:r>
            <a:r>
              <a:rPr lang="en-US" altLang="zh-CN" sz="1100" b="1" dirty="0">
                <a:solidFill>
                  <a:schemeClr val="tx2"/>
                </a:solidFill>
                <a:latin typeface="Lato" pitchFamily="34" charset="0"/>
                <a:ea typeface="宋体" panose="02010600030101010101" pitchFamily="2" charset="-122"/>
                <a:cs typeface="Lato" pitchFamily="34" charset="0"/>
              </a:rPr>
              <a:t>  </a:t>
            </a:r>
            <a:r>
              <a:rPr lang="en-US" altLang="zh-CN" sz="1100" dirty="0">
                <a:solidFill>
                  <a:schemeClr val="tx2"/>
                </a:solidFill>
                <a:latin typeface="Lato Light" pitchFamily="34" charset="0"/>
                <a:ea typeface="宋体" panose="02010600030101010101" pitchFamily="2" charset="-122"/>
                <a:cs typeface="Lato Light" pitchFamily="34" charset="0"/>
              </a:rPr>
              <a:t>| </a:t>
            </a:r>
            <a:r>
              <a:rPr lang="en-US" altLang="zh-CN" sz="1100" dirty="0">
                <a:solidFill>
                  <a:schemeClr val="tx2"/>
                </a:solidFill>
                <a:ea typeface="宋体" panose="02010600030101010101" pitchFamily="2" charset="-122"/>
                <a:cs typeface="Lato Light" pitchFamily="34" charset="0"/>
              </a:rPr>
              <a:t>8pic</a:t>
            </a:r>
            <a:endParaRPr lang="en-US" altLang="zh-CN" sz="1100" dirty="0">
              <a:solidFill>
                <a:schemeClr val="tx2"/>
              </a:solidFill>
              <a:ea typeface="宋体" panose="02010600030101010101" pitchFamily="2" charset="-122"/>
              <a:cs typeface="Lato Light" pitchFamily="34" charset="0"/>
            </a:endParaRPr>
          </a:p>
        </p:txBody>
      </p:sp>
      <p:sp>
        <p:nvSpPr>
          <p:cNvPr id="3"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E2000049-0D7E-48FA-942E-92A308255A00}"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3429000"/>
          </a:xfrm>
          <a:prstGeom prst="rect">
            <a:avLst/>
          </a:prstGeom>
        </p:spPr>
        <p:txBody>
          <a:bodyPr/>
          <a:lstStyle/>
          <a:p>
            <a:pPr lvl="0"/>
            <a:endParaRPr lang="en-US" noProof="0"/>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6"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68A5B966-6559-45ED-A15A-97B6B400F893}"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3" name="Picture Placeholder 2"/>
          <p:cNvSpPr>
            <a:spLocks noGrp="1"/>
          </p:cNvSpPr>
          <p:nvPr>
            <p:ph type="pic" sz="quarter" idx="13"/>
          </p:nvPr>
        </p:nvSpPr>
        <p:spPr>
          <a:xfrm>
            <a:off x="1878235" y="3834082"/>
            <a:ext cx="1196530" cy="1196531"/>
          </a:xfrm>
          <a:prstGeom prst="ellipse">
            <a:avLst/>
          </a:prstGeom>
        </p:spPr>
      </p:sp>
      <p:sp>
        <p:nvSpPr>
          <p:cNvPr id="9" name="Picture Placeholder 2"/>
          <p:cNvSpPr>
            <a:spLocks noGrp="1"/>
          </p:cNvSpPr>
          <p:nvPr>
            <p:ph type="pic" sz="quarter" idx="14"/>
          </p:nvPr>
        </p:nvSpPr>
        <p:spPr>
          <a:xfrm>
            <a:off x="5497735" y="3834082"/>
            <a:ext cx="1196530" cy="1196531"/>
          </a:xfrm>
          <a:prstGeom prst="ellipse">
            <a:avLst/>
          </a:prstGeom>
        </p:spPr>
      </p:sp>
      <p:sp>
        <p:nvSpPr>
          <p:cNvPr id="12" name="Picture Placeholder 2"/>
          <p:cNvSpPr>
            <a:spLocks noGrp="1"/>
          </p:cNvSpPr>
          <p:nvPr>
            <p:ph type="pic" sz="quarter" idx="15"/>
          </p:nvPr>
        </p:nvSpPr>
        <p:spPr>
          <a:xfrm>
            <a:off x="8942976" y="3834082"/>
            <a:ext cx="1196530" cy="1196531"/>
          </a:xfrm>
          <a:prstGeom prst="ellipse">
            <a:avLst/>
          </a:prstGeom>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5"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9B0D227A-B2E6-4F61-9624-69618633BAC0}"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4" name="Picture Placeholder 3"/>
          <p:cNvSpPr>
            <a:spLocks noGrp="1"/>
          </p:cNvSpPr>
          <p:nvPr>
            <p:ph type="pic" sz="quarter" idx="10"/>
          </p:nvPr>
        </p:nvSpPr>
        <p:spPr>
          <a:xfrm>
            <a:off x="0" y="-1"/>
            <a:ext cx="12192000" cy="5138443"/>
          </a:xfrm>
          <a:prstGeom prst="rect">
            <a:avLst/>
          </a:prstGeom>
        </p:spPr>
        <p:txBody>
          <a:bodyPr/>
          <a:lstStyle/>
          <a:p>
            <a:pPr lvl="0"/>
            <a:endParaRPr lang="en-US" noProof="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What we offer">
    <p:spTree>
      <p:nvGrpSpPr>
        <p:cNvPr id="1" name=""/>
        <p:cNvGrpSpPr/>
        <p:nvPr/>
      </p:nvGrpSpPr>
      <p:grpSpPr>
        <a:xfrm>
          <a:off x="0" y="0"/>
          <a:ext cx="0" cy="0"/>
          <a:chOff x="0" y="0"/>
          <a:chExt cx="0" cy="0"/>
        </a:xfrm>
      </p:grpSpPr>
      <p:sp>
        <p:nvSpPr>
          <p:cNvPr id="5"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3DA3878C-47AA-4AC6-A7F6-CEA3C0C8CBEC}"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4" name="Picture Placeholder 3"/>
          <p:cNvSpPr>
            <a:spLocks noGrp="1"/>
          </p:cNvSpPr>
          <p:nvPr>
            <p:ph type="pic" sz="quarter" idx="10"/>
          </p:nvPr>
        </p:nvSpPr>
        <p:spPr>
          <a:xfrm>
            <a:off x="1588" y="1623060"/>
            <a:ext cx="12190412" cy="3280410"/>
          </a:xfrm>
          <a:prstGeom prst="rect">
            <a:avLst/>
          </a:prstGeom>
        </p:spPr>
        <p:txBody>
          <a:bodyPr/>
          <a:lstStyle/>
          <a:p>
            <a:pPr lvl="0"/>
            <a:endParaRPr lang="en-US" noProof="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Footer">
    <p:spTree>
      <p:nvGrpSpPr>
        <p:cNvPr id="1" name=""/>
        <p:cNvGrpSpPr/>
        <p:nvPr/>
      </p:nvGrpSpPr>
      <p:grpSpPr>
        <a:xfrm>
          <a:off x="0" y="0"/>
          <a:ext cx="0" cy="0"/>
          <a:chOff x="0" y="0"/>
          <a:chExt cx="0" cy="0"/>
        </a:xfrm>
      </p:grpSpPr>
      <p:sp>
        <p:nvSpPr>
          <p:cNvPr id="3"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C413E968-70A1-4182-B37B-EACA3AF979D9}"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6"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5DF34BF7-E09C-4910-B64D-AE823C19CE3F}"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13" name="Picture Placeholder 4"/>
          <p:cNvSpPr>
            <a:spLocks noGrp="1"/>
          </p:cNvSpPr>
          <p:nvPr>
            <p:ph type="pic" sz="quarter" idx="12"/>
          </p:nvPr>
        </p:nvSpPr>
        <p:spPr>
          <a:xfrm>
            <a:off x="1158252" y="1954403"/>
            <a:ext cx="3020937" cy="3026801"/>
          </a:xfrm>
          <a:prstGeom prst="rect">
            <a:avLst/>
          </a:prstGeom>
          <a:effectLst/>
        </p:spPr>
        <p:txBody>
          <a:bodyPr/>
          <a:lstStyle/>
          <a:p>
            <a:pPr lvl="0"/>
            <a:endParaRPr lang="en-US" noProof="0" dirty="0"/>
          </a:p>
        </p:txBody>
      </p:sp>
      <p:sp>
        <p:nvSpPr>
          <p:cNvPr id="14" name="Picture Placeholder 4"/>
          <p:cNvSpPr>
            <a:spLocks noGrp="1"/>
          </p:cNvSpPr>
          <p:nvPr>
            <p:ph type="pic" sz="quarter" idx="13"/>
          </p:nvPr>
        </p:nvSpPr>
        <p:spPr>
          <a:xfrm>
            <a:off x="4585532" y="1954403"/>
            <a:ext cx="3020937" cy="3026801"/>
          </a:xfrm>
          <a:prstGeom prst="rect">
            <a:avLst/>
          </a:prstGeom>
          <a:effectLst/>
        </p:spPr>
        <p:txBody>
          <a:bodyPr/>
          <a:lstStyle/>
          <a:p>
            <a:pPr lvl="0"/>
            <a:endParaRPr lang="en-US" noProof="0" dirty="0"/>
          </a:p>
        </p:txBody>
      </p:sp>
      <p:sp>
        <p:nvSpPr>
          <p:cNvPr id="17" name="Picture Placeholder 4"/>
          <p:cNvSpPr>
            <a:spLocks noGrp="1"/>
          </p:cNvSpPr>
          <p:nvPr>
            <p:ph type="pic" sz="quarter" idx="14"/>
          </p:nvPr>
        </p:nvSpPr>
        <p:spPr>
          <a:xfrm>
            <a:off x="8002660" y="1954403"/>
            <a:ext cx="3020937" cy="3026801"/>
          </a:xfrm>
          <a:prstGeom prst="rect">
            <a:avLst/>
          </a:prstGeom>
          <a:effectLst/>
        </p:spPr>
        <p:txBody>
          <a:bodyPr/>
          <a:lstStyle/>
          <a:p>
            <a:pPr lvl="0"/>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3"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3D0019DA-B016-449D-B946-168D921EF97F}"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10"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08AA1634-111E-496E-85AD-6257F8529F96}"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8" name="Picture Placeholder 4"/>
          <p:cNvSpPr>
            <a:spLocks noGrp="1"/>
          </p:cNvSpPr>
          <p:nvPr>
            <p:ph type="pic" sz="quarter" idx="4294967295"/>
          </p:nvPr>
        </p:nvSpPr>
        <p:spPr>
          <a:xfrm>
            <a:off x="4397789" y="1945431"/>
            <a:ext cx="3396422" cy="2144293"/>
          </a:xfrm>
          <a:prstGeom prst="rect">
            <a:avLst/>
          </a:prstGeom>
        </p:spPr>
      </p:sp>
      <p:sp>
        <p:nvSpPr>
          <p:cNvPr id="7" name="Picture Placeholder 1"/>
          <p:cNvSpPr>
            <a:spLocks noGrp="1"/>
          </p:cNvSpPr>
          <p:nvPr>
            <p:ph type="pic" sz="quarter" idx="9"/>
          </p:nvPr>
        </p:nvSpPr>
        <p:spPr>
          <a:xfrm>
            <a:off x="929428" y="1944687"/>
            <a:ext cx="3376620" cy="2144713"/>
          </a:xfrm>
          <a:prstGeom prst="rect">
            <a:avLst/>
          </a:prstGeom>
        </p:spPr>
      </p:sp>
      <p:sp>
        <p:nvSpPr>
          <p:cNvPr id="9" name="Picture Placeholder 5"/>
          <p:cNvSpPr>
            <a:spLocks noGrp="1"/>
          </p:cNvSpPr>
          <p:nvPr>
            <p:ph type="pic" sz="quarter" idx="12"/>
          </p:nvPr>
        </p:nvSpPr>
        <p:spPr>
          <a:xfrm>
            <a:off x="7862267" y="1945431"/>
            <a:ext cx="3396421" cy="2144293"/>
          </a:xfrm>
          <a:prstGeom prst="rect">
            <a:avLst/>
          </a:prstGeom>
        </p:spPr>
      </p:sp>
      <p:sp>
        <p:nvSpPr>
          <p:cNvPr id="16" name="Picture Placeholder 8"/>
          <p:cNvSpPr>
            <a:spLocks noGrp="1"/>
          </p:cNvSpPr>
          <p:nvPr>
            <p:ph type="pic" sz="quarter" idx="13"/>
          </p:nvPr>
        </p:nvSpPr>
        <p:spPr>
          <a:xfrm>
            <a:off x="929428" y="4159887"/>
            <a:ext cx="10329260" cy="2033669"/>
          </a:xfrm>
          <a:prstGeom prst="rect">
            <a:avLst/>
          </a:prstGeom>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919163" y="1763713"/>
            <a:ext cx="3600450" cy="2159000"/>
          </a:xfrm>
          <a:prstGeom prst="rect">
            <a:avLst/>
          </a:prstGeom>
        </p:spPr>
        <p:txBody>
          <a:bodyPr/>
          <a:lstStyle/>
          <a:p>
            <a:endParaRPr lang="en-US"/>
          </a:p>
        </p:txBody>
      </p:sp>
      <p:sp>
        <p:nvSpPr>
          <p:cNvPr id="15" name="图片占位符 13"/>
          <p:cNvSpPr>
            <a:spLocks noGrp="1"/>
          </p:cNvSpPr>
          <p:nvPr>
            <p:ph type="pic" sz="quarter" idx="11"/>
          </p:nvPr>
        </p:nvSpPr>
        <p:spPr>
          <a:xfrm>
            <a:off x="919163" y="4043363"/>
            <a:ext cx="1728787" cy="1452562"/>
          </a:xfrm>
          <a:prstGeom prst="rect">
            <a:avLst/>
          </a:prstGeom>
        </p:spPr>
        <p:txBody>
          <a:bodyPr/>
          <a:lstStyle/>
          <a:p>
            <a:endParaRPr lang="en-US"/>
          </a:p>
        </p:txBody>
      </p:sp>
      <p:sp>
        <p:nvSpPr>
          <p:cNvPr id="16" name="图片占位符 13"/>
          <p:cNvSpPr>
            <a:spLocks noGrp="1"/>
          </p:cNvSpPr>
          <p:nvPr>
            <p:ph type="pic" sz="quarter" idx="12"/>
          </p:nvPr>
        </p:nvSpPr>
        <p:spPr>
          <a:xfrm>
            <a:off x="2794794" y="4043363"/>
            <a:ext cx="1728787" cy="1452562"/>
          </a:xfrm>
          <a:prstGeom prst="rect">
            <a:avLst/>
          </a:prstGeom>
        </p:spPr>
        <p:txBody>
          <a:bodyPr/>
          <a:lstStyle/>
          <a:p>
            <a:endParaRPr lang="en-US"/>
          </a:p>
        </p:txBody>
      </p:sp>
      <p:sp>
        <p:nvSpPr>
          <p:cNvPr id="17" name="图片占位符 13"/>
          <p:cNvSpPr>
            <a:spLocks noGrp="1"/>
          </p:cNvSpPr>
          <p:nvPr>
            <p:ph type="pic" sz="quarter" idx="13"/>
          </p:nvPr>
        </p:nvSpPr>
        <p:spPr>
          <a:xfrm>
            <a:off x="4662440" y="1763713"/>
            <a:ext cx="2873423" cy="3732212"/>
          </a:xfrm>
          <a:prstGeom prst="rect">
            <a:avLst/>
          </a:prstGeom>
        </p:spPr>
        <p:txBody>
          <a:bodyPr/>
          <a:lstStyle/>
          <a:p>
            <a:endParaRPr lang="en-US"/>
          </a:p>
        </p:txBody>
      </p:sp>
      <p:sp>
        <p:nvSpPr>
          <p:cNvPr id="18" name="图片占位符 13"/>
          <p:cNvSpPr>
            <a:spLocks noGrp="1"/>
          </p:cNvSpPr>
          <p:nvPr>
            <p:ph type="pic" sz="quarter" idx="14"/>
          </p:nvPr>
        </p:nvSpPr>
        <p:spPr>
          <a:xfrm>
            <a:off x="7666039" y="1763713"/>
            <a:ext cx="1727200" cy="1979612"/>
          </a:xfrm>
          <a:prstGeom prst="rect">
            <a:avLst/>
          </a:prstGeom>
        </p:spPr>
        <p:txBody>
          <a:bodyPr/>
          <a:lstStyle/>
          <a:p>
            <a:endParaRPr lang="en-US"/>
          </a:p>
        </p:txBody>
      </p:sp>
      <p:sp>
        <p:nvSpPr>
          <p:cNvPr id="19" name="图片占位符 13"/>
          <p:cNvSpPr>
            <a:spLocks noGrp="1"/>
          </p:cNvSpPr>
          <p:nvPr>
            <p:ph type="pic" sz="quarter" idx="15"/>
          </p:nvPr>
        </p:nvSpPr>
        <p:spPr>
          <a:xfrm>
            <a:off x="9537700" y="1763713"/>
            <a:ext cx="1727200" cy="1979612"/>
          </a:xfrm>
          <a:prstGeom prst="rect">
            <a:avLst/>
          </a:prstGeom>
        </p:spPr>
        <p:txBody>
          <a:bodyPr/>
          <a:lstStyle/>
          <a:p>
            <a:endParaRPr lang="en-US"/>
          </a:p>
        </p:txBody>
      </p:sp>
      <p:sp>
        <p:nvSpPr>
          <p:cNvPr id="20" name="图片占位符 13"/>
          <p:cNvSpPr>
            <a:spLocks noGrp="1"/>
          </p:cNvSpPr>
          <p:nvPr>
            <p:ph type="pic" sz="quarter" idx="16"/>
          </p:nvPr>
        </p:nvSpPr>
        <p:spPr>
          <a:xfrm>
            <a:off x="7666038" y="3863975"/>
            <a:ext cx="3598861" cy="1631950"/>
          </a:xfrm>
          <a:prstGeom prst="rect">
            <a:avLst/>
          </a:prstGeom>
        </p:spPr>
        <p:txBody>
          <a:bodyPr/>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7"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826B5A99-B478-4664-BBED-41E1AFD96E7B}"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5" name="Picture Placeholder 2"/>
          <p:cNvSpPr>
            <a:spLocks noGrp="1"/>
          </p:cNvSpPr>
          <p:nvPr>
            <p:ph type="pic" sz="quarter" idx="12"/>
          </p:nvPr>
        </p:nvSpPr>
        <p:spPr>
          <a:xfrm>
            <a:off x="929427" y="3596040"/>
            <a:ext cx="3396424" cy="2630487"/>
          </a:xfrm>
          <a:prstGeom prst="rect">
            <a:avLst/>
          </a:prstGeom>
          <a:noFill/>
        </p:spPr>
        <p:txBody>
          <a:bodyPr lIns="68580" tIns="34290" rIns="68580" bIns="34290" anchor="ctr">
            <a:normAutofit/>
          </a:bodyPr>
          <a:lstStyle>
            <a:lvl1pPr marL="0" indent="0" algn="ctr">
              <a:buNone/>
              <a:defRPr sz="1865" baseline="0">
                <a:latin typeface="Lato Regular"/>
                <a:cs typeface="Lato Regular"/>
              </a:defRPr>
            </a:lvl1pPr>
          </a:lstStyle>
          <a:p>
            <a:pPr lvl="0"/>
            <a:endParaRPr lang="en-US" noProof="0" dirty="0"/>
          </a:p>
        </p:txBody>
      </p:sp>
      <p:sp>
        <p:nvSpPr>
          <p:cNvPr id="8" name="Picture Placeholder 2"/>
          <p:cNvSpPr>
            <a:spLocks noGrp="1"/>
          </p:cNvSpPr>
          <p:nvPr>
            <p:ph type="pic" sz="quarter" idx="13"/>
          </p:nvPr>
        </p:nvSpPr>
        <p:spPr>
          <a:xfrm>
            <a:off x="4397787" y="3596040"/>
            <a:ext cx="3396424" cy="2630487"/>
          </a:xfrm>
          <a:prstGeom prst="rect">
            <a:avLst/>
          </a:prstGeom>
          <a:noFill/>
        </p:spPr>
        <p:txBody>
          <a:bodyPr lIns="68580" tIns="34290" rIns="68580" bIns="34290" anchor="ctr">
            <a:normAutofit/>
          </a:bodyPr>
          <a:lstStyle>
            <a:lvl1pPr marL="0" indent="0" algn="ctr">
              <a:buNone/>
              <a:defRPr sz="1865" baseline="0">
                <a:latin typeface="Lato Regular"/>
                <a:cs typeface="Lato Regular"/>
              </a:defRPr>
            </a:lvl1pPr>
          </a:lstStyle>
          <a:p>
            <a:pPr lvl="0"/>
            <a:endParaRPr lang="en-US" noProof="0" dirty="0"/>
          </a:p>
        </p:txBody>
      </p:sp>
      <p:sp>
        <p:nvSpPr>
          <p:cNvPr id="9" name="Picture Placeholder 2"/>
          <p:cNvSpPr>
            <a:spLocks noGrp="1"/>
          </p:cNvSpPr>
          <p:nvPr>
            <p:ph type="pic" sz="quarter" idx="14"/>
          </p:nvPr>
        </p:nvSpPr>
        <p:spPr>
          <a:xfrm>
            <a:off x="7886700" y="3596040"/>
            <a:ext cx="3396424" cy="2630487"/>
          </a:xfrm>
          <a:prstGeom prst="rect">
            <a:avLst/>
          </a:prstGeom>
          <a:noFill/>
        </p:spPr>
        <p:txBody>
          <a:bodyPr lIns="68580" tIns="34290" rIns="68580" bIns="34290" anchor="ctr">
            <a:normAutofit/>
          </a:bodyPr>
          <a:lstStyle>
            <a:lvl1pPr marL="0" indent="0" algn="ctr">
              <a:buNone/>
              <a:defRPr sz="1865" baseline="0">
                <a:latin typeface="Lato Regular"/>
                <a:cs typeface="Lato Regular"/>
              </a:defRPr>
            </a:lvl1pPr>
          </a:lstStyle>
          <a:p>
            <a:pPr lvl="0"/>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lear tile image + text right">
    <p:spTree>
      <p:nvGrpSpPr>
        <p:cNvPr id="1" name=""/>
        <p:cNvGrpSpPr/>
        <p:nvPr/>
      </p:nvGrpSpPr>
      <p:grpSpPr>
        <a:xfrm>
          <a:off x="0" y="0"/>
          <a:ext cx="0" cy="0"/>
          <a:chOff x="0" y="0"/>
          <a:chExt cx="0" cy="0"/>
        </a:xfrm>
      </p:grpSpPr>
      <p:sp>
        <p:nvSpPr>
          <p:cNvPr id="2" name="Picture Placeholder 2"/>
          <p:cNvSpPr>
            <a:spLocks noGrp="1"/>
          </p:cNvSpPr>
          <p:nvPr>
            <p:ph type="pic" sz="quarter" idx="11"/>
          </p:nvPr>
        </p:nvSpPr>
        <p:spPr>
          <a:xfrm>
            <a:off x="1" y="1"/>
            <a:ext cx="3059289" cy="6869289"/>
          </a:xfrm>
          <a:prstGeom prst="rect">
            <a:avLst/>
          </a:prstGeom>
          <a:noFill/>
        </p:spPr>
        <p:txBody>
          <a:bodyPr lIns="68580" tIns="34290" rIns="68580" bIns="34290" anchor="ctr">
            <a:normAutofit/>
          </a:bodyPr>
          <a:lstStyle>
            <a:lvl1pPr marL="0" indent="0" algn="ctr">
              <a:buNone/>
              <a:defRPr sz="1865" baseline="0">
                <a:latin typeface="Lato Regular"/>
                <a:cs typeface="Lato Regular"/>
              </a:defRPr>
            </a:lvl1pPr>
          </a:lstStyle>
          <a:p>
            <a:pPr lvl="0"/>
            <a:endParaRPr lang="en-US" noProof="0" dirty="0"/>
          </a:p>
        </p:txBody>
      </p:sp>
      <p:sp>
        <p:nvSpPr>
          <p:cNvPr id="6"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D84BB130-2B57-47EE-89D2-38CD5671802A}"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3" name="Picture Placeholder 2"/>
          <p:cNvSpPr>
            <a:spLocks noGrp="1"/>
          </p:cNvSpPr>
          <p:nvPr>
            <p:ph type="pic" sz="quarter" idx="12"/>
          </p:nvPr>
        </p:nvSpPr>
        <p:spPr>
          <a:xfrm>
            <a:off x="3149601" y="1"/>
            <a:ext cx="3059289" cy="3375377"/>
          </a:xfrm>
          <a:prstGeom prst="rect">
            <a:avLst/>
          </a:prstGeom>
          <a:noFill/>
        </p:spPr>
        <p:txBody>
          <a:bodyPr lIns="68580" tIns="34290" rIns="68580" bIns="34290" anchor="ctr">
            <a:normAutofit/>
          </a:bodyPr>
          <a:lstStyle>
            <a:lvl1pPr marL="0" indent="0" algn="ctr">
              <a:buNone/>
              <a:defRPr sz="1865" baseline="0">
                <a:latin typeface="Lato Regular"/>
                <a:cs typeface="Lato Regular"/>
              </a:defRPr>
            </a:lvl1pPr>
          </a:lstStyle>
          <a:p>
            <a:pPr lvl="0"/>
            <a:endParaRPr lang="en-US" noProof="0" dirty="0"/>
          </a:p>
        </p:txBody>
      </p:sp>
      <p:sp>
        <p:nvSpPr>
          <p:cNvPr id="4" name="Picture Placeholder 2"/>
          <p:cNvSpPr>
            <a:spLocks noGrp="1"/>
          </p:cNvSpPr>
          <p:nvPr>
            <p:ph type="pic" sz="quarter" idx="13"/>
          </p:nvPr>
        </p:nvSpPr>
        <p:spPr>
          <a:xfrm>
            <a:off x="3149601" y="3465690"/>
            <a:ext cx="3059289" cy="3414889"/>
          </a:xfrm>
          <a:prstGeom prst="rect">
            <a:avLst/>
          </a:prstGeom>
          <a:noFill/>
        </p:spPr>
        <p:txBody>
          <a:bodyPr lIns="68580" tIns="34290" rIns="68580" bIns="34290" anchor="ctr">
            <a:normAutofit/>
          </a:bodyPr>
          <a:lstStyle>
            <a:lvl1pPr marL="0" indent="0" algn="ctr">
              <a:buNone/>
              <a:defRPr sz="1865" baseline="0">
                <a:latin typeface="Lato Regular"/>
                <a:cs typeface="Lato Regular"/>
              </a:defRPr>
            </a:lvl1pPr>
          </a:lstStyle>
          <a:p>
            <a:pPr lvl="0"/>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lear tile image + text right">
    <p:spTree>
      <p:nvGrpSpPr>
        <p:cNvPr id="1" name=""/>
        <p:cNvGrpSpPr/>
        <p:nvPr/>
      </p:nvGrpSpPr>
      <p:grpSpPr>
        <a:xfrm>
          <a:off x="0" y="0"/>
          <a:ext cx="0" cy="0"/>
          <a:chOff x="0" y="0"/>
          <a:chExt cx="0" cy="0"/>
        </a:xfrm>
      </p:grpSpPr>
      <p:sp>
        <p:nvSpPr>
          <p:cNvPr id="4"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C70F2449-4FE0-4191-9B29-AF38D3618DA5}"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6" name="Picture Placeholder 1"/>
          <p:cNvSpPr>
            <a:spLocks noGrp="1"/>
          </p:cNvSpPr>
          <p:nvPr>
            <p:ph type="pic" sz="quarter" idx="11"/>
          </p:nvPr>
        </p:nvSpPr>
        <p:spPr>
          <a:xfrm>
            <a:off x="1628232" y="1857829"/>
            <a:ext cx="2641600" cy="3087955"/>
          </a:xfrm>
          <a:prstGeom prst="roundRect">
            <a:avLst/>
          </a:prstGeom>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4" name="Picture Placeholder 8"/>
          <p:cNvSpPr>
            <a:spLocks noGrp="1"/>
          </p:cNvSpPr>
          <p:nvPr>
            <p:ph type="pic" sz="quarter" idx="10"/>
          </p:nvPr>
        </p:nvSpPr>
        <p:spPr>
          <a:xfrm>
            <a:off x="1" y="0"/>
            <a:ext cx="12192000" cy="6858000"/>
          </a:xfrm>
          <a:prstGeom prst="rect">
            <a:avLst/>
          </a:prstGeom>
        </p:spPr>
        <p:txBody>
          <a:bodyPr/>
          <a:lstStyle/>
          <a:p>
            <a:pPr lvl="0"/>
            <a:endParaRPr lang="en-US" noProof="0"/>
          </a:p>
        </p:txBody>
      </p:sp>
      <p:sp>
        <p:nvSpPr>
          <p:cNvPr id="3" name="Picture Placeholder 8"/>
          <p:cNvSpPr>
            <a:spLocks noGrp="1"/>
          </p:cNvSpPr>
          <p:nvPr>
            <p:ph type="pic" sz="quarter" idx="11"/>
          </p:nvPr>
        </p:nvSpPr>
        <p:spPr>
          <a:xfrm>
            <a:off x="6663348" y="1394661"/>
            <a:ext cx="6446541" cy="3628170"/>
          </a:xfrm>
          <a:prstGeom prst="rect">
            <a:avLst/>
          </a:prstGeom>
        </p:spPr>
        <p:txBody>
          <a:bodyPr/>
          <a:lstStyle/>
          <a:p>
            <a:pPr lvl="0"/>
            <a:endParaRPr lang="en-US" noProof="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86231AF0-2621-4EF1-BCAE-60192AD0A846}"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5" name="Picture Placeholder 2"/>
          <p:cNvSpPr>
            <a:spLocks noGrp="1"/>
          </p:cNvSpPr>
          <p:nvPr>
            <p:ph type="pic" sz="quarter" idx="11"/>
          </p:nvPr>
        </p:nvSpPr>
        <p:spPr>
          <a:xfrm>
            <a:off x="4995135" y="2607479"/>
            <a:ext cx="4188794" cy="2533102"/>
          </a:xfrm>
          <a:prstGeom prst="rect">
            <a:avLst/>
          </a:prstGeom>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4"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61E58B37-E763-4F50-A98E-9E008CE20F71}"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5" name="Picture Placeholder 2"/>
          <p:cNvSpPr>
            <a:spLocks noGrp="1"/>
          </p:cNvSpPr>
          <p:nvPr>
            <p:ph type="pic" sz="quarter" idx="11"/>
          </p:nvPr>
        </p:nvSpPr>
        <p:spPr>
          <a:xfrm>
            <a:off x="2272848" y="2552005"/>
            <a:ext cx="4635028" cy="2892829"/>
          </a:xfrm>
          <a:prstGeom prst="rect">
            <a:avLst/>
          </a:prstGeom>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al Slide">
    <p:spTree>
      <p:nvGrpSpPr>
        <p:cNvPr id="1" name=""/>
        <p:cNvGrpSpPr/>
        <p:nvPr/>
      </p:nvGrpSpPr>
      <p:grpSpPr>
        <a:xfrm>
          <a:off x="0" y="0"/>
          <a:ext cx="0" cy="0"/>
          <a:chOff x="0" y="0"/>
          <a:chExt cx="0" cy="0"/>
        </a:xfrm>
      </p:grpSpPr>
      <p:sp>
        <p:nvSpPr>
          <p:cNvPr id="3"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F7999EB9-2BBC-4AB4-8EB0-8EE11DE59FD7}"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6"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4B14E8C3-4D76-4230-9884-3243D23FB097}"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7" name="Picture Placeholder 6"/>
          <p:cNvSpPr>
            <a:spLocks noGrp="1"/>
          </p:cNvSpPr>
          <p:nvPr>
            <p:ph type="pic" sz="quarter" idx="10"/>
          </p:nvPr>
        </p:nvSpPr>
        <p:spPr>
          <a:xfrm rot="332982">
            <a:off x="3886122" y="3466492"/>
            <a:ext cx="846898" cy="1209617"/>
          </a:xfrm>
          <a:prstGeom prst="roundRect">
            <a:avLst/>
          </a:prstGeom>
          <a:noFill/>
        </p:spPr>
        <p:txBody>
          <a:bodyPr/>
          <a:lstStyle/>
          <a:p>
            <a:pPr lvl="0"/>
            <a:endParaRPr lang="en-US" noProof="0" dirty="0"/>
          </a:p>
        </p:txBody>
      </p:sp>
      <p:sp>
        <p:nvSpPr>
          <p:cNvPr id="62" name="Picture Placeholder 6"/>
          <p:cNvSpPr>
            <a:spLocks noGrp="1"/>
          </p:cNvSpPr>
          <p:nvPr>
            <p:ph type="pic" sz="quarter" idx="11"/>
          </p:nvPr>
        </p:nvSpPr>
        <p:spPr>
          <a:xfrm rot="21267018" flipH="1">
            <a:off x="7461027" y="3466493"/>
            <a:ext cx="846898" cy="1209617"/>
          </a:xfrm>
          <a:prstGeom prst="roundRect">
            <a:avLst/>
          </a:prstGeom>
          <a:noFill/>
        </p:spPr>
        <p:txBody>
          <a:bodyPr/>
          <a:lstStyle/>
          <a:p>
            <a:pPr lvl="0"/>
            <a:endParaRPr lang="en-US" noProof="0" dirty="0"/>
          </a:p>
        </p:txBody>
      </p:sp>
      <p:sp>
        <p:nvSpPr>
          <p:cNvPr id="63" name="Picture Placeholder 6"/>
          <p:cNvSpPr>
            <a:spLocks noGrp="1"/>
          </p:cNvSpPr>
          <p:nvPr>
            <p:ph type="pic" sz="quarter" idx="12"/>
          </p:nvPr>
        </p:nvSpPr>
        <p:spPr>
          <a:xfrm>
            <a:off x="5394823" y="3320654"/>
            <a:ext cx="1323526" cy="1584826"/>
          </a:xfrm>
          <a:prstGeom prst="roundRect">
            <a:avLst>
              <a:gd name="adj" fmla="val 13124"/>
            </a:avLst>
          </a:prstGeom>
          <a:noFill/>
        </p:spPr>
        <p:txBody>
          <a:bodyPr/>
          <a:lstStyle/>
          <a:p>
            <a:pPr lvl="0"/>
            <a:endParaRPr lang="en-US" noProof="0"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BE7EC1D3-7C64-4E43-AF90-90A4BECAE528}"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7" name="Picture Placeholder 6"/>
          <p:cNvSpPr>
            <a:spLocks noGrp="1"/>
          </p:cNvSpPr>
          <p:nvPr>
            <p:ph type="pic" sz="quarter" idx="10"/>
          </p:nvPr>
        </p:nvSpPr>
        <p:spPr>
          <a:xfrm>
            <a:off x="0" y="1"/>
            <a:ext cx="12192000" cy="3429000"/>
          </a:xfrm>
          <a:prstGeom prst="rect">
            <a:avLst/>
          </a:prstGeom>
        </p:spPr>
        <p:txBody>
          <a:bodyPr/>
          <a:lstStyle/>
          <a:p>
            <a:pPr lvl="0"/>
            <a:endParaRPr lang="en-US" noProof="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6"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2F746BB4-558B-428E-AC99-9554A2B5B877}"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7" name="Picture Placeholder 6"/>
          <p:cNvSpPr>
            <a:spLocks noGrp="1"/>
          </p:cNvSpPr>
          <p:nvPr>
            <p:ph type="pic" sz="quarter" idx="10"/>
          </p:nvPr>
        </p:nvSpPr>
        <p:spPr>
          <a:xfrm>
            <a:off x="1" y="2057400"/>
            <a:ext cx="8991600" cy="2364079"/>
          </a:xfrm>
          <a:prstGeom prst="rect">
            <a:avLst/>
          </a:prstGeom>
        </p:spPr>
        <p:txBody>
          <a:bodyPr/>
          <a:lstStyle/>
          <a:p>
            <a:pPr lvl="0"/>
            <a:endParaRPr lang="en-US" noProof="0"/>
          </a:p>
        </p:txBody>
      </p:sp>
      <p:sp>
        <p:nvSpPr>
          <p:cNvPr id="4" name="Picture Placeholder 6"/>
          <p:cNvSpPr>
            <a:spLocks noGrp="1"/>
          </p:cNvSpPr>
          <p:nvPr>
            <p:ph type="pic" sz="quarter" idx="11"/>
          </p:nvPr>
        </p:nvSpPr>
        <p:spPr>
          <a:xfrm>
            <a:off x="8782992" y="1212574"/>
            <a:ext cx="2448225" cy="4313582"/>
          </a:xfrm>
          <a:prstGeom prst="rect">
            <a:avLst/>
          </a:prstGeom>
        </p:spPr>
        <p:txBody>
          <a:bodyPr/>
          <a:lstStyle/>
          <a:p>
            <a:pPr lvl="0"/>
            <a:endParaRPr lang="en-US" noProof="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TextBox 4"/>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FCFA4AC4-4139-4969-9877-703E598464CB}"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8" name="Picture Placeholder 7"/>
          <p:cNvSpPr>
            <a:spLocks noGrp="1"/>
          </p:cNvSpPr>
          <p:nvPr>
            <p:ph type="pic" sz="quarter" idx="10"/>
          </p:nvPr>
        </p:nvSpPr>
        <p:spPr>
          <a:xfrm>
            <a:off x="1" y="0"/>
            <a:ext cx="6096000" cy="6858000"/>
          </a:xfrm>
          <a:prstGeom prst="rect">
            <a:avLst/>
          </a:prstGeom>
        </p:spPr>
        <p:txBody>
          <a:bodyPr/>
          <a:lstStyle/>
          <a:p>
            <a:pPr lvl="0"/>
            <a:endParaRPr lang="en-US" noProof="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Placeholder_">
    <p:spTree>
      <p:nvGrpSpPr>
        <p:cNvPr id="1" name=""/>
        <p:cNvGrpSpPr/>
        <p:nvPr/>
      </p:nvGrpSpPr>
      <p:grpSpPr>
        <a:xfrm>
          <a:off x="0" y="0"/>
          <a:ext cx="0" cy="0"/>
          <a:chOff x="0" y="0"/>
          <a:chExt cx="0" cy="0"/>
        </a:xfrm>
      </p:grpSpPr>
      <p:sp>
        <p:nvSpPr>
          <p:cNvPr id="11" name="Picture Placeholder 4"/>
          <p:cNvSpPr>
            <a:spLocks noGrp="1"/>
          </p:cNvSpPr>
          <p:nvPr>
            <p:ph type="pic" sz="quarter" idx="16"/>
          </p:nvPr>
        </p:nvSpPr>
        <p:spPr>
          <a:xfrm>
            <a:off x="9147047" y="1"/>
            <a:ext cx="3041659" cy="6858000"/>
          </a:xfrm>
          <a:prstGeom prst="rect">
            <a:avLst/>
          </a:prstGeom>
        </p:spPr>
      </p:sp>
      <p:sp>
        <p:nvSpPr>
          <p:cNvPr id="15" name="Picture Placeholder 4"/>
          <p:cNvSpPr>
            <a:spLocks noGrp="1"/>
          </p:cNvSpPr>
          <p:nvPr>
            <p:ph type="pic" sz="quarter" idx="17"/>
          </p:nvPr>
        </p:nvSpPr>
        <p:spPr>
          <a:xfrm>
            <a:off x="6105387" y="0"/>
            <a:ext cx="3041659" cy="6858000"/>
          </a:xfrm>
          <a:prstGeom prst="rect">
            <a:avLst/>
          </a:prstGeom>
        </p:spPr>
      </p:sp>
      <p:sp>
        <p:nvSpPr>
          <p:cNvPr id="16" name="Picture Placeholder 4"/>
          <p:cNvSpPr>
            <a:spLocks noGrp="1"/>
          </p:cNvSpPr>
          <p:nvPr>
            <p:ph type="pic" sz="quarter" idx="18"/>
          </p:nvPr>
        </p:nvSpPr>
        <p:spPr>
          <a:xfrm>
            <a:off x="3062848" y="1"/>
            <a:ext cx="3041659" cy="6858000"/>
          </a:xfrm>
          <a:prstGeom prst="rect">
            <a:avLst/>
          </a:prstGeom>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image left side">
    <p:spTree>
      <p:nvGrpSpPr>
        <p:cNvPr id="1" name=""/>
        <p:cNvGrpSpPr/>
        <p:nvPr/>
      </p:nvGrpSpPr>
      <p:grpSpPr>
        <a:xfrm>
          <a:off x="0" y="0"/>
          <a:ext cx="0" cy="0"/>
          <a:chOff x="0" y="0"/>
          <a:chExt cx="0" cy="0"/>
        </a:xfrm>
      </p:grpSpPr>
      <p:sp>
        <p:nvSpPr>
          <p:cNvPr id="4" name="Rectangle 4"/>
          <p:cNvSpPr/>
          <p:nvPr userDrawn="1"/>
        </p:nvSpPr>
        <p:spPr>
          <a:xfrm>
            <a:off x="11622088" y="6467475"/>
            <a:ext cx="411162" cy="390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3" name="Picture Placeholder 2"/>
          <p:cNvSpPr>
            <a:spLocks noGrp="1"/>
          </p:cNvSpPr>
          <p:nvPr>
            <p:ph type="pic" sz="quarter" idx="10"/>
          </p:nvPr>
        </p:nvSpPr>
        <p:spPr>
          <a:xfrm>
            <a:off x="7681016" y="0"/>
            <a:ext cx="4510983" cy="6858000"/>
          </a:xfrm>
          <a:prstGeom prst="rect">
            <a:avLst/>
          </a:prstGeom>
        </p:spPr>
        <p:txBody>
          <a:bodyPr/>
          <a:lstStyle/>
          <a:p>
            <a:pPr lvl="0"/>
            <a:endParaRPr lang="en-US" noProof="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6_Simple Title left">
    <p:spTree>
      <p:nvGrpSpPr>
        <p:cNvPr id="1" name=""/>
        <p:cNvGrpSpPr/>
        <p:nvPr/>
      </p:nvGrpSpPr>
      <p:grpSpPr>
        <a:xfrm>
          <a:off x="0" y="0"/>
          <a:ext cx="0" cy="0"/>
          <a:chOff x="0" y="0"/>
          <a:chExt cx="0" cy="0"/>
        </a:xfrm>
      </p:grpSpPr>
      <p:sp>
        <p:nvSpPr>
          <p:cNvPr id="6"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DB9BC6BA-5359-46C5-82D9-8AED06404546}"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30" name="Picture Placeholder 3"/>
          <p:cNvSpPr>
            <a:spLocks noGrp="1"/>
          </p:cNvSpPr>
          <p:nvPr>
            <p:ph type="pic" sz="quarter" idx="14"/>
          </p:nvPr>
        </p:nvSpPr>
        <p:spPr>
          <a:xfrm>
            <a:off x="1023959" y="2448258"/>
            <a:ext cx="2364132" cy="3738053"/>
          </a:xfrm>
          <a:prstGeom prst="roundRect">
            <a:avLst>
              <a:gd name="adj" fmla="val 0"/>
            </a:avLst>
          </a:prstGeom>
        </p:spPr>
      </p:sp>
      <p:sp>
        <p:nvSpPr>
          <p:cNvPr id="23" name="Picture Placeholder 3"/>
          <p:cNvSpPr>
            <a:spLocks noGrp="1"/>
          </p:cNvSpPr>
          <p:nvPr>
            <p:ph type="pic" sz="quarter" idx="13"/>
          </p:nvPr>
        </p:nvSpPr>
        <p:spPr>
          <a:xfrm>
            <a:off x="3388090" y="2278924"/>
            <a:ext cx="5415821" cy="4026528"/>
          </a:xfrm>
          <a:prstGeom prst="roundRect">
            <a:avLst>
              <a:gd name="adj" fmla="val 0"/>
            </a:avLst>
          </a:prstGeom>
        </p:spPr>
      </p:sp>
      <p:sp>
        <p:nvSpPr>
          <p:cNvPr id="17" name="Picture Placeholder 3"/>
          <p:cNvSpPr>
            <a:spLocks noGrp="1"/>
          </p:cNvSpPr>
          <p:nvPr>
            <p:ph type="pic" sz="quarter" idx="15"/>
          </p:nvPr>
        </p:nvSpPr>
        <p:spPr>
          <a:xfrm>
            <a:off x="8803910" y="2448258"/>
            <a:ext cx="2364132" cy="3738053"/>
          </a:xfrm>
          <a:prstGeom prst="roundRect">
            <a:avLst>
              <a:gd name="adj" fmla="val 0"/>
            </a:avLst>
          </a:prstGeom>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5_Simple Title left">
    <p:spTree>
      <p:nvGrpSpPr>
        <p:cNvPr id="1" name=""/>
        <p:cNvGrpSpPr/>
        <p:nvPr/>
      </p:nvGrpSpPr>
      <p:grpSpPr>
        <a:xfrm>
          <a:off x="0" y="0"/>
          <a:ext cx="0" cy="0"/>
          <a:chOff x="0" y="0"/>
          <a:chExt cx="0" cy="0"/>
        </a:xfrm>
      </p:grpSpPr>
      <p:sp>
        <p:nvSpPr>
          <p:cNvPr id="4"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444C445F-A196-48D0-90EB-191775890F69}"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36" name="Picture Placeholder 2"/>
          <p:cNvSpPr>
            <a:spLocks noGrp="1"/>
          </p:cNvSpPr>
          <p:nvPr>
            <p:ph type="pic" sz="quarter" idx="15"/>
          </p:nvPr>
        </p:nvSpPr>
        <p:spPr>
          <a:xfrm>
            <a:off x="5128247" y="2446494"/>
            <a:ext cx="1897657" cy="3472101"/>
          </a:xfrm>
          <a:prstGeom prst="rect">
            <a:avLst/>
          </a:prstGeom>
          <a:noFill/>
        </p:spPr>
        <p:txBody>
          <a:bodyPr lIns="68580" tIns="34290" rIns="68580" bIns="34290" anchor="ctr">
            <a:normAutofit/>
          </a:bodyPr>
          <a:lstStyle>
            <a:lvl1pPr marL="0" indent="0" algn="ctr">
              <a:buNone/>
              <a:defRPr sz="1865" baseline="0">
                <a:latin typeface="Lato Regular"/>
                <a:cs typeface="Lato Regular"/>
              </a:defRPr>
            </a:lvl1pPr>
          </a:lstStyle>
          <a:p>
            <a:pPr lvl="0"/>
            <a:endParaRPr lang="en-US" noProof="0"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5"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D1E5DA32-BCA2-4AD4-95CF-9710A0D0C722}"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4" name="Picture Placeholder 3"/>
          <p:cNvSpPr>
            <a:spLocks noGrp="1"/>
          </p:cNvSpPr>
          <p:nvPr>
            <p:ph type="pic" sz="quarter" idx="15"/>
          </p:nvPr>
        </p:nvSpPr>
        <p:spPr>
          <a:xfrm>
            <a:off x="5074344" y="3253650"/>
            <a:ext cx="2043315" cy="2043315"/>
          </a:xfrm>
          <a:prstGeom prst="ellipse">
            <a:avLst/>
          </a:prstGeom>
        </p:spPr>
        <p:txBody>
          <a:bodyPr/>
          <a:lstStyle/>
          <a:p>
            <a:pPr lvl="0"/>
            <a:endParaRPr lang="en-US" noProof="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Partners Left">
    <p:spTree>
      <p:nvGrpSpPr>
        <p:cNvPr id="1" name=""/>
        <p:cNvGrpSpPr/>
        <p:nvPr/>
      </p:nvGrpSpPr>
      <p:grpSpPr>
        <a:xfrm>
          <a:off x="0" y="0"/>
          <a:ext cx="0" cy="0"/>
          <a:chOff x="0" y="0"/>
          <a:chExt cx="0" cy="0"/>
        </a:xfrm>
      </p:grpSpPr>
      <p:sp>
        <p:nvSpPr>
          <p:cNvPr id="11" name="Picture Placeholder 13"/>
          <p:cNvSpPr>
            <a:spLocks noGrp="1"/>
          </p:cNvSpPr>
          <p:nvPr>
            <p:ph type="pic" sz="quarter" idx="18"/>
          </p:nvPr>
        </p:nvSpPr>
        <p:spPr>
          <a:xfrm>
            <a:off x="4065682" y="3924158"/>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pPr lvl="0"/>
            <a:endParaRPr lang="en-US" noProof="0" dirty="0"/>
          </a:p>
        </p:txBody>
      </p:sp>
      <p:sp>
        <p:nvSpPr>
          <p:cNvPr id="12" name="Picture Placeholder 13"/>
          <p:cNvSpPr>
            <a:spLocks noGrp="1"/>
          </p:cNvSpPr>
          <p:nvPr>
            <p:ph type="pic" sz="quarter" idx="19"/>
          </p:nvPr>
        </p:nvSpPr>
        <p:spPr>
          <a:xfrm>
            <a:off x="1841968" y="3924158"/>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pPr lvl="0"/>
            <a:endParaRPr lang="en-US" noProof="0" dirty="0"/>
          </a:p>
        </p:txBody>
      </p:sp>
      <p:sp>
        <p:nvSpPr>
          <p:cNvPr id="15" name="Picture Placeholder 13"/>
          <p:cNvSpPr>
            <a:spLocks noGrp="1"/>
          </p:cNvSpPr>
          <p:nvPr>
            <p:ph type="pic" sz="quarter" idx="22"/>
          </p:nvPr>
        </p:nvSpPr>
        <p:spPr>
          <a:xfrm>
            <a:off x="8513109" y="3924158"/>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pPr lvl="0"/>
            <a:endParaRPr lang="en-US" noProof="0" dirty="0"/>
          </a:p>
        </p:txBody>
      </p:sp>
      <p:sp>
        <p:nvSpPr>
          <p:cNvPr id="16" name="Picture Placeholder 13"/>
          <p:cNvSpPr>
            <a:spLocks noGrp="1"/>
          </p:cNvSpPr>
          <p:nvPr>
            <p:ph type="pic" sz="quarter" idx="23"/>
          </p:nvPr>
        </p:nvSpPr>
        <p:spPr>
          <a:xfrm>
            <a:off x="6289396" y="3924158"/>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pPr lvl="0"/>
            <a:endParaRPr lang="en-US" noProof="0" dirty="0"/>
          </a:p>
        </p:txBody>
      </p:sp>
      <p:sp>
        <p:nvSpPr>
          <p:cNvPr id="19" name="Picture Placeholder 13"/>
          <p:cNvSpPr>
            <a:spLocks noGrp="1"/>
          </p:cNvSpPr>
          <p:nvPr>
            <p:ph type="pic" sz="quarter" idx="24"/>
          </p:nvPr>
        </p:nvSpPr>
        <p:spPr>
          <a:xfrm>
            <a:off x="4065682" y="2500269"/>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pPr lvl="0"/>
            <a:endParaRPr lang="en-US" noProof="0" dirty="0"/>
          </a:p>
        </p:txBody>
      </p:sp>
      <p:sp>
        <p:nvSpPr>
          <p:cNvPr id="20" name="Picture Placeholder 13"/>
          <p:cNvSpPr>
            <a:spLocks noGrp="1"/>
          </p:cNvSpPr>
          <p:nvPr>
            <p:ph type="pic" sz="quarter" idx="25"/>
          </p:nvPr>
        </p:nvSpPr>
        <p:spPr>
          <a:xfrm>
            <a:off x="1841968" y="2500269"/>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pPr lvl="0"/>
            <a:endParaRPr lang="en-US" noProof="0" dirty="0"/>
          </a:p>
        </p:txBody>
      </p:sp>
      <p:sp>
        <p:nvSpPr>
          <p:cNvPr id="21" name="Picture Placeholder 13"/>
          <p:cNvSpPr>
            <a:spLocks noGrp="1"/>
          </p:cNvSpPr>
          <p:nvPr>
            <p:ph type="pic" sz="quarter" idx="26"/>
          </p:nvPr>
        </p:nvSpPr>
        <p:spPr>
          <a:xfrm>
            <a:off x="8513109" y="2500269"/>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pPr lvl="0"/>
            <a:endParaRPr lang="en-US" noProof="0" dirty="0"/>
          </a:p>
        </p:txBody>
      </p:sp>
      <p:sp>
        <p:nvSpPr>
          <p:cNvPr id="22" name="Picture Placeholder 13"/>
          <p:cNvSpPr>
            <a:spLocks noGrp="1"/>
          </p:cNvSpPr>
          <p:nvPr>
            <p:ph type="pic" sz="quarter" idx="27"/>
          </p:nvPr>
        </p:nvSpPr>
        <p:spPr>
          <a:xfrm>
            <a:off x="6289396" y="2500269"/>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pPr lvl="0"/>
            <a:endParaRPr lang="en-US" noProof="0" dirty="0"/>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2834483"/>
            <a:ext cx="12192000" cy="4023517"/>
          </a:xfrm>
          <a:prstGeom prst="rect">
            <a:avLst/>
          </a:prstGeom>
        </p:spPr>
        <p:txBody>
          <a:bodyPr/>
          <a:lstStyle/>
          <a:p>
            <a:pPr lvl="0"/>
            <a:endParaRPr lang="en-US" noProof="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0"/>
            <a:ext cx="12192000" cy="6858000"/>
          </a:xfrm>
          <a:effectLst/>
        </p:spPr>
        <p:txBody>
          <a:bodyPr>
            <a:normAutofit/>
          </a:bodyPr>
          <a:lstStyle>
            <a:lvl1pPr marL="0" indent="0">
              <a:buNone/>
              <a:defRPr sz="2100">
                <a:ln>
                  <a:noFill/>
                </a:ln>
                <a:solidFill>
                  <a:schemeClr val="bg1">
                    <a:lumMod val="85000"/>
                  </a:schemeClr>
                </a:solidFill>
                <a:latin typeface="Lato Light" pitchFamily="34" charset="0"/>
                <a:ea typeface="Lato Light" pitchFamily="34" charset="0"/>
                <a:cs typeface="Lato Light" pitchFamily="34" charset="0"/>
              </a:defRPr>
            </a:lvl1pPr>
          </a:lstStyle>
          <a:p>
            <a:pPr lvl="0"/>
            <a:endParaRPr lang="en-US" noProof="0" dirty="0"/>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5_Image Background with title">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9_Simple title with background 2">
    <p:spTree>
      <p:nvGrpSpPr>
        <p:cNvPr id="1" name=""/>
        <p:cNvGrpSpPr/>
        <p:nvPr/>
      </p:nvGrpSpPr>
      <p:grpSpPr>
        <a:xfrm>
          <a:off x="0" y="0"/>
          <a:ext cx="0" cy="0"/>
          <a:chOff x="0" y="0"/>
          <a:chExt cx="0" cy="0"/>
        </a:xfrm>
      </p:grpSpPr>
      <p:sp>
        <p:nvSpPr>
          <p:cNvPr id="11" name="Marcador de imagen 24"/>
          <p:cNvSpPr>
            <a:spLocks noGrp="1"/>
          </p:cNvSpPr>
          <p:nvPr>
            <p:ph type="pic" sz="quarter" idx="19"/>
          </p:nvPr>
        </p:nvSpPr>
        <p:spPr>
          <a:xfrm>
            <a:off x="-10932" y="0"/>
            <a:ext cx="12202931" cy="6858000"/>
          </a:xfrm>
          <a:prstGeom prst="rect">
            <a:avLst/>
          </a:prstGeom>
        </p:spPr>
        <p:txBody>
          <a:bodyPr anchor="ctr"/>
          <a:lstStyle>
            <a:lvl1pPr>
              <a:defRPr sz="1200"/>
            </a:lvl1pPr>
          </a:lstStyle>
          <a:p>
            <a:pPr lvl="0"/>
            <a:endParaRPr lang="es-ES_tradnl" noProof="0"/>
          </a:p>
        </p:txBody>
      </p:sp>
      <p:sp>
        <p:nvSpPr>
          <p:cNvPr id="38" name="Picture Placeholder 1"/>
          <p:cNvSpPr>
            <a:spLocks noGrp="1"/>
          </p:cNvSpPr>
          <p:nvPr>
            <p:ph type="pic" sz="quarter" idx="16"/>
          </p:nvPr>
        </p:nvSpPr>
        <p:spPr>
          <a:xfrm>
            <a:off x="7075946" y="1976870"/>
            <a:ext cx="6323632" cy="3960288"/>
          </a:xfrm>
          <a:prstGeom prst="rect">
            <a:avLst/>
          </a:prstGeom>
        </p:spPr>
      </p:sp>
    </p:spTree>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itle and Subtitle Only 2">
    <p:spTree>
      <p:nvGrpSpPr>
        <p:cNvPr id="1" name=""/>
        <p:cNvGrpSpPr/>
        <p:nvPr/>
      </p:nvGrpSpPr>
      <p:grpSpPr>
        <a:xfrm>
          <a:off x="0" y="0"/>
          <a:ext cx="0" cy="0"/>
          <a:chOff x="0" y="0"/>
          <a:chExt cx="0" cy="0"/>
        </a:xfrm>
      </p:grpSpPr>
      <p:grpSp>
        <p:nvGrpSpPr>
          <p:cNvPr id="4" name="Group 1"/>
          <p:cNvGrpSpPr/>
          <p:nvPr/>
        </p:nvGrpSpPr>
        <p:grpSpPr bwMode="auto">
          <a:xfrm>
            <a:off x="11520488" y="244475"/>
            <a:ext cx="385762" cy="411163"/>
            <a:chOff x="1055688" y="2171419"/>
            <a:chExt cx="500731" cy="497425"/>
          </a:xfrm>
        </p:grpSpPr>
        <p:sp>
          <p:nvSpPr>
            <p:cNvPr id="5" name="Freeform 8"/>
            <p:cNvSpPr/>
            <p:nvPr/>
          </p:nvSpPr>
          <p:spPr>
            <a:xfrm>
              <a:off x="1055688" y="2171419"/>
              <a:ext cx="500731" cy="36491"/>
            </a:xfrm>
            <a:custGeom>
              <a:avLst/>
              <a:gdLst>
                <a:gd name="connsiteX0" fmla="*/ 0 w 500729"/>
                <a:gd name="connsiteY0" fmla="*/ 0 h 43181"/>
                <a:gd name="connsiteX1" fmla="*/ 500729 w 500729"/>
                <a:gd name="connsiteY1" fmla="*/ 0 h 43181"/>
                <a:gd name="connsiteX2" fmla="*/ 500729 w 500729"/>
                <a:gd name="connsiteY2" fmla="*/ 43181 h 43181"/>
                <a:gd name="connsiteX3" fmla="*/ 0 w 500729"/>
                <a:gd name="connsiteY3" fmla="*/ 43181 h 43181"/>
                <a:gd name="connsiteX4" fmla="*/ 0 w 500729"/>
                <a:gd name="connsiteY4" fmla="*/ 0 h 43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29" h="43181">
                  <a:moveTo>
                    <a:pt x="0" y="0"/>
                  </a:moveTo>
                  <a:lnTo>
                    <a:pt x="500729" y="0"/>
                  </a:lnTo>
                  <a:lnTo>
                    <a:pt x="500729" y="43181"/>
                  </a:lnTo>
                  <a:lnTo>
                    <a:pt x="0" y="43181"/>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9"/>
            <p:cNvSpPr/>
            <p:nvPr/>
          </p:nvSpPr>
          <p:spPr>
            <a:xfrm>
              <a:off x="1055688" y="2207910"/>
              <a:ext cx="500731" cy="460934"/>
            </a:xfrm>
            <a:custGeom>
              <a:avLst/>
              <a:gdLst>
                <a:gd name="connsiteX0" fmla="*/ 0 w 500731"/>
                <a:gd name="connsiteY0" fmla="*/ 0 h 439266"/>
                <a:gd name="connsiteX1" fmla="*/ 500729 w 500731"/>
                <a:gd name="connsiteY1" fmla="*/ 0 h 439266"/>
                <a:gd name="connsiteX2" fmla="*/ 500731 w 500731"/>
                <a:gd name="connsiteY2" fmla="*/ 316344 h 439266"/>
                <a:gd name="connsiteX3" fmla="*/ 249806 w 500731"/>
                <a:gd name="connsiteY3" fmla="*/ 439266 h 439266"/>
                <a:gd name="connsiteX4" fmla="*/ 2 w 500731"/>
                <a:gd name="connsiteY4" fmla="*/ 316344 h 439266"/>
                <a:gd name="connsiteX5" fmla="*/ 0 w 500731"/>
                <a:gd name="connsiteY5" fmla="*/ 0 h 43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731" h="439266">
                  <a:moveTo>
                    <a:pt x="0" y="0"/>
                  </a:moveTo>
                  <a:lnTo>
                    <a:pt x="500729" y="0"/>
                  </a:lnTo>
                  <a:lnTo>
                    <a:pt x="500731" y="316344"/>
                  </a:lnTo>
                  <a:lnTo>
                    <a:pt x="249806" y="439266"/>
                  </a:lnTo>
                  <a:lnTo>
                    <a:pt x="2" y="31634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8" name="TextBox 10"/>
          <p:cNvSpPr txBox="1">
            <a:spLocks noChangeArrowheads="1"/>
          </p:cNvSpPr>
          <p:nvPr/>
        </p:nvSpPr>
        <p:spPr bwMode="auto">
          <a:xfrm>
            <a:off x="11415713" y="303213"/>
            <a:ext cx="5778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B2EAB0FC-1E89-4CEA-BA4E-B6A5BB03E4F3}" type="slidenum">
              <a:rPr lang="en-US" altLang="zh-CN" sz="1100" b="1" smtClean="0">
                <a:solidFill>
                  <a:schemeClr val="bg1"/>
                </a:solidFill>
                <a:ea typeface="宋体" panose="02010600030101010101" pitchFamily="2" charset="-122"/>
              </a:rPr>
            </a:fld>
            <a:endParaRPr lang="en-US" altLang="zh-CN" sz="1100" b="1">
              <a:solidFill>
                <a:schemeClr val="bg1"/>
              </a:solidFill>
              <a:ea typeface="宋体" panose="02010600030101010101" pitchFamily="2" charset="-122"/>
            </a:endParaRPr>
          </a:p>
        </p:txBody>
      </p:sp>
      <p:sp>
        <p:nvSpPr>
          <p:cNvPr id="10" name="TextBox 11"/>
          <p:cNvSpPr txBox="1">
            <a:spLocks noChangeArrowheads="1"/>
          </p:cNvSpPr>
          <p:nvPr/>
        </p:nvSpPr>
        <p:spPr bwMode="auto">
          <a:xfrm>
            <a:off x="8915400" y="6588125"/>
            <a:ext cx="25812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r" eaLnBrk="1" hangingPunct="1">
              <a:defRPr/>
            </a:pPr>
            <a:r>
              <a:rPr lang="en-US" altLang="zh-CN" sz="600">
                <a:solidFill>
                  <a:srgbClr val="6C8B8B"/>
                </a:solidFill>
                <a:latin typeface="Ubuntu"/>
                <a:ea typeface="宋体" panose="02010600030101010101" pitchFamily="2" charset="-122"/>
              </a:rPr>
              <a:t>©2015 </a:t>
            </a:r>
            <a:r>
              <a:rPr lang="en-US" altLang="zh-CN" sz="600" b="1">
                <a:solidFill>
                  <a:srgbClr val="6C8B8B"/>
                </a:solidFill>
                <a:latin typeface="Ubuntu"/>
                <a:ea typeface="宋体" panose="02010600030101010101" pitchFamily="2" charset="-122"/>
              </a:rPr>
              <a:t>ARWENN </a:t>
            </a:r>
            <a:r>
              <a:rPr lang="en-US" altLang="zh-CN" sz="600">
                <a:solidFill>
                  <a:srgbClr val="6C8B8B"/>
                </a:solidFill>
                <a:latin typeface="Ubuntu"/>
                <a:ea typeface="宋体" panose="02010600030101010101" pitchFamily="2" charset="-122"/>
              </a:rPr>
              <a:t>Multipurpose Presentation Template. All Right Reserved</a:t>
            </a:r>
            <a:endParaRPr lang="en-US" altLang="zh-CN" sz="600">
              <a:solidFill>
                <a:srgbClr val="6C8B8B"/>
              </a:solidFill>
              <a:latin typeface="Ubuntu"/>
              <a:ea typeface="宋体" panose="02010600030101010101" pitchFamily="2" charset="-122"/>
            </a:endParaRPr>
          </a:p>
          <a:p>
            <a:pPr algn="r" eaLnBrk="1" hangingPunct="1">
              <a:defRPr/>
            </a:pPr>
            <a:r>
              <a:rPr lang="en-US" altLang="zh-CN" sz="600">
                <a:solidFill>
                  <a:srgbClr val="6C8B8B"/>
                </a:solidFill>
                <a:latin typeface="Ubuntu"/>
                <a:ea typeface="宋体" panose="02010600030101010101" pitchFamily="2" charset="-122"/>
              </a:rPr>
              <a:t>www.CompanyName.com</a:t>
            </a:r>
            <a:endParaRPr lang="en-US" altLang="zh-CN" sz="600">
              <a:solidFill>
                <a:srgbClr val="6C8B8B"/>
              </a:solidFill>
              <a:ea typeface="宋体" panose="02010600030101010101" pitchFamily="2" charset="-122"/>
            </a:endParaRPr>
          </a:p>
        </p:txBody>
      </p:sp>
      <p:grpSp>
        <p:nvGrpSpPr>
          <p:cNvPr id="11" name="Group 12"/>
          <p:cNvGrpSpPr>
            <a:grpSpLocks noChangeAspect="1"/>
          </p:cNvGrpSpPr>
          <p:nvPr/>
        </p:nvGrpSpPr>
        <p:grpSpPr bwMode="auto">
          <a:xfrm>
            <a:off x="11034713" y="6473825"/>
            <a:ext cx="457200" cy="92075"/>
            <a:chOff x="2007" y="1442"/>
            <a:chExt cx="1555" cy="314"/>
          </a:xfrm>
        </p:grpSpPr>
        <p:sp>
          <p:nvSpPr>
            <p:cNvPr id="12" name="Freeform 5"/>
            <p:cNvSpPr>
              <a:spLocks noEditPoints="1"/>
            </p:cNvSpPr>
            <p:nvPr/>
          </p:nvSpPr>
          <p:spPr bwMode="auto">
            <a:xfrm>
              <a:off x="2007" y="1442"/>
              <a:ext cx="1110" cy="314"/>
            </a:xfrm>
            <a:custGeom>
              <a:avLst/>
              <a:gdLst>
                <a:gd name="T0" fmla="*/ 0 w 468"/>
                <a:gd name="T1" fmla="*/ 1831 h 130"/>
                <a:gd name="T2" fmla="*/ 479 w 468"/>
                <a:gd name="T3" fmla="*/ 1394 h 130"/>
                <a:gd name="T4" fmla="*/ 944 w 468"/>
                <a:gd name="T5" fmla="*/ 1831 h 130"/>
                <a:gd name="T6" fmla="*/ 934 w 468"/>
                <a:gd name="T7" fmla="*/ 0 h 130"/>
                <a:gd name="T8" fmla="*/ 389 w 468"/>
                <a:gd name="T9" fmla="*/ 1072 h 130"/>
                <a:gd name="T10" fmla="*/ 546 w 468"/>
                <a:gd name="T11" fmla="*/ 998 h 130"/>
                <a:gd name="T12" fmla="*/ 693 w 468"/>
                <a:gd name="T13" fmla="*/ 449 h 130"/>
                <a:gd name="T14" fmla="*/ 389 w 468"/>
                <a:gd name="T15" fmla="*/ 1072 h 130"/>
                <a:gd name="T16" fmla="*/ 4725 w 468"/>
                <a:gd name="T17" fmla="*/ 12 h 130"/>
                <a:gd name="T18" fmla="*/ 4027 w 468"/>
                <a:gd name="T19" fmla="*/ 1831 h 130"/>
                <a:gd name="T20" fmla="*/ 3482 w 468"/>
                <a:gd name="T21" fmla="*/ 1831 h 130"/>
                <a:gd name="T22" fmla="*/ 2773 w 468"/>
                <a:gd name="T23" fmla="*/ 12 h 130"/>
                <a:gd name="T24" fmla="*/ 3309 w 468"/>
                <a:gd name="T25" fmla="*/ 928 h 130"/>
                <a:gd name="T26" fmla="*/ 3297 w 468"/>
                <a:gd name="T27" fmla="*/ 1196 h 130"/>
                <a:gd name="T28" fmla="*/ 3909 w 468"/>
                <a:gd name="T29" fmla="*/ 12 h 130"/>
                <a:gd name="T30" fmla="*/ 4125 w 468"/>
                <a:gd name="T31" fmla="*/ 1142 h 130"/>
                <a:gd name="T32" fmla="*/ 4338 w 468"/>
                <a:gd name="T33" fmla="*/ 12 h 130"/>
                <a:gd name="T34" fmla="*/ 2132 w 468"/>
                <a:gd name="T35" fmla="*/ 12 h 130"/>
                <a:gd name="T36" fmla="*/ 1508 w 468"/>
                <a:gd name="T37" fmla="*/ 1831 h 130"/>
                <a:gd name="T38" fmla="*/ 1895 w 468"/>
                <a:gd name="T39" fmla="*/ 1155 h 130"/>
                <a:gd name="T40" fmla="*/ 2267 w 468"/>
                <a:gd name="T41" fmla="*/ 1831 h 130"/>
                <a:gd name="T42" fmla="*/ 2324 w 468"/>
                <a:gd name="T43" fmla="*/ 1043 h 130"/>
                <a:gd name="T44" fmla="*/ 2002 w 468"/>
                <a:gd name="T45" fmla="*/ 833 h 130"/>
                <a:gd name="T46" fmla="*/ 1710 w 468"/>
                <a:gd name="T47" fmla="*/ 804 h 130"/>
                <a:gd name="T48" fmla="*/ 1895 w 468"/>
                <a:gd name="T49" fmla="*/ 309 h 130"/>
                <a:gd name="T50" fmla="*/ 2161 w 468"/>
                <a:gd name="T51" fmla="*/ 367 h 130"/>
                <a:gd name="T52" fmla="*/ 2002 w 468"/>
                <a:gd name="T53" fmla="*/ 833 h 130"/>
                <a:gd name="T54" fmla="*/ 5619 w 468"/>
                <a:gd name="T55" fmla="*/ 1056 h 130"/>
                <a:gd name="T56" fmla="*/ 5282 w 468"/>
                <a:gd name="T57" fmla="*/ 1522 h 130"/>
                <a:gd name="T58" fmla="*/ 5884 w 468"/>
                <a:gd name="T59" fmla="*/ 1831 h 130"/>
                <a:gd name="T60" fmla="*/ 4884 w 468"/>
                <a:gd name="T61" fmla="*/ 12 h 130"/>
                <a:gd name="T62" fmla="*/ 5884 w 468"/>
                <a:gd name="T63" fmla="*/ 326 h 130"/>
                <a:gd name="T64" fmla="*/ 5282 w 468"/>
                <a:gd name="T65" fmla="*/ 664 h 130"/>
                <a:gd name="T66" fmla="*/ 5097 w 468"/>
                <a:gd name="T67" fmla="*/ 746 h 130"/>
                <a:gd name="T68" fmla="*/ 5467 w 468"/>
                <a:gd name="T69" fmla="*/ 606 h 130"/>
                <a:gd name="T70" fmla="*/ 6245 w 468"/>
                <a:gd name="T71" fmla="*/ 903 h 130"/>
                <a:gd name="T72" fmla="*/ 5467 w 468"/>
                <a:gd name="T73" fmla="*/ 1196 h 1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68" h="130">
                  <a:moveTo>
                    <a:pt x="33" y="3"/>
                  </a:moveTo>
                  <a:cubicBezTo>
                    <a:pt x="0" y="130"/>
                    <a:pt x="0" y="130"/>
                    <a:pt x="0" y="130"/>
                  </a:cubicBezTo>
                  <a:cubicBezTo>
                    <a:pt x="29" y="130"/>
                    <a:pt x="29" y="130"/>
                    <a:pt x="29" y="130"/>
                  </a:cubicBezTo>
                  <a:cubicBezTo>
                    <a:pt x="36" y="99"/>
                    <a:pt x="36" y="99"/>
                    <a:pt x="36" y="99"/>
                  </a:cubicBezTo>
                  <a:cubicBezTo>
                    <a:pt x="63" y="99"/>
                    <a:pt x="63" y="99"/>
                    <a:pt x="63" y="99"/>
                  </a:cubicBezTo>
                  <a:cubicBezTo>
                    <a:pt x="71" y="130"/>
                    <a:pt x="71" y="130"/>
                    <a:pt x="71" y="130"/>
                  </a:cubicBezTo>
                  <a:cubicBezTo>
                    <a:pt x="100" y="130"/>
                    <a:pt x="100" y="130"/>
                    <a:pt x="100" y="130"/>
                  </a:cubicBezTo>
                  <a:cubicBezTo>
                    <a:pt x="70" y="0"/>
                    <a:pt x="70" y="0"/>
                    <a:pt x="70" y="0"/>
                  </a:cubicBezTo>
                  <a:cubicBezTo>
                    <a:pt x="33" y="3"/>
                    <a:pt x="33" y="3"/>
                    <a:pt x="33" y="3"/>
                  </a:cubicBezTo>
                  <a:close/>
                  <a:moveTo>
                    <a:pt x="29" y="76"/>
                  </a:moveTo>
                  <a:cubicBezTo>
                    <a:pt x="28" y="75"/>
                    <a:pt x="28" y="75"/>
                    <a:pt x="28" y="75"/>
                  </a:cubicBezTo>
                  <a:cubicBezTo>
                    <a:pt x="41" y="71"/>
                    <a:pt x="41" y="71"/>
                    <a:pt x="41" y="71"/>
                  </a:cubicBezTo>
                  <a:cubicBezTo>
                    <a:pt x="50" y="32"/>
                    <a:pt x="50" y="32"/>
                    <a:pt x="50" y="32"/>
                  </a:cubicBezTo>
                  <a:cubicBezTo>
                    <a:pt x="52" y="32"/>
                    <a:pt x="52" y="32"/>
                    <a:pt x="52" y="32"/>
                  </a:cubicBezTo>
                  <a:cubicBezTo>
                    <a:pt x="60" y="76"/>
                    <a:pt x="60" y="76"/>
                    <a:pt x="60" y="76"/>
                  </a:cubicBezTo>
                  <a:lnTo>
                    <a:pt x="29" y="76"/>
                  </a:lnTo>
                  <a:close/>
                  <a:moveTo>
                    <a:pt x="325" y="1"/>
                  </a:moveTo>
                  <a:cubicBezTo>
                    <a:pt x="354" y="1"/>
                    <a:pt x="354" y="1"/>
                    <a:pt x="354" y="1"/>
                  </a:cubicBezTo>
                  <a:cubicBezTo>
                    <a:pt x="334" y="130"/>
                    <a:pt x="334" y="130"/>
                    <a:pt x="334" y="130"/>
                  </a:cubicBezTo>
                  <a:cubicBezTo>
                    <a:pt x="302" y="130"/>
                    <a:pt x="302" y="130"/>
                    <a:pt x="302" y="130"/>
                  </a:cubicBezTo>
                  <a:cubicBezTo>
                    <a:pt x="281" y="48"/>
                    <a:pt x="281" y="48"/>
                    <a:pt x="281" y="48"/>
                  </a:cubicBezTo>
                  <a:cubicBezTo>
                    <a:pt x="261" y="130"/>
                    <a:pt x="261" y="130"/>
                    <a:pt x="261" y="130"/>
                  </a:cubicBezTo>
                  <a:cubicBezTo>
                    <a:pt x="228" y="130"/>
                    <a:pt x="228" y="130"/>
                    <a:pt x="228" y="130"/>
                  </a:cubicBezTo>
                  <a:cubicBezTo>
                    <a:pt x="208" y="1"/>
                    <a:pt x="208" y="1"/>
                    <a:pt x="208" y="1"/>
                  </a:cubicBezTo>
                  <a:cubicBezTo>
                    <a:pt x="237" y="1"/>
                    <a:pt x="237" y="1"/>
                    <a:pt x="237" y="1"/>
                  </a:cubicBezTo>
                  <a:cubicBezTo>
                    <a:pt x="248" y="66"/>
                    <a:pt x="248" y="66"/>
                    <a:pt x="248" y="66"/>
                  </a:cubicBezTo>
                  <a:cubicBezTo>
                    <a:pt x="245" y="83"/>
                    <a:pt x="245" y="83"/>
                    <a:pt x="245" y="83"/>
                  </a:cubicBezTo>
                  <a:cubicBezTo>
                    <a:pt x="247" y="85"/>
                    <a:pt x="247" y="85"/>
                    <a:pt x="247" y="85"/>
                  </a:cubicBezTo>
                  <a:cubicBezTo>
                    <a:pt x="269" y="1"/>
                    <a:pt x="269" y="1"/>
                    <a:pt x="269" y="1"/>
                  </a:cubicBezTo>
                  <a:cubicBezTo>
                    <a:pt x="293" y="1"/>
                    <a:pt x="293" y="1"/>
                    <a:pt x="293" y="1"/>
                  </a:cubicBezTo>
                  <a:cubicBezTo>
                    <a:pt x="302" y="38"/>
                    <a:pt x="310" y="67"/>
                    <a:pt x="310" y="67"/>
                  </a:cubicBezTo>
                  <a:cubicBezTo>
                    <a:pt x="309" y="81"/>
                    <a:pt x="309" y="81"/>
                    <a:pt x="309" y="81"/>
                  </a:cubicBezTo>
                  <a:cubicBezTo>
                    <a:pt x="310" y="83"/>
                    <a:pt x="310" y="83"/>
                    <a:pt x="310" y="83"/>
                  </a:cubicBezTo>
                  <a:lnTo>
                    <a:pt x="325" y="1"/>
                  </a:lnTo>
                  <a:close/>
                  <a:moveTo>
                    <a:pt x="197" y="37"/>
                  </a:moveTo>
                  <a:cubicBezTo>
                    <a:pt x="197" y="13"/>
                    <a:pt x="185" y="1"/>
                    <a:pt x="160" y="1"/>
                  </a:cubicBezTo>
                  <a:cubicBezTo>
                    <a:pt x="113" y="1"/>
                    <a:pt x="113" y="1"/>
                    <a:pt x="113" y="1"/>
                  </a:cubicBezTo>
                  <a:cubicBezTo>
                    <a:pt x="113" y="130"/>
                    <a:pt x="113" y="130"/>
                    <a:pt x="113" y="130"/>
                  </a:cubicBezTo>
                  <a:cubicBezTo>
                    <a:pt x="142" y="130"/>
                    <a:pt x="142" y="130"/>
                    <a:pt x="142" y="130"/>
                  </a:cubicBezTo>
                  <a:cubicBezTo>
                    <a:pt x="142" y="82"/>
                    <a:pt x="142" y="82"/>
                    <a:pt x="142" y="82"/>
                  </a:cubicBezTo>
                  <a:cubicBezTo>
                    <a:pt x="150" y="82"/>
                    <a:pt x="150" y="82"/>
                    <a:pt x="150" y="82"/>
                  </a:cubicBezTo>
                  <a:cubicBezTo>
                    <a:pt x="170" y="130"/>
                    <a:pt x="170" y="130"/>
                    <a:pt x="170" y="130"/>
                  </a:cubicBezTo>
                  <a:cubicBezTo>
                    <a:pt x="202" y="130"/>
                    <a:pt x="202" y="130"/>
                    <a:pt x="202" y="130"/>
                  </a:cubicBezTo>
                  <a:cubicBezTo>
                    <a:pt x="174" y="74"/>
                    <a:pt x="174" y="74"/>
                    <a:pt x="174" y="74"/>
                  </a:cubicBezTo>
                  <a:cubicBezTo>
                    <a:pt x="190" y="68"/>
                    <a:pt x="197" y="55"/>
                    <a:pt x="197" y="37"/>
                  </a:cubicBezTo>
                  <a:close/>
                  <a:moveTo>
                    <a:pt x="150" y="59"/>
                  </a:moveTo>
                  <a:cubicBezTo>
                    <a:pt x="149" y="59"/>
                    <a:pt x="129" y="59"/>
                    <a:pt x="129" y="59"/>
                  </a:cubicBezTo>
                  <a:cubicBezTo>
                    <a:pt x="128" y="57"/>
                    <a:pt x="128" y="57"/>
                    <a:pt x="128" y="57"/>
                  </a:cubicBezTo>
                  <a:cubicBezTo>
                    <a:pt x="142" y="53"/>
                    <a:pt x="142" y="53"/>
                    <a:pt x="142" y="53"/>
                  </a:cubicBezTo>
                  <a:cubicBezTo>
                    <a:pt x="142" y="22"/>
                    <a:pt x="142" y="22"/>
                    <a:pt x="142" y="22"/>
                  </a:cubicBezTo>
                  <a:cubicBezTo>
                    <a:pt x="150" y="22"/>
                    <a:pt x="150" y="22"/>
                    <a:pt x="150" y="22"/>
                  </a:cubicBezTo>
                  <a:cubicBezTo>
                    <a:pt x="156" y="22"/>
                    <a:pt x="160" y="24"/>
                    <a:pt x="162" y="26"/>
                  </a:cubicBezTo>
                  <a:cubicBezTo>
                    <a:pt x="165" y="30"/>
                    <a:pt x="166" y="34"/>
                    <a:pt x="166" y="39"/>
                  </a:cubicBezTo>
                  <a:cubicBezTo>
                    <a:pt x="166" y="53"/>
                    <a:pt x="161" y="59"/>
                    <a:pt x="150" y="59"/>
                  </a:cubicBezTo>
                  <a:close/>
                  <a:moveTo>
                    <a:pt x="410" y="85"/>
                  </a:moveTo>
                  <a:cubicBezTo>
                    <a:pt x="421" y="75"/>
                    <a:pt x="421" y="75"/>
                    <a:pt x="421" y="75"/>
                  </a:cubicBezTo>
                  <a:cubicBezTo>
                    <a:pt x="396" y="75"/>
                    <a:pt x="396" y="75"/>
                    <a:pt x="396" y="75"/>
                  </a:cubicBezTo>
                  <a:cubicBezTo>
                    <a:pt x="396" y="108"/>
                    <a:pt x="396" y="108"/>
                    <a:pt x="396" y="108"/>
                  </a:cubicBezTo>
                  <a:cubicBezTo>
                    <a:pt x="444" y="108"/>
                    <a:pt x="444" y="108"/>
                    <a:pt x="444" y="108"/>
                  </a:cubicBezTo>
                  <a:cubicBezTo>
                    <a:pt x="441" y="130"/>
                    <a:pt x="441" y="130"/>
                    <a:pt x="441" y="130"/>
                  </a:cubicBezTo>
                  <a:cubicBezTo>
                    <a:pt x="366" y="130"/>
                    <a:pt x="366" y="130"/>
                    <a:pt x="366" y="130"/>
                  </a:cubicBezTo>
                  <a:cubicBezTo>
                    <a:pt x="366" y="1"/>
                    <a:pt x="366" y="1"/>
                    <a:pt x="366" y="1"/>
                  </a:cubicBezTo>
                  <a:cubicBezTo>
                    <a:pt x="443" y="1"/>
                    <a:pt x="443" y="1"/>
                    <a:pt x="443" y="1"/>
                  </a:cubicBezTo>
                  <a:cubicBezTo>
                    <a:pt x="441" y="23"/>
                    <a:pt x="441" y="23"/>
                    <a:pt x="441" y="23"/>
                  </a:cubicBezTo>
                  <a:cubicBezTo>
                    <a:pt x="396" y="23"/>
                    <a:pt x="396" y="23"/>
                    <a:pt x="396" y="23"/>
                  </a:cubicBezTo>
                  <a:cubicBezTo>
                    <a:pt x="396" y="35"/>
                    <a:pt x="396" y="47"/>
                    <a:pt x="396" y="47"/>
                  </a:cubicBezTo>
                  <a:cubicBezTo>
                    <a:pt x="381" y="51"/>
                    <a:pt x="381" y="51"/>
                    <a:pt x="381" y="51"/>
                  </a:cubicBezTo>
                  <a:cubicBezTo>
                    <a:pt x="382" y="53"/>
                    <a:pt x="382" y="53"/>
                    <a:pt x="382" y="53"/>
                  </a:cubicBezTo>
                  <a:cubicBezTo>
                    <a:pt x="420" y="53"/>
                    <a:pt x="420" y="53"/>
                    <a:pt x="420" y="53"/>
                  </a:cubicBezTo>
                  <a:cubicBezTo>
                    <a:pt x="410" y="43"/>
                    <a:pt x="410" y="43"/>
                    <a:pt x="410" y="43"/>
                  </a:cubicBezTo>
                  <a:cubicBezTo>
                    <a:pt x="447" y="43"/>
                    <a:pt x="447" y="43"/>
                    <a:pt x="447" y="43"/>
                  </a:cubicBezTo>
                  <a:cubicBezTo>
                    <a:pt x="468" y="64"/>
                    <a:pt x="468" y="64"/>
                    <a:pt x="468" y="64"/>
                  </a:cubicBezTo>
                  <a:cubicBezTo>
                    <a:pt x="447" y="85"/>
                    <a:pt x="447" y="85"/>
                    <a:pt x="447" y="85"/>
                  </a:cubicBezTo>
                  <a:lnTo>
                    <a:pt x="410" y="85"/>
                  </a:lnTo>
                  <a:close/>
                </a:path>
              </a:pathLst>
            </a:custGeom>
            <a:solidFill>
              <a:srgbClr val="0085B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6"/>
            <p:cNvSpPr>
              <a:spLocks noEditPoints="1"/>
            </p:cNvSpPr>
            <p:nvPr/>
          </p:nvSpPr>
          <p:spPr bwMode="auto">
            <a:xfrm>
              <a:off x="3102" y="1444"/>
              <a:ext cx="460" cy="312"/>
            </a:xfrm>
            <a:custGeom>
              <a:avLst/>
              <a:gdLst>
                <a:gd name="T0" fmla="*/ 145 w 460"/>
                <a:gd name="T1" fmla="*/ 0 h 312"/>
                <a:gd name="T2" fmla="*/ 211 w 460"/>
                <a:gd name="T3" fmla="*/ 0 h 312"/>
                <a:gd name="T4" fmla="*/ 211 w 460"/>
                <a:gd name="T5" fmla="*/ 312 h 312"/>
                <a:gd name="T6" fmla="*/ 143 w 460"/>
                <a:gd name="T7" fmla="*/ 312 h 312"/>
                <a:gd name="T8" fmla="*/ 143 w 460"/>
                <a:gd name="T9" fmla="*/ 179 h 312"/>
                <a:gd name="T10" fmla="*/ 152 w 460"/>
                <a:gd name="T11" fmla="*/ 126 h 312"/>
                <a:gd name="T12" fmla="*/ 150 w 460"/>
                <a:gd name="T13" fmla="*/ 123 h 312"/>
                <a:gd name="T14" fmla="*/ 133 w 460"/>
                <a:gd name="T15" fmla="*/ 172 h 312"/>
                <a:gd name="T16" fmla="*/ 67 w 460"/>
                <a:gd name="T17" fmla="*/ 312 h 312"/>
                <a:gd name="T18" fmla="*/ 0 w 460"/>
                <a:gd name="T19" fmla="*/ 312 h 312"/>
                <a:gd name="T20" fmla="*/ 0 w 460"/>
                <a:gd name="T21" fmla="*/ 198 h 312"/>
                <a:gd name="T22" fmla="*/ 45 w 460"/>
                <a:gd name="T23" fmla="*/ 152 h 312"/>
                <a:gd name="T24" fmla="*/ 0 w 460"/>
                <a:gd name="T25" fmla="*/ 109 h 312"/>
                <a:gd name="T26" fmla="*/ 0 w 460"/>
                <a:gd name="T27" fmla="*/ 0 h 312"/>
                <a:gd name="T28" fmla="*/ 71 w 460"/>
                <a:gd name="T29" fmla="*/ 0 h 312"/>
                <a:gd name="T30" fmla="*/ 71 w 460"/>
                <a:gd name="T31" fmla="*/ 174 h 312"/>
                <a:gd name="T32" fmla="*/ 145 w 460"/>
                <a:gd name="T33" fmla="*/ 0 h 312"/>
                <a:gd name="T34" fmla="*/ 392 w 460"/>
                <a:gd name="T35" fmla="*/ 0 h 312"/>
                <a:gd name="T36" fmla="*/ 392 w 460"/>
                <a:gd name="T37" fmla="*/ 176 h 312"/>
                <a:gd name="T38" fmla="*/ 316 w 460"/>
                <a:gd name="T39" fmla="*/ 0 h 312"/>
                <a:gd name="T40" fmla="*/ 249 w 460"/>
                <a:gd name="T41" fmla="*/ 0 h 312"/>
                <a:gd name="T42" fmla="*/ 249 w 460"/>
                <a:gd name="T43" fmla="*/ 312 h 312"/>
                <a:gd name="T44" fmla="*/ 318 w 460"/>
                <a:gd name="T45" fmla="*/ 312 h 312"/>
                <a:gd name="T46" fmla="*/ 318 w 460"/>
                <a:gd name="T47" fmla="*/ 179 h 312"/>
                <a:gd name="T48" fmla="*/ 309 w 460"/>
                <a:gd name="T49" fmla="*/ 126 h 312"/>
                <a:gd name="T50" fmla="*/ 313 w 460"/>
                <a:gd name="T51" fmla="*/ 123 h 312"/>
                <a:gd name="T52" fmla="*/ 330 w 460"/>
                <a:gd name="T53" fmla="*/ 172 h 312"/>
                <a:gd name="T54" fmla="*/ 394 w 460"/>
                <a:gd name="T55" fmla="*/ 312 h 312"/>
                <a:gd name="T56" fmla="*/ 460 w 460"/>
                <a:gd name="T57" fmla="*/ 312 h 312"/>
                <a:gd name="T58" fmla="*/ 460 w 460"/>
                <a:gd name="T59" fmla="*/ 0 h 312"/>
                <a:gd name="T60" fmla="*/ 392 w 460"/>
                <a:gd name="T61" fmla="*/ 0 h 31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60" h="312">
                  <a:moveTo>
                    <a:pt x="145" y="0"/>
                  </a:moveTo>
                  <a:lnTo>
                    <a:pt x="211" y="0"/>
                  </a:lnTo>
                  <a:lnTo>
                    <a:pt x="211" y="312"/>
                  </a:lnTo>
                  <a:lnTo>
                    <a:pt x="143" y="312"/>
                  </a:lnTo>
                  <a:lnTo>
                    <a:pt x="143" y="179"/>
                  </a:lnTo>
                  <a:lnTo>
                    <a:pt x="152" y="126"/>
                  </a:lnTo>
                  <a:lnTo>
                    <a:pt x="150" y="123"/>
                  </a:lnTo>
                  <a:lnTo>
                    <a:pt x="133" y="172"/>
                  </a:lnTo>
                  <a:lnTo>
                    <a:pt x="67" y="312"/>
                  </a:lnTo>
                  <a:lnTo>
                    <a:pt x="0" y="312"/>
                  </a:lnTo>
                  <a:lnTo>
                    <a:pt x="0" y="198"/>
                  </a:lnTo>
                  <a:lnTo>
                    <a:pt x="45" y="152"/>
                  </a:lnTo>
                  <a:lnTo>
                    <a:pt x="0" y="109"/>
                  </a:lnTo>
                  <a:lnTo>
                    <a:pt x="0" y="0"/>
                  </a:lnTo>
                  <a:lnTo>
                    <a:pt x="71" y="0"/>
                  </a:lnTo>
                  <a:lnTo>
                    <a:pt x="71" y="174"/>
                  </a:lnTo>
                  <a:lnTo>
                    <a:pt x="145" y="0"/>
                  </a:lnTo>
                  <a:close/>
                  <a:moveTo>
                    <a:pt x="392" y="0"/>
                  </a:moveTo>
                  <a:lnTo>
                    <a:pt x="392" y="176"/>
                  </a:lnTo>
                  <a:lnTo>
                    <a:pt x="316" y="0"/>
                  </a:lnTo>
                  <a:lnTo>
                    <a:pt x="249" y="0"/>
                  </a:lnTo>
                  <a:lnTo>
                    <a:pt x="249" y="312"/>
                  </a:lnTo>
                  <a:lnTo>
                    <a:pt x="318" y="312"/>
                  </a:lnTo>
                  <a:lnTo>
                    <a:pt x="318" y="179"/>
                  </a:lnTo>
                  <a:lnTo>
                    <a:pt x="309" y="126"/>
                  </a:lnTo>
                  <a:lnTo>
                    <a:pt x="313" y="123"/>
                  </a:lnTo>
                  <a:lnTo>
                    <a:pt x="330" y="172"/>
                  </a:lnTo>
                  <a:lnTo>
                    <a:pt x="394" y="312"/>
                  </a:lnTo>
                  <a:lnTo>
                    <a:pt x="460" y="312"/>
                  </a:lnTo>
                  <a:lnTo>
                    <a:pt x="460" y="0"/>
                  </a:lnTo>
                  <a:lnTo>
                    <a:pt x="392" y="0"/>
                  </a:lnTo>
                  <a:close/>
                </a:path>
              </a:pathLst>
            </a:custGeom>
            <a:solidFill>
              <a:srgbClr val="3BC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4" name="Group 9"/>
          <p:cNvGrpSpPr>
            <a:grpSpLocks noChangeAspect="1"/>
          </p:cNvGrpSpPr>
          <p:nvPr/>
        </p:nvGrpSpPr>
        <p:grpSpPr bwMode="auto">
          <a:xfrm>
            <a:off x="11580813" y="6442075"/>
            <a:ext cx="239712" cy="300038"/>
            <a:chOff x="4" y="1"/>
            <a:chExt cx="664" cy="831"/>
          </a:xfrm>
        </p:grpSpPr>
        <p:sp>
          <p:nvSpPr>
            <p:cNvPr id="15" name="Freeform 10"/>
            <p:cNvSpPr/>
            <p:nvPr/>
          </p:nvSpPr>
          <p:spPr bwMode="auto">
            <a:xfrm>
              <a:off x="4" y="280"/>
              <a:ext cx="332" cy="552"/>
            </a:xfrm>
            <a:custGeom>
              <a:avLst/>
              <a:gdLst>
                <a:gd name="T0" fmla="*/ 0 w 332"/>
                <a:gd name="T1" fmla="*/ 0 h 552"/>
                <a:gd name="T2" fmla="*/ 0 w 332"/>
                <a:gd name="T3" fmla="*/ 552 h 552"/>
                <a:gd name="T4" fmla="*/ 332 w 332"/>
                <a:gd name="T5" fmla="*/ 276 h 552"/>
                <a:gd name="T6" fmla="*/ 0 w 332"/>
                <a:gd name="T7" fmla="*/ 0 h 552"/>
                <a:gd name="T8" fmla="*/ 0 w 332"/>
                <a:gd name="T9" fmla="*/ 0 h 552"/>
                <a:gd name="T10" fmla="*/ 0 w 332"/>
                <a:gd name="T11" fmla="*/ 0 h 5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2" h="552">
                  <a:moveTo>
                    <a:pt x="0" y="0"/>
                  </a:moveTo>
                  <a:lnTo>
                    <a:pt x="0" y="552"/>
                  </a:lnTo>
                  <a:lnTo>
                    <a:pt x="332" y="276"/>
                  </a:lnTo>
                  <a:lnTo>
                    <a:pt x="0" y="0"/>
                  </a:lnTo>
                  <a:close/>
                </a:path>
              </a:pathLst>
            </a:custGeom>
            <a:solidFill>
              <a:srgbClr val="0064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1"/>
            <p:cNvSpPr/>
            <p:nvPr/>
          </p:nvSpPr>
          <p:spPr bwMode="auto">
            <a:xfrm>
              <a:off x="4" y="1"/>
              <a:ext cx="664" cy="831"/>
            </a:xfrm>
            <a:custGeom>
              <a:avLst/>
              <a:gdLst>
                <a:gd name="T0" fmla="*/ 664 w 664"/>
                <a:gd name="T1" fmla="*/ 831 h 831"/>
                <a:gd name="T2" fmla="*/ 0 w 664"/>
                <a:gd name="T3" fmla="*/ 279 h 831"/>
                <a:gd name="T4" fmla="*/ 332 w 664"/>
                <a:gd name="T5" fmla="*/ 0 h 831"/>
                <a:gd name="T6" fmla="*/ 664 w 664"/>
                <a:gd name="T7" fmla="*/ 279 h 831"/>
                <a:gd name="T8" fmla="*/ 664 w 664"/>
                <a:gd name="T9" fmla="*/ 831 h 831"/>
                <a:gd name="T10" fmla="*/ 664 w 664"/>
                <a:gd name="T11" fmla="*/ 831 h 831"/>
                <a:gd name="T12" fmla="*/ 664 w 664"/>
                <a:gd name="T13" fmla="*/ 831 h 8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4" h="831">
                  <a:moveTo>
                    <a:pt x="664" y="831"/>
                  </a:moveTo>
                  <a:lnTo>
                    <a:pt x="0" y="279"/>
                  </a:lnTo>
                  <a:lnTo>
                    <a:pt x="332" y="0"/>
                  </a:lnTo>
                  <a:lnTo>
                    <a:pt x="664" y="279"/>
                  </a:lnTo>
                  <a:lnTo>
                    <a:pt x="664" y="831"/>
                  </a:lnTo>
                  <a:close/>
                </a:path>
              </a:pathLst>
            </a:custGeom>
            <a:solidFill>
              <a:srgbClr val="0085B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12"/>
            <p:cNvSpPr/>
            <p:nvPr/>
          </p:nvSpPr>
          <p:spPr bwMode="auto">
            <a:xfrm>
              <a:off x="140" y="165"/>
              <a:ext cx="392" cy="386"/>
            </a:xfrm>
            <a:custGeom>
              <a:avLst/>
              <a:gdLst>
                <a:gd name="T0" fmla="*/ 196 w 392"/>
                <a:gd name="T1" fmla="*/ 0 h 386"/>
                <a:gd name="T2" fmla="*/ 199 w 392"/>
                <a:gd name="T3" fmla="*/ 0 h 386"/>
                <a:gd name="T4" fmla="*/ 199 w 392"/>
                <a:gd name="T5" fmla="*/ 0 h 386"/>
                <a:gd name="T6" fmla="*/ 392 w 392"/>
                <a:gd name="T7" fmla="*/ 172 h 386"/>
                <a:gd name="T8" fmla="*/ 392 w 392"/>
                <a:gd name="T9" fmla="*/ 386 h 386"/>
                <a:gd name="T10" fmla="*/ 199 w 392"/>
                <a:gd name="T11" fmla="*/ 217 h 386"/>
                <a:gd name="T12" fmla="*/ 199 w 392"/>
                <a:gd name="T13" fmla="*/ 217 h 386"/>
                <a:gd name="T14" fmla="*/ 196 w 392"/>
                <a:gd name="T15" fmla="*/ 215 h 386"/>
                <a:gd name="T16" fmla="*/ 0 w 392"/>
                <a:gd name="T17" fmla="*/ 386 h 386"/>
                <a:gd name="T18" fmla="*/ 0 w 392"/>
                <a:gd name="T19" fmla="*/ 172 h 386"/>
                <a:gd name="T20" fmla="*/ 196 w 392"/>
                <a:gd name="T21" fmla="*/ 0 h 386"/>
                <a:gd name="T22" fmla="*/ 196 w 392"/>
                <a:gd name="T23" fmla="*/ 0 h 3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2" h="386">
                  <a:moveTo>
                    <a:pt x="196" y="0"/>
                  </a:moveTo>
                  <a:lnTo>
                    <a:pt x="199" y="0"/>
                  </a:lnTo>
                  <a:lnTo>
                    <a:pt x="392" y="172"/>
                  </a:lnTo>
                  <a:lnTo>
                    <a:pt x="392" y="386"/>
                  </a:lnTo>
                  <a:lnTo>
                    <a:pt x="199" y="217"/>
                  </a:lnTo>
                  <a:lnTo>
                    <a:pt x="196" y="215"/>
                  </a:lnTo>
                  <a:lnTo>
                    <a:pt x="0" y="386"/>
                  </a:lnTo>
                  <a:lnTo>
                    <a:pt x="0" y="172"/>
                  </a:lnTo>
                  <a:lnTo>
                    <a:pt x="1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Title 1"/>
          <p:cNvSpPr>
            <a:spLocks noGrp="1"/>
          </p:cNvSpPr>
          <p:nvPr>
            <p:ph type="title"/>
          </p:nvPr>
        </p:nvSpPr>
        <p:spPr/>
        <p:txBody>
          <a:bodyPr/>
          <a:lstStyle/>
          <a:p>
            <a:r>
              <a:rPr lang="en-US"/>
              <a:t>Click to edit Master title style</a:t>
            </a:r>
            <a:endParaRPr lang="en-US" dirty="0"/>
          </a:p>
        </p:txBody>
      </p:sp>
      <p:sp>
        <p:nvSpPr>
          <p:cNvPr id="9" name="Subtitle 2"/>
          <p:cNvSpPr>
            <a:spLocks noGrp="1"/>
          </p:cNvSpPr>
          <p:nvPr>
            <p:ph type="body" sz="quarter" idx="13"/>
          </p:nvPr>
        </p:nvSpPr>
        <p:spPr>
          <a:xfrm>
            <a:off x="1055688" y="1233294"/>
            <a:ext cx="10080625" cy="257369"/>
          </a:xfrm>
        </p:spPr>
        <p:txBody>
          <a:bodyPr lIns="72000" tIns="36000" rIns="72000" bIns="36000" anchor="t">
            <a:spAutoFit/>
          </a:bodyPr>
          <a:lstStyle>
            <a:lvl1pPr marL="0" indent="0" algn="ctr">
              <a:lnSpc>
                <a:spcPct val="100000"/>
              </a:lnSpc>
              <a:spcBef>
                <a:spcPts val="0"/>
              </a:spcBef>
              <a:buNone/>
              <a:defRPr sz="1200" b="0">
                <a:solidFill>
                  <a:schemeClr val="bg1">
                    <a:lumMod val="50000"/>
                  </a:schemeClr>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18" name="Date Placeholder 2"/>
          <p:cNvSpPr>
            <a:spLocks noGrp="1"/>
          </p:cNvSpPr>
          <p:nvPr>
            <p:ph type="dt" sz="half" idx="14"/>
          </p:nvPr>
        </p:nvSpPr>
        <p:spPr/>
        <p:txBody>
          <a:bodyPr/>
          <a:lstStyle>
            <a:lvl1pPr>
              <a:defRPr/>
            </a:lvl1pPr>
          </a:lstStyle>
          <a:p>
            <a:pPr>
              <a:defRPr/>
            </a:pPr>
            <a:fld id="{01614A95-ECE9-4230-9EC6-A59928AE33ED}" type="datetime1">
              <a:rPr lang="id-ID"/>
            </a:fld>
            <a:endParaRPr lang="id-ID" dirty="0"/>
          </a:p>
        </p:txBody>
      </p:sp>
      <p:sp>
        <p:nvSpPr>
          <p:cNvPr id="19" name="Footer Placeholder 3"/>
          <p:cNvSpPr>
            <a:spLocks noGrp="1"/>
          </p:cNvSpPr>
          <p:nvPr>
            <p:ph type="ftr" sz="quarter" idx="15"/>
          </p:nvPr>
        </p:nvSpPr>
        <p:spPr/>
        <p:txBody>
          <a:bodyPr/>
          <a:lstStyle>
            <a:lvl1pPr>
              <a:defRPr/>
            </a:lvl1pPr>
          </a:lstStyle>
          <a:p>
            <a:pPr>
              <a:defRPr/>
            </a:pPr>
            <a:endParaRPr lang="id-ID"/>
          </a:p>
        </p:txBody>
      </p:sp>
    </p:spTree>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5440100" y="0"/>
            <a:ext cx="6751899" cy="6858000"/>
          </a:xfrm>
          <a:prstGeom prst="rect">
            <a:avLst/>
          </a:prstGeom>
        </p:spPr>
        <p:txBody>
          <a:bodyPr/>
          <a:lstStyle/>
          <a:p>
            <a:pPr lvl="0"/>
            <a:endParaRPr lang="id-ID"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6A5F987B-FC29-4894-8926-6E8C9B60C061}"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69C9A331-1258-4313-9754-B435FF4EF0CD}"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6" name="Picture Placeholder 5"/>
          <p:cNvSpPr>
            <a:spLocks noGrp="1"/>
          </p:cNvSpPr>
          <p:nvPr>
            <p:ph type="pic" sz="quarter" idx="11"/>
          </p:nvPr>
        </p:nvSpPr>
        <p:spPr>
          <a:xfrm>
            <a:off x="5167086" y="1113298"/>
            <a:ext cx="1857829" cy="1857829"/>
          </a:xfrm>
          <a:prstGeom prst="ellipse">
            <a:avLst/>
          </a:prstGeom>
        </p:spPr>
        <p:txBody>
          <a:bodyPr/>
          <a:lstStyle>
            <a:lvl4pPr marL="1371600" indent="0" algn="ctr">
              <a:buNone/>
              <a:defRPr sz="400">
                <a:latin typeface="+mj-lt"/>
              </a:defRPr>
            </a:lvl4pPr>
          </a:lstStyle>
          <a:p>
            <a:pPr lvl="3"/>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5"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44529721-7ABC-44A2-8080-80310A08D62A}"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3" name="Picture Placeholder 2"/>
          <p:cNvSpPr>
            <a:spLocks noGrp="1"/>
          </p:cNvSpPr>
          <p:nvPr>
            <p:ph type="pic" sz="quarter" idx="13"/>
          </p:nvPr>
        </p:nvSpPr>
        <p:spPr>
          <a:xfrm>
            <a:off x="3271838" y="925472"/>
            <a:ext cx="5648325" cy="3177183"/>
          </a:xfrm>
          <a:prstGeom prst="rect">
            <a:avLst/>
          </a:prstGeom>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extBox 8"/>
          <p:cNvSpPr txBox="1">
            <a:spLocks noChangeArrowheads="1"/>
          </p:cNvSpPr>
          <p:nvPr userDrawn="1"/>
        </p:nvSpPr>
        <p:spPr bwMode="auto">
          <a:xfrm>
            <a:off x="11217275" y="6407150"/>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defRPr/>
            </a:pPr>
            <a:fld id="{FED18662-E9F0-403D-A260-6CCE36593BCB}" type="slidenum">
              <a:rPr lang="id-ID" altLang="zh-CN" sz="1200" b="1" smtClean="0">
                <a:solidFill>
                  <a:schemeClr val="tx2"/>
                </a:solidFill>
                <a:latin typeface="Lato" pitchFamily="34" charset="0"/>
                <a:ea typeface="+mn-ea"/>
                <a:cs typeface="Lato" pitchFamily="34" charset="0"/>
              </a:rPr>
            </a:fld>
            <a:r>
              <a:rPr lang="id-ID" altLang="zh-CN" sz="1200" b="1">
                <a:solidFill>
                  <a:schemeClr val="tx2"/>
                </a:solidFill>
                <a:latin typeface="Lato" pitchFamily="34" charset="0"/>
                <a:ea typeface="+mn-ea"/>
                <a:cs typeface="Lato" pitchFamily="34" charset="0"/>
              </a:rPr>
              <a:t>  </a:t>
            </a:r>
            <a:endParaRPr lang="id-ID" altLang="zh-CN" sz="1200" b="1">
              <a:solidFill>
                <a:schemeClr val="tx2"/>
              </a:solidFill>
              <a:latin typeface="Lato" pitchFamily="34" charset="0"/>
              <a:ea typeface="+mn-ea"/>
              <a:cs typeface="Lato" pitchFamily="34" charset="0"/>
            </a:endParaRPr>
          </a:p>
        </p:txBody>
      </p:sp>
      <p:sp>
        <p:nvSpPr>
          <p:cNvPr id="6" name="Picture Placeholder 13"/>
          <p:cNvSpPr>
            <a:spLocks noGrp="1"/>
          </p:cNvSpPr>
          <p:nvPr>
            <p:ph type="pic" sz="quarter" idx="11"/>
          </p:nvPr>
        </p:nvSpPr>
        <p:spPr>
          <a:xfrm>
            <a:off x="0" y="1913629"/>
            <a:ext cx="12192000" cy="3030742"/>
          </a:xfrm>
          <a:prstGeom prst="rect">
            <a:avLst/>
          </a:prstGeom>
        </p:spPr>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7" Type="http://schemas.openxmlformats.org/officeDocument/2006/relationships/theme" Target="../theme/theme1.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23C03BB2-D549-4E20-B397-A8EAFEAB2F44}" type="slidenum">
              <a:rPr lang="en-US"/>
            </a:fld>
            <a:endParaRPr lang="en-US"/>
          </a:p>
        </p:txBody>
      </p:sp>
      <p:sp>
        <p:nvSpPr>
          <p:cNvPr id="7"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FE2BF260-838E-41C6-9C31-5F2AD3112922}" type="datetimeFigureOut">
              <a:rPr lang="en-US"/>
            </a:fld>
            <a:endParaRPr lang="en-US"/>
          </a:p>
        </p:txBody>
      </p:sp>
      <p:sp>
        <p:nvSpPr>
          <p:cNvPr id="8"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Poppins" pitchFamily="2" charset="0"/>
        </a:defRPr>
      </a:lvl6pPr>
      <a:lvl7pPr marL="914400" algn="l" rtl="0" fontAlgn="base">
        <a:lnSpc>
          <a:spcPct val="90000"/>
        </a:lnSpc>
        <a:spcBef>
          <a:spcPct val="0"/>
        </a:spcBef>
        <a:spcAft>
          <a:spcPct val="0"/>
        </a:spcAft>
        <a:defRPr sz="4400">
          <a:solidFill>
            <a:schemeClr val="tx1"/>
          </a:solidFill>
          <a:latin typeface="Poppins" pitchFamily="2" charset="0"/>
        </a:defRPr>
      </a:lvl7pPr>
      <a:lvl8pPr marL="1371600" algn="l" rtl="0" fontAlgn="base">
        <a:lnSpc>
          <a:spcPct val="90000"/>
        </a:lnSpc>
        <a:spcBef>
          <a:spcPct val="0"/>
        </a:spcBef>
        <a:spcAft>
          <a:spcPct val="0"/>
        </a:spcAft>
        <a:defRPr sz="4400">
          <a:solidFill>
            <a:schemeClr val="tx1"/>
          </a:solidFill>
          <a:latin typeface="Poppins" pitchFamily="2" charset="0"/>
        </a:defRPr>
      </a:lvl8pPr>
      <a:lvl9pPr marL="1828800" algn="l" rtl="0" fontAlgn="base">
        <a:lnSpc>
          <a:spcPct val="90000"/>
        </a:lnSpc>
        <a:spcBef>
          <a:spcPct val="0"/>
        </a:spcBef>
        <a:spcAft>
          <a:spcPct val="0"/>
        </a:spcAft>
        <a:defRPr sz="4400">
          <a:solidFill>
            <a:schemeClr val="tx1"/>
          </a:solidFill>
          <a:latin typeface="Poppins" pitchFamily="2"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image" Target="../media/image6.pn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9.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rotWithShape="1">
          <a:blip r:embed="rId1" cstate="screen"/>
          <a:srcRect/>
          <a:stretch>
            <a:fillRect/>
          </a:stretch>
        </p:blipFill>
        <p:spPr>
          <a:xfrm>
            <a:off x="1" y="0"/>
            <a:ext cx="12192000" cy="6858000"/>
          </a:xfrm>
        </p:spPr>
      </p:pic>
      <p:sp>
        <p:nvSpPr>
          <p:cNvPr id="11" name="Rectangle 10"/>
          <p:cNvSpPr/>
          <p:nvPr/>
        </p:nvSpPr>
        <p:spPr>
          <a:xfrm>
            <a:off x="0" y="0"/>
            <a:ext cx="12192000" cy="6858000"/>
          </a:xfrm>
          <a:prstGeom prst="rect">
            <a:avLst/>
          </a:prstGeom>
          <a:gradFill flip="none" rotWithShape="1">
            <a:gsLst>
              <a:gs pos="0">
                <a:schemeClr val="accent2">
                  <a:alpha val="70000"/>
                </a:schemeClr>
              </a:gs>
              <a:gs pos="99000">
                <a:schemeClr val="accent5">
                  <a:alpha val="4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7" name="TextBox 6"/>
          <p:cNvSpPr txBox="1"/>
          <p:nvPr/>
        </p:nvSpPr>
        <p:spPr>
          <a:xfrm>
            <a:off x="243840" y="2011680"/>
            <a:ext cx="11745595" cy="768350"/>
          </a:xfrm>
          <a:prstGeom prst="rect">
            <a:avLst/>
          </a:prstGeom>
          <a:noFill/>
        </p:spPr>
        <p:txBody>
          <a:bodyPr wrap="square">
            <a:spAutoFit/>
          </a:bodyPr>
          <a:lstStyle/>
          <a:p>
            <a:pPr lvl="0" algn="ctr">
              <a:defRPr/>
            </a:pPr>
            <a:r>
              <a:rPr lang="zh-CN" altLang="en-US" sz="4400" b="1" spc="300" dirty="0">
                <a:solidFill>
                  <a:srgbClr val="F6F8F8"/>
                </a:solidFill>
                <a:cs typeface="+mn-ea"/>
                <a:sym typeface="+mn-lt"/>
              </a:rPr>
              <a:t>基于分布式微服务的云</a:t>
            </a:r>
            <a:r>
              <a:rPr lang="en-US" altLang="zh-CN" sz="4400" b="1" spc="300" dirty="0">
                <a:solidFill>
                  <a:srgbClr val="F6F8F8"/>
                </a:solidFill>
                <a:cs typeface="+mn-ea"/>
                <a:sym typeface="+mn-lt"/>
              </a:rPr>
              <a:t>HIS</a:t>
            </a:r>
            <a:r>
              <a:rPr lang="zh-CN" altLang="en-US" sz="4400" b="1" spc="300" dirty="0">
                <a:solidFill>
                  <a:srgbClr val="F6F8F8"/>
                </a:solidFill>
                <a:cs typeface="+mn-ea"/>
                <a:sym typeface="+mn-lt"/>
              </a:rPr>
              <a:t>的设计与实现</a:t>
            </a:r>
            <a:endParaRPr lang="zh-CN" altLang="en-US" sz="4400" b="1" spc="300" dirty="0">
              <a:solidFill>
                <a:srgbClr val="F6F8F8"/>
              </a:solidFill>
              <a:cs typeface="+mn-ea"/>
              <a:sym typeface="+mn-lt"/>
            </a:endParaRPr>
          </a:p>
        </p:txBody>
      </p:sp>
      <p:sp>
        <p:nvSpPr>
          <p:cNvPr id="48133" name="TextBox 7"/>
          <p:cNvSpPr txBox="1">
            <a:spLocks noChangeArrowheads="1"/>
          </p:cNvSpPr>
          <p:nvPr/>
        </p:nvSpPr>
        <p:spPr bwMode="auto">
          <a:xfrm>
            <a:off x="5181600" y="5806440"/>
            <a:ext cx="7350125"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rPr>
              <a:t>——</a:t>
            </a:r>
            <a:r>
              <a:rPr kumimoji="0" lang="zh-CN" alt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rPr>
              <a:t>沈阳医学院医学信息工程学院</a:t>
            </a:r>
            <a:r>
              <a:rPr kumimoji="0" lang="en-US" altLang="zh-CN"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rPr>
              <a:t>2019</a:t>
            </a:r>
            <a:r>
              <a:rPr kumimoji="0" lang="zh-CN" alt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rPr>
              <a:t>级医学信息工程</a:t>
            </a:r>
            <a:endParaRPr kumimoji="0" lang="zh-CN" alt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a:p>
            <a:pPr marL="0" marR="0" lvl="0" indent="0" algn="ctr" defTabSz="914400" rtl="0" eaLnBrk="1" fontAlgn="base" latinLnBrk="0" hangingPunct="1">
              <a:lnSpc>
                <a:spcPct val="15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rPr>
              <a:t> </a:t>
            </a:r>
            <a:endParaRPr kumimoji="0" lang="en-US" altLang="zh-CN" sz="24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Oval 9"/>
          <p:cNvSpPr/>
          <p:nvPr/>
        </p:nvSpPr>
        <p:spPr>
          <a:xfrm>
            <a:off x="6046788" y="3373438"/>
            <a:ext cx="98425" cy="1000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 name="TextBox 6"/>
          <p:cNvSpPr txBox="1"/>
          <p:nvPr/>
        </p:nvSpPr>
        <p:spPr>
          <a:xfrm>
            <a:off x="518160" y="4160520"/>
            <a:ext cx="10182225" cy="460375"/>
          </a:xfrm>
          <a:prstGeom prst="rect">
            <a:avLst/>
          </a:prstGeom>
          <a:noFill/>
        </p:spPr>
        <p:txBody>
          <a:bodyPr wrap="square">
            <a:spAutoFit/>
          </a:bodyPr>
          <a:p>
            <a:pPr lvl="0" algn="ctr">
              <a:defRPr/>
            </a:pPr>
            <a:r>
              <a:rPr lang="zh-CN" altLang="en-US" sz="2400" spc="300" dirty="0">
                <a:solidFill>
                  <a:srgbClr val="F6F8F8"/>
                </a:solidFill>
                <a:cs typeface="+mn-ea"/>
                <a:sym typeface="+mn-lt"/>
              </a:rPr>
              <a:t>答辩人：辛凤文</a:t>
            </a:r>
            <a:r>
              <a:rPr lang="en-US" altLang="zh-CN" sz="2400" spc="300" dirty="0">
                <a:solidFill>
                  <a:srgbClr val="F6F8F8"/>
                </a:solidFill>
                <a:cs typeface="+mn-ea"/>
                <a:sym typeface="+mn-lt"/>
              </a:rPr>
              <a:t>			</a:t>
            </a:r>
            <a:r>
              <a:rPr lang="zh-CN" altLang="en-US" sz="2400" spc="300" dirty="0">
                <a:solidFill>
                  <a:srgbClr val="F6F8F8"/>
                </a:solidFill>
                <a:cs typeface="+mn-ea"/>
                <a:sym typeface="+mn-lt"/>
              </a:rPr>
              <a:t>指导老师：殷书彦</a:t>
            </a:r>
            <a:endParaRPr lang="zh-CN" altLang="en-US" sz="2400" spc="300" dirty="0">
              <a:solidFill>
                <a:srgbClr val="F6F8F8"/>
              </a:solidFill>
              <a:cs typeface="+mn-ea"/>
              <a:sym typeface="+mn-lt"/>
            </a:endParaRPr>
          </a:p>
        </p:txBody>
      </p:sp>
      <p:sp>
        <p:nvSpPr>
          <p:cNvPr id="3" name="TextBox 6"/>
          <p:cNvSpPr txBox="1"/>
          <p:nvPr/>
        </p:nvSpPr>
        <p:spPr>
          <a:xfrm>
            <a:off x="289560" y="777240"/>
            <a:ext cx="11745595" cy="768350"/>
          </a:xfrm>
          <a:prstGeom prst="rect">
            <a:avLst/>
          </a:prstGeom>
          <a:noFill/>
        </p:spPr>
        <p:txBody>
          <a:bodyPr wrap="square">
            <a:spAutoFit/>
          </a:bodyPr>
          <a:p>
            <a:pPr lvl="0" algn="ctr">
              <a:defRPr/>
            </a:pPr>
            <a:r>
              <a:rPr lang="zh-CN" altLang="en-US" sz="4400" spc="300" dirty="0">
                <a:solidFill>
                  <a:srgbClr val="F6F8F8"/>
                </a:solidFill>
                <a:cs typeface="+mn-ea"/>
                <a:sym typeface="+mn-lt"/>
              </a:rPr>
              <a:t>沈阳医学院毕业设计开题答辩</a:t>
            </a:r>
            <a:endParaRPr lang="zh-CN" altLang="en-US" sz="4400" spc="300" dirty="0">
              <a:solidFill>
                <a:srgbClr val="F6F8F8"/>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3175" y="4113886"/>
            <a:ext cx="12188825" cy="2744114"/>
            <a:chOff x="3175" y="2169741"/>
            <a:chExt cx="12188825" cy="2744114"/>
          </a:xfrm>
          <a:gradFill>
            <a:gsLst>
              <a:gs pos="100000">
                <a:schemeClr val="accent5"/>
              </a:gs>
              <a:gs pos="0">
                <a:schemeClr val="accent2"/>
              </a:gs>
            </a:gsLst>
            <a:lin ang="10800000" scaled="1"/>
          </a:gradFill>
        </p:grpSpPr>
        <p:sp>
          <p:nvSpPr>
            <p:cNvPr id="7" name="Freeform 13"/>
            <p:cNvSpPr/>
            <p:nvPr/>
          </p:nvSpPr>
          <p:spPr bwMode="auto">
            <a:xfrm>
              <a:off x="10164502" y="3431366"/>
              <a:ext cx="2027498" cy="1482489"/>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8" name="Freeform 14"/>
            <p:cNvSpPr>
              <a:spLocks noEditPoints="1"/>
            </p:cNvSpPr>
            <p:nvPr/>
          </p:nvSpPr>
          <p:spPr bwMode="auto">
            <a:xfrm>
              <a:off x="8129058" y="2409672"/>
              <a:ext cx="2035444" cy="2504183"/>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9" name="Freeform 15"/>
            <p:cNvSpPr/>
            <p:nvPr/>
          </p:nvSpPr>
          <p:spPr bwMode="auto">
            <a:xfrm>
              <a:off x="6098382" y="3018240"/>
              <a:ext cx="2030676" cy="1895615"/>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13" name="Freeform 16"/>
            <p:cNvSpPr/>
            <p:nvPr/>
          </p:nvSpPr>
          <p:spPr bwMode="auto">
            <a:xfrm>
              <a:off x="4070883" y="2652781"/>
              <a:ext cx="2027498" cy="2261074"/>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14" name="Freeform 17"/>
            <p:cNvSpPr/>
            <p:nvPr/>
          </p:nvSpPr>
          <p:spPr bwMode="auto">
            <a:xfrm>
              <a:off x="2035441" y="2169741"/>
              <a:ext cx="2035444" cy="2744114"/>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15" name="Freeform 18"/>
            <p:cNvSpPr>
              <a:spLocks noEditPoints="1"/>
            </p:cNvSpPr>
            <p:nvPr/>
          </p:nvSpPr>
          <p:spPr bwMode="auto">
            <a:xfrm>
              <a:off x="3175" y="2258722"/>
              <a:ext cx="2032266" cy="265513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endParaRPr>
            </a:p>
          </p:txBody>
        </p:sp>
      </p:grpSp>
      <p:sp>
        <p:nvSpPr>
          <p:cNvPr id="6" name="Rectángulo redondeado 7"/>
          <p:cNvSpPr/>
          <p:nvPr/>
        </p:nvSpPr>
        <p:spPr>
          <a:xfrm flipV="1">
            <a:off x="5416550" y="2109788"/>
            <a:ext cx="1358900" cy="87312"/>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_tradnl" sz="1800" b="0" i="0" u="none" strike="noStrike" kern="1200" cap="none" spc="0" normalizeH="0" baseline="0" noProof="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Rectangle 9"/>
          <p:cNvSpPr/>
          <p:nvPr/>
        </p:nvSpPr>
        <p:spPr bwMode="auto">
          <a:xfrm>
            <a:off x="1651000" y="2503488"/>
            <a:ext cx="8890000" cy="1103312"/>
          </a:xfrm>
          <a:prstGeom prst="rect">
            <a:avLst/>
          </a:prstGeom>
          <a:noFill/>
          <a:ln>
            <a:noFill/>
          </a:ln>
        </p:spPr>
        <p:txBody>
          <a:bodyPr lIns="0" tIns="0" rIns="0" bIns="0" anchor="ctr">
            <a:spAutoFit/>
          </a:bodyPr>
          <a:lstStyle/>
          <a:p>
            <a:pPr marL="0" marR="0" lvl="0" indent="0" algn="ctr" defTabSz="2286000" rtl="0" eaLnBrk="1" fontAlgn="auto" latinLnBrk="0" hangingPunct="1">
              <a:lnSpc>
                <a:spcPts val="4250"/>
              </a:lnSpc>
              <a:spcBef>
                <a:spcPts val="0"/>
              </a:spcBef>
              <a:spcAft>
                <a:spcPts val="0"/>
              </a:spcAft>
              <a:buClrTx/>
              <a:buSzTx/>
              <a:buFontTx/>
              <a:buNone/>
              <a:defRPr/>
            </a:pPr>
            <a:r>
              <a:rPr kumimoji="0" lang="en-US" sz="3600" b="1" i="0" u="none" strike="noStrike" kern="1200" cap="none" spc="25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THANKS YOU FOR YOUR ATTENTION</a:t>
            </a:r>
            <a:endParaRPr kumimoji="0" lang="en-US" sz="3600" b="1" i="0" u="none" strike="noStrike" kern="1200" cap="none" spc="25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066483" y="685800"/>
            <a:ext cx="9210675" cy="776288"/>
          </a:xfrm>
          <a:prstGeom prst="rect">
            <a:avLst/>
          </a:prstGeom>
        </p:spPr>
        <p:txBody>
          <a:bodyPr/>
          <a:lstStyle>
            <a:lvl1pPr algn="ctr" defTabSz="914400" rtl="0" eaLnBrk="1" latinLnBrk="0" hangingPunct="1">
              <a:lnSpc>
                <a:spcPct val="90000"/>
              </a:lnSpc>
              <a:spcBef>
                <a:spcPct val="0"/>
              </a:spcBef>
              <a:buNone/>
              <a:defRPr sz="4800" b="0" i="0" kern="1200">
                <a:solidFill>
                  <a:schemeClr val="tx1"/>
                </a:solidFill>
                <a:latin typeface="SF UI Display Thin" charset="0"/>
                <a:ea typeface="SF UI Display Thin" charset="0"/>
                <a:cs typeface="SF UI Display Thin" charset="0"/>
              </a:defRPr>
            </a:lvl1pPr>
          </a:lstStyle>
          <a:p>
            <a:pPr lvl="0">
              <a:defRPr/>
            </a:pPr>
            <a:r>
              <a:rPr lang="en-US" sz="2800" noProof="0">
                <a:ln>
                  <a:noFill/>
                </a:ln>
                <a:solidFill>
                  <a:srgbClr val="445469"/>
                </a:solidFill>
                <a:effectLst/>
                <a:uLnTx/>
                <a:uFillTx/>
                <a:latin typeface="Arial" panose="020B0604020202020204"/>
                <a:ea typeface="微软雅黑" panose="020B0503020204020204" pitchFamily="34" charset="-122"/>
                <a:cs typeface="+mn-ea"/>
                <a:sym typeface="+mn-lt"/>
              </a:rPr>
              <a:t> </a:t>
            </a:r>
            <a:r>
              <a:rPr lang="zh-CN" altLang="en-US" sz="3600" noProof="0">
                <a:ln>
                  <a:noFill/>
                </a:ln>
                <a:solidFill>
                  <a:srgbClr val="445469"/>
                </a:solidFill>
                <a:effectLst/>
                <a:uLnTx/>
                <a:uFillTx/>
                <a:latin typeface="Arial" panose="020B0604020202020204"/>
                <a:ea typeface="微软雅黑" panose="020B0503020204020204" pitchFamily="34" charset="-122"/>
                <a:cs typeface="+mn-ea"/>
                <a:sym typeface="+mn-lt"/>
              </a:rPr>
              <a:t>分布式</a:t>
            </a:r>
            <a:r>
              <a:rPr lang="en-US" sz="3600" noProof="0">
                <a:ln>
                  <a:noFill/>
                </a:ln>
                <a:solidFill>
                  <a:srgbClr val="445469"/>
                </a:solidFill>
                <a:effectLst/>
                <a:uLnTx/>
                <a:uFillTx/>
                <a:latin typeface="Arial" panose="020B0604020202020204"/>
                <a:ea typeface="微软雅黑" panose="020B0503020204020204" pitchFamily="34" charset="-122"/>
                <a:cs typeface="+mn-ea"/>
                <a:sym typeface="+mn-lt"/>
              </a:rPr>
              <a:t>微服务</a:t>
            </a:r>
            <a:r>
              <a:rPr lang="zh-CN" altLang="en-US" sz="3600" noProof="0">
                <a:ln>
                  <a:noFill/>
                </a:ln>
                <a:solidFill>
                  <a:srgbClr val="445469"/>
                </a:solidFill>
                <a:effectLst/>
                <a:uLnTx/>
                <a:uFillTx/>
                <a:latin typeface="Arial" panose="020B0604020202020204"/>
                <a:ea typeface="微软雅黑" panose="020B0503020204020204" pitchFamily="34" charset="-122"/>
                <a:cs typeface="+mn-ea"/>
                <a:sym typeface="+mn-lt"/>
              </a:rPr>
              <a:t>云</a:t>
            </a:r>
            <a:r>
              <a:rPr lang="en-US" sz="3600" noProof="0">
                <a:ln>
                  <a:noFill/>
                </a:ln>
                <a:solidFill>
                  <a:srgbClr val="445469"/>
                </a:solidFill>
                <a:effectLst/>
                <a:uLnTx/>
                <a:uFillTx/>
                <a:latin typeface="Arial" panose="020B0604020202020204"/>
                <a:ea typeface="微软雅黑" panose="020B0503020204020204" pitchFamily="34" charset="-122"/>
                <a:cs typeface="+mn-ea"/>
                <a:sym typeface="+mn-lt"/>
              </a:rPr>
              <a:t> HIS</a:t>
            </a:r>
            <a:endParaRPr lang="en-US" altLang="zh-CN" sz="3600" noProof="0" dirty="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73" name="Subtitle 2"/>
          <p:cNvSpPr txBox="1"/>
          <p:nvPr/>
        </p:nvSpPr>
        <p:spPr>
          <a:xfrm>
            <a:off x="1249680" y="1874520"/>
            <a:ext cx="9943465" cy="4013835"/>
          </a:xfrm>
          <a:prstGeom prst="rect">
            <a:avLst/>
          </a:prstGeom>
        </p:spPr>
        <p:txBody>
          <a:bodyPr wrap="square" lIns="108745" tIns="54373" rIns="108745" bIns="54373">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l" defTabSz="1087120" rtl="0" eaLnBrk="1" fontAlgn="auto" latinLnBrk="0" hangingPunct="1">
              <a:lnSpc>
                <a:spcPts val="2020"/>
              </a:lnSpc>
              <a:spcBef>
                <a:spcPct val="20000"/>
              </a:spcBef>
              <a:spcAft>
                <a:spcPts val="0"/>
              </a:spcAft>
              <a:buClrTx/>
              <a:buSzTx/>
              <a:buFont typeface="Arial" panose="020B0604020202020204"/>
              <a:buNone/>
              <a:defRPr/>
            </a:pPr>
            <a:r>
              <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HIS</a:t>
            </a:r>
            <a:r>
              <a:rPr kumimoji="0" lang="zh-CN" alt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是什么？</a:t>
            </a:r>
            <a:endParaRPr kumimoji="0" lang="zh-CN" alt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indent="0" algn="l" defTabSz="1087120" rtl="0" eaLnBrk="1" fontAlgn="auto" latinLnBrk="0" hangingPunct="1">
              <a:lnSpc>
                <a:spcPts val="2020"/>
              </a:lnSpc>
              <a:spcBef>
                <a:spcPct val="20000"/>
              </a:spcBef>
              <a:spcAft>
                <a:spcPts val="0"/>
              </a:spcAft>
              <a:buClrTx/>
              <a:buSzTx/>
              <a:buFont typeface="Arial" panose="020B0604020202020204"/>
              <a:buNone/>
              <a:defRPr/>
            </a:pPr>
            <a:endParaRPr kumimoji="0" lang="zh-CN" alt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indent="0" algn="l" defTabSz="1087120" rtl="0" eaLnBrk="1" fontAlgn="auto" latinLnBrk="0" hangingPunct="1">
              <a:lnSpc>
                <a:spcPts val="2020"/>
              </a:lnSpc>
              <a:spcBef>
                <a:spcPct val="20000"/>
              </a:spcBef>
              <a:spcAft>
                <a:spcPts val="0"/>
              </a:spcAft>
              <a:buClrTx/>
              <a:buSzTx/>
              <a:buFont typeface="Arial" panose="020B0604020202020204"/>
              <a:buNone/>
              <a:defRPr/>
            </a:pPr>
            <a:r>
              <a:rPr kumimoji="0" lang="zh-CN" altLang="en-US" sz="16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HIS系统即医院信息系统(全称为Hospital Information System)。</a:t>
            </a:r>
            <a:endParaRPr kumimoji="0" lang="zh-CN" altLang="en-US" sz="16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indent="0" algn="l" defTabSz="1087120" rtl="0" eaLnBrk="1" fontAlgn="auto" latinLnBrk="0" hangingPunct="1">
              <a:lnSpc>
                <a:spcPts val="2020"/>
              </a:lnSpc>
              <a:spcBef>
                <a:spcPct val="20000"/>
              </a:spcBef>
              <a:spcAft>
                <a:spcPts val="0"/>
              </a:spcAft>
              <a:buClrTx/>
              <a:buSzTx/>
              <a:buFont typeface="Arial" panose="020B0604020202020204"/>
              <a:buNone/>
              <a:defRPr/>
            </a:pPr>
            <a:r>
              <a:rPr kumimoji="0" lang="zh-CN" altLang="en-US" sz="16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HIS系统是整个医院信息化的核心，门诊、住院、药房、药库等都是由HIS系统来承载起来的，所以说医院信息系统是医院所有系统的基础。</a:t>
            </a:r>
            <a:endParaRPr kumimoji="0" lang="zh-CN" altLang="en-US" sz="16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indent="0" algn="l" defTabSz="1087120" rtl="0" eaLnBrk="1" fontAlgn="auto" latinLnBrk="0" hangingPunct="1">
              <a:lnSpc>
                <a:spcPts val="2020"/>
              </a:lnSpc>
              <a:spcBef>
                <a:spcPct val="20000"/>
              </a:spcBef>
              <a:spcAft>
                <a:spcPts val="0"/>
              </a:spcAft>
              <a:buClrTx/>
              <a:buSzTx/>
              <a:buFont typeface="Arial" panose="020B0604020202020204"/>
              <a:buNone/>
              <a:defRPr/>
            </a:pPr>
            <a:endParaRPr kumimoji="0" lang="zh-CN" altLang="en-US" sz="16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algn="l" defTabSz="1087120" rtl="0" eaLnBrk="1" fontAlgn="auto" latinLnBrk="0" hangingPunct="1">
              <a:lnSpc>
                <a:spcPts val="2020"/>
              </a:lnSpc>
              <a:spcBef>
                <a:spcPct val="20000"/>
              </a:spcBef>
              <a:spcAft>
                <a:spcPts val="0"/>
              </a:spcAft>
              <a:buClrTx/>
              <a:buSzTx/>
              <a:buFont typeface="Arial" panose="020B0604020202020204"/>
              <a:buNone/>
              <a:defRPr/>
            </a:pPr>
            <a:r>
              <a:rPr lang="en-US" sz="2000" noProof="0" dirty="0">
                <a:ln>
                  <a:noFill/>
                </a:ln>
                <a:solidFill>
                  <a:srgbClr val="445469"/>
                </a:solidFill>
                <a:effectLst/>
                <a:uLnTx/>
                <a:uFillTx/>
                <a:latin typeface="Arial" panose="020B0604020202020204"/>
                <a:ea typeface="微软雅黑" panose="020B0503020204020204" pitchFamily="34" charset="-122"/>
                <a:cs typeface="+mn-ea"/>
                <a:sym typeface="+mn-lt"/>
              </a:rPr>
              <a:t>云是什么？</a:t>
            </a:r>
            <a:endPar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indent="0" algn="l" defTabSz="1087120" rtl="0" eaLnBrk="1" fontAlgn="auto" latinLnBrk="0" hangingPunct="1">
              <a:lnSpc>
                <a:spcPts val="2020"/>
              </a:lnSpc>
              <a:spcBef>
                <a:spcPct val="20000"/>
              </a:spcBef>
              <a:spcAft>
                <a:spcPts val="0"/>
              </a:spcAft>
              <a:buClrTx/>
              <a:buSzTx/>
              <a:buFont typeface="Arial" panose="020B0604020202020204"/>
              <a:buNone/>
              <a:defRPr/>
            </a:pPr>
            <a:endParaRPr kumimoji="0" lang="zh-CN" altLang="en-US" sz="16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indent="0" algn="l" defTabSz="1087120" rtl="0" eaLnBrk="1" fontAlgn="auto" latinLnBrk="0" hangingPunct="1">
              <a:lnSpc>
                <a:spcPts val="2020"/>
              </a:lnSpc>
              <a:spcBef>
                <a:spcPct val="20000"/>
              </a:spcBef>
              <a:spcAft>
                <a:spcPts val="0"/>
              </a:spcAft>
              <a:buClrTx/>
              <a:buSzTx/>
              <a:buFont typeface="Arial" panose="020B0604020202020204"/>
              <a:buNone/>
              <a:defRPr/>
            </a:pPr>
            <a:r>
              <a:rPr kumimoji="0" lang="zh-CN" altLang="en-US" sz="16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云计算，通过网络“云”将巨大的数据计算处理程序分解成无数个小程序，然后通过多部服务器组成的系统进行处理和分析这些小程序得到结果并返回给用户。</a:t>
            </a:r>
            <a:endParaRPr kumimoji="0" lang="zh-CN" altLang="en-US" sz="16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indent="0" algn="l" defTabSz="1087120" rtl="0" eaLnBrk="1" fontAlgn="auto" latinLnBrk="0" hangingPunct="1">
              <a:lnSpc>
                <a:spcPts val="2020"/>
              </a:lnSpc>
              <a:spcBef>
                <a:spcPct val="20000"/>
              </a:spcBef>
              <a:spcAft>
                <a:spcPts val="0"/>
              </a:spcAft>
              <a:buClrTx/>
              <a:buSzTx/>
              <a:buFont typeface="Arial" panose="020B0604020202020204"/>
              <a:buNone/>
              <a:defRPr/>
            </a:pPr>
            <a:r>
              <a:rPr kumimoji="0" lang="zh-CN" altLang="en-US" sz="16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该</a:t>
            </a:r>
            <a:r>
              <a:rPr kumimoji="0" lang="en-US" altLang="zh-CN" sz="16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HIS</a:t>
            </a:r>
            <a:r>
              <a:rPr kumimoji="0" lang="zh-CN" altLang="en-US" sz="16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项目会部署在云服务器</a:t>
            </a:r>
            <a:r>
              <a:rPr kumimoji="0" lang="zh-CN" altLang="en-US" sz="16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上。</a:t>
            </a:r>
            <a:endParaRPr kumimoji="0" lang="zh-CN" altLang="en-US" sz="16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indent="0" algn="l" defTabSz="1087120" rtl="0" eaLnBrk="1" fontAlgn="auto" latinLnBrk="0" hangingPunct="1">
              <a:lnSpc>
                <a:spcPts val="2020"/>
              </a:lnSpc>
              <a:spcBef>
                <a:spcPct val="20000"/>
              </a:spcBef>
              <a:spcAft>
                <a:spcPts val="0"/>
              </a:spcAft>
              <a:buClrTx/>
              <a:buSzTx/>
              <a:buFont typeface="Arial" panose="020B0604020202020204"/>
              <a:buNone/>
              <a:defRPr/>
            </a:pPr>
            <a:endParaRPr kumimoji="0" lang="zh-CN" alt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indent="0" algn="l" defTabSz="1087120" rtl="0" eaLnBrk="1" fontAlgn="auto" latinLnBrk="0" hangingPunct="1">
              <a:lnSpc>
                <a:spcPts val="2020"/>
              </a:lnSpc>
              <a:spcBef>
                <a:spcPct val="20000"/>
              </a:spcBef>
              <a:spcAft>
                <a:spcPts val="0"/>
              </a:spcAft>
              <a:buClrTx/>
              <a:buSzTx/>
              <a:buFont typeface="Arial" panose="020B0604020202020204"/>
              <a:buNone/>
              <a:defRPr/>
            </a:pPr>
            <a:endParaRPr kumimoji="0" lang="zh-CN" alt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066483" y="685800"/>
            <a:ext cx="9210675" cy="776288"/>
          </a:xfrm>
          <a:prstGeom prst="rect">
            <a:avLst/>
          </a:prstGeom>
        </p:spPr>
        <p:txBody>
          <a:bodyPr/>
          <a:lstStyle>
            <a:lvl1pPr algn="ctr" defTabSz="914400" rtl="0" eaLnBrk="1" latinLnBrk="0" hangingPunct="1">
              <a:lnSpc>
                <a:spcPct val="90000"/>
              </a:lnSpc>
              <a:spcBef>
                <a:spcPct val="0"/>
              </a:spcBef>
              <a:buNone/>
              <a:defRPr sz="4800" b="0" i="0" kern="1200">
                <a:solidFill>
                  <a:schemeClr val="tx1"/>
                </a:solidFill>
                <a:latin typeface="SF UI Display Thin" charset="0"/>
                <a:ea typeface="SF UI Display Thin" charset="0"/>
                <a:cs typeface="SF UI Display Thin" charset="0"/>
              </a:defRPr>
            </a:lvl1pPr>
          </a:lstStyle>
          <a:p>
            <a:pPr lvl="0">
              <a:defRPr/>
            </a:pPr>
            <a:r>
              <a:rPr lang="en-US" sz="2800" noProof="0">
                <a:ln>
                  <a:noFill/>
                </a:ln>
                <a:solidFill>
                  <a:srgbClr val="445469"/>
                </a:solidFill>
                <a:effectLst/>
                <a:uLnTx/>
                <a:uFillTx/>
                <a:latin typeface="Arial" panose="020B0604020202020204"/>
                <a:ea typeface="微软雅黑" panose="020B0503020204020204" pitchFamily="34" charset="-122"/>
                <a:cs typeface="+mn-ea"/>
                <a:sym typeface="+mn-lt"/>
              </a:rPr>
              <a:t> </a:t>
            </a:r>
            <a:r>
              <a:rPr lang="zh-CN" altLang="en-US" sz="3600" noProof="0">
                <a:ln>
                  <a:noFill/>
                </a:ln>
                <a:solidFill>
                  <a:srgbClr val="445469"/>
                </a:solidFill>
                <a:effectLst/>
                <a:uLnTx/>
                <a:uFillTx/>
                <a:latin typeface="Arial" panose="020B0604020202020204"/>
                <a:ea typeface="微软雅黑" panose="020B0503020204020204" pitchFamily="34" charset="-122"/>
                <a:cs typeface="+mn-ea"/>
                <a:sym typeface="+mn-lt"/>
              </a:rPr>
              <a:t>分布式</a:t>
            </a:r>
            <a:r>
              <a:rPr lang="en-US" sz="3600" noProof="0">
                <a:ln>
                  <a:noFill/>
                </a:ln>
                <a:solidFill>
                  <a:srgbClr val="445469"/>
                </a:solidFill>
                <a:effectLst/>
                <a:uLnTx/>
                <a:uFillTx/>
                <a:latin typeface="Arial" panose="020B0604020202020204"/>
                <a:ea typeface="微软雅黑" panose="020B0503020204020204" pitchFamily="34" charset="-122"/>
                <a:cs typeface="+mn-ea"/>
                <a:sym typeface="+mn-lt"/>
              </a:rPr>
              <a:t>微服务</a:t>
            </a:r>
            <a:r>
              <a:rPr lang="zh-CN" altLang="en-US" sz="3600" noProof="0">
                <a:ln>
                  <a:noFill/>
                </a:ln>
                <a:solidFill>
                  <a:srgbClr val="445469"/>
                </a:solidFill>
                <a:effectLst/>
                <a:uLnTx/>
                <a:uFillTx/>
                <a:latin typeface="Arial" panose="020B0604020202020204"/>
                <a:ea typeface="微软雅黑" panose="020B0503020204020204" pitchFamily="34" charset="-122"/>
                <a:cs typeface="+mn-ea"/>
                <a:sym typeface="+mn-lt"/>
              </a:rPr>
              <a:t>云</a:t>
            </a:r>
            <a:r>
              <a:rPr lang="en-US" sz="3600" noProof="0">
                <a:ln>
                  <a:noFill/>
                </a:ln>
                <a:solidFill>
                  <a:srgbClr val="445469"/>
                </a:solidFill>
                <a:effectLst/>
                <a:uLnTx/>
                <a:uFillTx/>
                <a:latin typeface="Arial" panose="020B0604020202020204"/>
                <a:ea typeface="微软雅黑" panose="020B0503020204020204" pitchFamily="34" charset="-122"/>
                <a:cs typeface="+mn-ea"/>
                <a:sym typeface="+mn-lt"/>
              </a:rPr>
              <a:t> HIS</a:t>
            </a:r>
            <a:endParaRPr lang="en-US" altLang="zh-CN" sz="3600" noProof="0" dirty="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73" name="Subtitle 2"/>
          <p:cNvSpPr txBox="1"/>
          <p:nvPr/>
        </p:nvSpPr>
        <p:spPr>
          <a:xfrm>
            <a:off x="1112520" y="5852160"/>
            <a:ext cx="9943465" cy="366395"/>
          </a:xfrm>
          <a:prstGeom prst="rect">
            <a:avLst/>
          </a:prstGeom>
        </p:spPr>
        <p:txBody>
          <a:bodyPr wrap="square" lIns="108745" tIns="54373" rIns="108745" bIns="54373">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l" defTabSz="1087120" rtl="0" eaLnBrk="1" fontAlgn="auto" latinLnBrk="0" hangingPunct="1">
              <a:lnSpc>
                <a:spcPts val="2020"/>
              </a:lnSpc>
              <a:spcBef>
                <a:spcPct val="20000"/>
              </a:spcBef>
              <a:spcAft>
                <a:spcPts val="0"/>
              </a:spcAft>
              <a:buClrTx/>
              <a:buSzTx/>
              <a:buFont typeface="Arial" panose="020B0604020202020204"/>
              <a:buNone/>
              <a:defRPr/>
            </a:pPr>
            <a:r>
              <a:rPr kumimoji="0" lang="en-US" altLang="zh-CN"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	</a:t>
            </a:r>
            <a:r>
              <a:rPr kumimoji="0" lang="zh-CN" altLang="en-US" sz="18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传统单机服务</a:t>
            </a:r>
            <a:r>
              <a:rPr kumimoji="0" lang="en-US" altLang="zh-CN" sz="18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				</a:t>
            </a:r>
            <a:r>
              <a:rPr kumimoji="0" lang="zh-CN" altLang="en-US" sz="18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分布式服务</a:t>
            </a:r>
            <a:endParaRPr kumimoji="0" lang="zh-CN" altLang="en-US" sz="18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p:txBody>
      </p:sp>
      <p:pic>
        <p:nvPicPr>
          <p:cNvPr id="100" name="图片 99"/>
          <p:cNvPicPr/>
          <p:nvPr/>
        </p:nvPicPr>
        <p:blipFill>
          <a:blip r:embed="rId1"/>
          <a:stretch>
            <a:fillRect/>
          </a:stretch>
        </p:blipFill>
        <p:spPr>
          <a:xfrm>
            <a:off x="1203960" y="2148840"/>
            <a:ext cx="3025775" cy="3516630"/>
          </a:xfrm>
          <a:prstGeom prst="rect">
            <a:avLst/>
          </a:prstGeom>
          <a:noFill/>
          <a:ln w="9525">
            <a:noFill/>
          </a:ln>
        </p:spPr>
      </p:pic>
      <p:pic>
        <p:nvPicPr>
          <p:cNvPr id="101" name="图片 100"/>
          <p:cNvPicPr/>
          <p:nvPr/>
        </p:nvPicPr>
        <p:blipFill>
          <a:blip r:embed="rId2"/>
          <a:stretch>
            <a:fillRect/>
          </a:stretch>
        </p:blipFill>
        <p:spPr>
          <a:xfrm>
            <a:off x="4398645" y="1645920"/>
            <a:ext cx="7059930" cy="4194810"/>
          </a:xfrm>
          <a:prstGeom prst="rect">
            <a:avLst/>
          </a:prstGeom>
          <a:noFill/>
          <a:ln w="9525">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0" name="TextBox 9"/>
          <p:cNvSpPr txBox="1"/>
          <p:nvPr/>
        </p:nvSpPr>
        <p:spPr>
          <a:xfrm>
            <a:off x="2112394" y="1654175"/>
            <a:ext cx="2214880" cy="706755"/>
          </a:xfrm>
          <a:prstGeom prst="rect">
            <a:avLst/>
          </a:prstGeom>
          <a:noFill/>
        </p:spPr>
        <p:txBody>
          <a:bodyPr wrap="none">
            <a:spAutoFit/>
          </a:bodyPr>
          <a:lstStyle/>
          <a:p>
            <a:pPr lvl="0" algn="r">
              <a:defRPr/>
            </a:pPr>
            <a:r>
              <a:rPr lang="en-US" altLang="zh-CN" sz="4000" noProof="0" dirty="0">
                <a:ln>
                  <a:noFill/>
                </a:ln>
                <a:solidFill>
                  <a:srgbClr val="445469"/>
                </a:solidFill>
                <a:effectLst/>
                <a:uLnTx/>
                <a:uFillTx/>
                <a:latin typeface="Arial" panose="020B0604020202020204"/>
                <a:ea typeface="微软雅黑" panose="020B0503020204020204" pitchFamily="34" charset="-122"/>
                <a:cs typeface="+mn-ea"/>
                <a:sym typeface="+mn-lt"/>
              </a:rPr>
              <a:t>研究背景</a:t>
            </a:r>
            <a:endParaRPr lang="en-US" altLang="zh-CN" sz="4000" dirty="0">
              <a:solidFill>
                <a:srgbClr val="445469"/>
              </a:solidFill>
              <a:cs typeface="+mn-ea"/>
              <a:sym typeface="+mn-lt"/>
            </a:endParaRPr>
          </a:p>
        </p:txBody>
      </p:sp>
      <p:sp>
        <p:nvSpPr>
          <p:cNvPr id="12" name="Rectangle 11"/>
          <p:cNvSpPr/>
          <p:nvPr/>
        </p:nvSpPr>
        <p:spPr>
          <a:xfrm>
            <a:off x="792163" y="-1096963"/>
            <a:ext cx="3695700" cy="3695701"/>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65540" name="TextBox 34"/>
          <p:cNvSpPr txBox="1">
            <a:spLocks noChangeArrowheads="1"/>
          </p:cNvSpPr>
          <p:nvPr/>
        </p:nvSpPr>
        <p:spPr bwMode="auto">
          <a:xfrm>
            <a:off x="701040" y="2788920"/>
            <a:ext cx="11277600"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defRPr>
                <a:solidFill>
                  <a:schemeClr val="tx1"/>
                </a:solidFill>
                <a:latin typeface="Open Sans Light" pitchFamily="34" charset="0"/>
              </a:defRPr>
            </a:lvl1pPr>
            <a:lvl2pPr marL="742950" indent="-285750" defTabSz="912495">
              <a:defRPr>
                <a:solidFill>
                  <a:schemeClr val="tx1"/>
                </a:solidFill>
                <a:latin typeface="Open Sans Light" pitchFamily="34" charset="0"/>
              </a:defRPr>
            </a:lvl2pPr>
            <a:lvl3pPr marL="1143000" indent="-228600" defTabSz="912495">
              <a:defRPr>
                <a:solidFill>
                  <a:schemeClr val="tx1"/>
                </a:solidFill>
                <a:latin typeface="Open Sans Light" pitchFamily="34" charset="0"/>
              </a:defRPr>
            </a:lvl3pPr>
            <a:lvl4pPr marL="1600200" indent="-228600" defTabSz="912495">
              <a:defRPr>
                <a:solidFill>
                  <a:schemeClr val="tx1"/>
                </a:solidFill>
                <a:latin typeface="Open Sans Light" pitchFamily="34" charset="0"/>
              </a:defRPr>
            </a:lvl4pPr>
            <a:lvl5pPr marL="2057400" indent="-228600" defTabSz="912495">
              <a:defRPr>
                <a:solidFill>
                  <a:schemeClr val="tx1"/>
                </a:solidFill>
                <a:latin typeface="Open Sans Light" pitchFamily="34" charset="0"/>
              </a:defRPr>
            </a:lvl5pPr>
            <a:lvl6pPr marL="2514600" indent="-228600" defTabSz="912495" fontAlgn="base">
              <a:spcBef>
                <a:spcPct val="0"/>
              </a:spcBef>
              <a:spcAft>
                <a:spcPct val="0"/>
              </a:spcAft>
              <a:defRPr>
                <a:solidFill>
                  <a:schemeClr val="tx1"/>
                </a:solidFill>
                <a:latin typeface="Open Sans Light" pitchFamily="34" charset="0"/>
              </a:defRPr>
            </a:lvl6pPr>
            <a:lvl7pPr marL="2971800" indent="-228600" defTabSz="912495" fontAlgn="base">
              <a:spcBef>
                <a:spcPct val="0"/>
              </a:spcBef>
              <a:spcAft>
                <a:spcPct val="0"/>
              </a:spcAft>
              <a:defRPr>
                <a:solidFill>
                  <a:schemeClr val="tx1"/>
                </a:solidFill>
                <a:latin typeface="Open Sans Light" pitchFamily="34" charset="0"/>
              </a:defRPr>
            </a:lvl7pPr>
            <a:lvl8pPr marL="3429000" indent="-228600" defTabSz="912495" fontAlgn="base">
              <a:spcBef>
                <a:spcPct val="0"/>
              </a:spcBef>
              <a:spcAft>
                <a:spcPct val="0"/>
              </a:spcAft>
              <a:defRPr>
                <a:solidFill>
                  <a:schemeClr val="tx1"/>
                </a:solidFill>
                <a:latin typeface="Open Sans Light" pitchFamily="34" charset="0"/>
              </a:defRPr>
            </a:lvl8pPr>
            <a:lvl9pPr marL="3886200" indent="-228600" defTabSz="912495" fontAlgn="base">
              <a:spcBef>
                <a:spcPct val="0"/>
              </a:spcBef>
              <a:spcAft>
                <a:spcPct val="0"/>
              </a:spcAft>
              <a:defRPr>
                <a:solidFill>
                  <a:schemeClr val="tx1"/>
                </a:solidFill>
                <a:latin typeface="Open Sans Light" pitchFamily="34" charset="0"/>
              </a:defRPr>
            </a:lvl9pPr>
          </a:lstStyle>
          <a:p>
            <a:pPr marL="0" marR="0" lvl="0" indent="0" algn="l" defTabSz="912495" rtl="0" eaLnBrk="1" fontAlgn="base" latinLnBrk="0" hangingPunct="1">
              <a:lnSpc>
                <a:spcPct val="2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目前大多数中小型医院的HIS系统存在以下缺陷：</a:t>
            </a:r>
            <a:endParaRPr kumimoji="0" lang="en-US" altLang="zh-CN" sz="14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indent="0" algn="l" defTabSz="912495" rtl="0" eaLnBrk="1" fontAlgn="base" latinLnBrk="0" hangingPunct="1">
              <a:lnSpc>
                <a:spcPct val="2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1. 业务系统间接口无法打通，数据无法共享。</a:t>
            </a:r>
            <a:endParaRPr kumimoji="0" lang="en-US" altLang="zh-CN" sz="1600" b="1"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indent="0" algn="l" defTabSz="912495" rtl="0" eaLnBrk="1" fontAlgn="base" latinLnBrk="0" hangingPunct="1">
              <a:lnSpc>
                <a:spcPct val="2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2.  业务流程的有待优化、重组。</a:t>
            </a:r>
            <a:endParaRPr kumimoji="0" lang="en-US" altLang="zh-CN" sz="1600" b="1"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indent="0" algn="l" defTabSz="912495" rtl="0" eaLnBrk="1" fontAlgn="base" latinLnBrk="0" hangingPunct="1">
              <a:lnSpc>
                <a:spcPct val="2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3.  缺乏顶层设计、统一规划。</a:t>
            </a:r>
            <a:endParaRPr kumimoji="0" lang="en-US" altLang="zh-CN" sz="1600" b="1"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indent="0" algn="l" defTabSz="912495" rtl="0" eaLnBrk="1" fontAlgn="base" latinLnBrk="0" hangingPunct="1">
              <a:lnSpc>
                <a:spcPct val="2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因此采用云的形式对传统HIS的缺陷加以弥补，实现医院信息化数据的共享，对市面上现有医院信息系统存在的频发问题提供技术实现方案。</a:t>
            </a:r>
            <a:endParaRPr kumimoji="0" lang="en-US" altLang="zh-CN" sz="1600" b="1"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Terminator 12"/>
          <p:cNvSpPr/>
          <p:nvPr/>
        </p:nvSpPr>
        <p:spPr>
          <a:xfrm>
            <a:off x="563880" y="1414780"/>
            <a:ext cx="2528570" cy="816610"/>
          </a:xfrm>
          <a:prstGeom prst="flowChartTerminator">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9" name="TextBox 8"/>
          <p:cNvSpPr txBox="1"/>
          <p:nvPr/>
        </p:nvSpPr>
        <p:spPr>
          <a:xfrm>
            <a:off x="792480" y="1005523"/>
            <a:ext cx="2011680" cy="1198880"/>
          </a:xfrm>
          <a:prstGeom prst="rect">
            <a:avLst/>
          </a:prstGeom>
          <a:noFill/>
        </p:spPr>
        <p:txBody>
          <a:bodyPr wrap="none">
            <a:spAutoFit/>
          </a:bodyPr>
          <a:lstStyle/>
          <a:p>
            <a:pPr marL="0" marR="0" lvl="0" indent="0" algn="l" defTabSz="912495" rtl="0" eaLnBrk="1" fontAlgn="base" latinLnBrk="0" hangingPunct="1">
              <a:lnSpc>
                <a:spcPct val="200000"/>
              </a:lnSpc>
              <a:spcBef>
                <a:spcPct val="0"/>
              </a:spcBef>
              <a:spcAft>
                <a:spcPct val="0"/>
              </a:spcAft>
              <a:buClrTx/>
              <a:buSzTx/>
              <a:buFontTx/>
              <a:buNone/>
              <a:defRPr/>
            </a:pPr>
            <a:r>
              <a:rPr lang="en-US" altLang="zh-CN" sz="3600" noProof="0">
                <a:ln>
                  <a:noFill/>
                </a:ln>
                <a:solidFill>
                  <a:srgbClr val="445469"/>
                </a:solidFill>
                <a:effectLst/>
                <a:uLnTx/>
                <a:uFillTx/>
                <a:latin typeface="Arial" panose="020B0604020202020204"/>
                <a:ea typeface="微软雅黑" panose="020B0503020204020204" pitchFamily="34" charset="-122"/>
                <a:cs typeface="+mn-ea"/>
                <a:sym typeface="+mn-lt"/>
              </a:rPr>
              <a:t>研究内容</a:t>
            </a:r>
            <a:endParaRPr lang="en-US" altLang="zh-CN" sz="3600" dirty="0">
              <a:solidFill>
                <a:srgbClr val="445469"/>
              </a:solidFill>
              <a:cs typeface="+mn-ea"/>
              <a:sym typeface="+mn-lt"/>
            </a:endParaRPr>
          </a:p>
        </p:txBody>
      </p:sp>
      <p:sp>
        <p:nvSpPr>
          <p:cNvPr id="16" name="TextBox 34"/>
          <p:cNvSpPr txBox="1">
            <a:spLocks noChangeArrowheads="1"/>
          </p:cNvSpPr>
          <p:nvPr/>
        </p:nvSpPr>
        <p:spPr bwMode="auto">
          <a:xfrm>
            <a:off x="3444240" y="1417320"/>
            <a:ext cx="756920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defRPr>
                <a:solidFill>
                  <a:schemeClr val="tx1"/>
                </a:solidFill>
                <a:latin typeface="Open Sans Light" pitchFamily="34" charset="0"/>
              </a:defRPr>
            </a:lvl1pPr>
            <a:lvl2pPr marL="742950" indent="-285750" defTabSz="912495">
              <a:defRPr>
                <a:solidFill>
                  <a:schemeClr val="tx1"/>
                </a:solidFill>
                <a:latin typeface="Open Sans Light" pitchFamily="34" charset="0"/>
              </a:defRPr>
            </a:lvl2pPr>
            <a:lvl3pPr marL="1143000" indent="-228600" defTabSz="912495">
              <a:defRPr>
                <a:solidFill>
                  <a:schemeClr val="tx1"/>
                </a:solidFill>
                <a:latin typeface="Open Sans Light" pitchFamily="34" charset="0"/>
              </a:defRPr>
            </a:lvl3pPr>
            <a:lvl4pPr marL="1600200" indent="-228600" defTabSz="912495">
              <a:defRPr>
                <a:solidFill>
                  <a:schemeClr val="tx1"/>
                </a:solidFill>
                <a:latin typeface="Open Sans Light" pitchFamily="34" charset="0"/>
              </a:defRPr>
            </a:lvl4pPr>
            <a:lvl5pPr marL="2057400" indent="-228600" defTabSz="912495">
              <a:defRPr>
                <a:solidFill>
                  <a:schemeClr val="tx1"/>
                </a:solidFill>
                <a:latin typeface="Open Sans Light" pitchFamily="34" charset="0"/>
              </a:defRPr>
            </a:lvl5pPr>
            <a:lvl6pPr marL="2514600" indent="-228600" defTabSz="912495" fontAlgn="base">
              <a:spcBef>
                <a:spcPct val="0"/>
              </a:spcBef>
              <a:spcAft>
                <a:spcPct val="0"/>
              </a:spcAft>
              <a:defRPr>
                <a:solidFill>
                  <a:schemeClr val="tx1"/>
                </a:solidFill>
                <a:latin typeface="Open Sans Light" pitchFamily="34" charset="0"/>
              </a:defRPr>
            </a:lvl6pPr>
            <a:lvl7pPr marL="2971800" indent="-228600" defTabSz="912495" fontAlgn="base">
              <a:spcBef>
                <a:spcPct val="0"/>
              </a:spcBef>
              <a:spcAft>
                <a:spcPct val="0"/>
              </a:spcAft>
              <a:defRPr>
                <a:solidFill>
                  <a:schemeClr val="tx1"/>
                </a:solidFill>
                <a:latin typeface="Open Sans Light" pitchFamily="34" charset="0"/>
              </a:defRPr>
            </a:lvl7pPr>
            <a:lvl8pPr marL="3429000" indent="-228600" defTabSz="912495" fontAlgn="base">
              <a:spcBef>
                <a:spcPct val="0"/>
              </a:spcBef>
              <a:spcAft>
                <a:spcPct val="0"/>
              </a:spcAft>
              <a:defRPr>
                <a:solidFill>
                  <a:schemeClr val="tx1"/>
                </a:solidFill>
                <a:latin typeface="Open Sans Light" pitchFamily="34" charset="0"/>
              </a:defRPr>
            </a:lvl8pPr>
            <a:lvl9pPr marL="3886200" indent="-228600" defTabSz="912495" fontAlgn="base">
              <a:spcBef>
                <a:spcPct val="0"/>
              </a:spcBef>
              <a:spcAft>
                <a:spcPct val="0"/>
              </a:spcAft>
              <a:defRPr>
                <a:solidFill>
                  <a:schemeClr val="tx1"/>
                </a:solidFill>
                <a:latin typeface="Open Sans Light" pitchFamily="34" charset="0"/>
              </a:defRPr>
            </a:lvl9pPr>
          </a:lstStyle>
          <a:p>
            <a:pPr marL="0" marR="0" lvl="0" indent="0" algn="l" defTabSz="912495" rtl="0" eaLnBrk="1" fontAlgn="base" latinLnBrk="0" hangingPunct="1">
              <a:lnSpc>
                <a:spcPct val="200000"/>
              </a:lnSpc>
              <a:spcBef>
                <a:spcPct val="0"/>
              </a:spcBef>
              <a:spcAft>
                <a:spcPct val="0"/>
              </a:spcAft>
              <a:buClrTx/>
              <a:buSzTx/>
              <a:buFontTx/>
              <a:buNone/>
              <a:defRPr/>
            </a:pPr>
            <a:r>
              <a:rPr kumimoji="0" lang="en-US" altLang="zh-CN"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rPr>
              <a:t>本项目主要实现</a:t>
            </a:r>
            <a:endParaRPr kumimoji="0" lang="en-US" altLang="zh-CN"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indent="0" algn="l" defTabSz="912495" rtl="0" eaLnBrk="1" fontAlgn="base" latinLnBrk="0" hangingPunct="1">
              <a:lnSpc>
                <a:spcPct val="200000"/>
              </a:lnSpc>
              <a:spcBef>
                <a:spcPct val="0"/>
              </a:spcBef>
              <a:spcAft>
                <a:spcPct val="0"/>
              </a:spcAft>
              <a:buClrTx/>
              <a:buSzTx/>
              <a:buFontTx/>
              <a:buNone/>
              <a:defRPr/>
            </a:pPr>
            <a:r>
              <a:rPr kumimoji="0" lang="en-US" altLang="zh-CN"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rPr>
              <a:t>门诊挂号、门诊医生工作站、医技工作站、药房管理等门诊业务的微服务模块，保证</a:t>
            </a:r>
            <a:r>
              <a:rPr kumimoji="0" lang="zh-CN" altLang="en-US"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rPr>
              <a:t>各模块</a:t>
            </a:r>
            <a:r>
              <a:rPr kumimoji="0" lang="en-US" altLang="zh-CN"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rPr>
              <a:t>业务流程的进行和数据的共享，</a:t>
            </a:r>
            <a:endParaRPr kumimoji="0" lang="en-US" altLang="zh-CN"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indent="0" algn="l" defTabSz="912495" rtl="0" eaLnBrk="1" fontAlgn="base" latinLnBrk="0" hangingPunct="1">
              <a:lnSpc>
                <a:spcPct val="200000"/>
              </a:lnSpc>
              <a:spcBef>
                <a:spcPct val="0"/>
              </a:spcBef>
              <a:spcAft>
                <a:spcPct val="0"/>
              </a:spcAft>
              <a:buClrTx/>
              <a:buSzTx/>
              <a:buFontTx/>
              <a:buNone/>
              <a:defRPr/>
            </a:pPr>
            <a:r>
              <a:rPr kumimoji="0" lang="en-US" altLang="zh-CN"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rPr>
              <a:t>解决常见问题如角色权限、支付问题、药房的脏读幻读等数据安全性问题</a:t>
            </a:r>
            <a:endParaRPr kumimoji="0" lang="en-US" altLang="zh-CN"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indent="0" algn="l" defTabSz="912495" rtl="0" eaLnBrk="1" fontAlgn="base" latinLnBrk="0" hangingPunct="1">
              <a:lnSpc>
                <a:spcPct val="200000"/>
              </a:lnSpc>
              <a:spcBef>
                <a:spcPct val="0"/>
              </a:spcBef>
              <a:spcAft>
                <a:spcPct val="0"/>
              </a:spcAft>
              <a:buClrTx/>
              <a:buSzTx/>
              <a:buFontTx/>
              <a:buNone/>
              <a:defRPr/>
            </a:pPr>
            <a:r>
              <a:rPr kumimoji="0" lang="en-US" altLang="zh-CN"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rPr>
              <a:t>并且还会尝试对接其他同学的项目到该微服务架构。</a:t>
            </a:r>
            <a:endParaRPr kumimoji="0" lang="en-US" altLang="zh-CN"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endParaRPr>
          </a:p>
          <a:p>
            <a:pPr marL="0" marR="0" lvl="0" indent="0" algn="l" defTabSz="912495" rtl="0" eaLnBrk="1" fontAlgn="base" latinLnBrk="0" hangingPunct="1">
              <a:lnSpc>
                <a:spcPct val="200000"/>
              </a:lnSpc>
              <a:spcBef>
                <a:spcPct val="0"/>
              </a:spcBef>
              <a:spcAft>
                <a:spcPct val="0"/>
              </a:spcAft>
              <a:buClrTx/>
              <a:buSzTx/>
              <a:buFontTx/>
              <a:buNone/>
              <a:defRPr/>
            </a:pPr>
            <a:endParaRPr kumimoji="0" lang="en-US" altLang="zh-CN"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4" name="Title 3"/>
          <p:cNvSpPr txBox="1"/>
          <p:nvPr/>
        </p:nvSpPr>
        <p:spPr bwMode="auto">
          <a:xfrm>
            <a:off x="1055688" y="627063"/>
            <a:ext cx="100806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系统总体设计</a:t>
            </a:r>
            <a:endParaRPr kumimoji="0" lang="en-US" altLang="zh-CN" sz="4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p:txBody>
      </p:sp>
      <p:pic>
        <p:nvPicPr>
          <p:cNvPr id="103" name="图片 102"/>
          <p:cNvPicPr/>
          <p:nvPr/>
        </p:nvPicPr>
        <p:blipFill>
          <a:blip r:embed="rId1"/>
          <a:stretch>
            <a:fillRect/>
          </a:stretch>
        </p:blipFill>
        <p:spPr>
          <a:xfrm>
            <a:off x="6096000" y="3429000"/>
            <a:ext cx="0" cy="0"/>
          </a:xfrm>
          <a:prstGeom prst="rect">
            <a:avLst/>
          </a:prstGeom>
          <a:noFill/>
          <a:ln w="9525">
            <a:noFill/>
          </a:ln>
        </p:spPr>
      </p:pic>
      <p:pic>
        <p:nvPicPr>
          <p:cNvPr id="6" name="图片 5"/>
          <p:cNvPicPr>
            <a:picLocks noChangeAspect="1"/>
          </p:cNvPicPr>
          <p:nvPr/>
        </p:nvPicPr>
        <p:blipFill>
          <a:blip r:embed="rId2"/>
          <a:stretch>
            <a:fillRect/>
          </a:stretch>
        </p:blipFill>
        <p:spPr>
          <a:xfrm>
            <a:off x="679450" y="1016635"/>
            <a:ext cx="10756265" cy="54463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ubtitle 2"/>
          <p:cNvSpPr txBox="1"/>
          <p:nvPr/>
        </p:nvSpPr>
        <p:spPr>
          <a:xfrm>
            <a:off x="711835" y="2240280"/>
            <a:ext cx="7515225" cy="2931795"/>
          </a:xfrm>
          <a:prstGeom prst="rect">
            <a:avLst/>
          </a:prstGeom>
        </p:spPr>
        <p:txBody>
          <a:bodyPr wrap="square" lIns="108745" tIns="54373" rIns="108745" bIns="54373">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342900" marR="0" lvl="0" indent="-342900" algn="l" defTabSz="1087120" rtl="0" eaLnBrk="1" fontAlgn="auto" latinLnBrk="0" hangingPunct="1">
              <a:lnSpc>
                <a:spcPts val="202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采用MySQL</a:t>
            </a:r>
            <a:endPar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R="0" lvl="0" algn="l" defTabSz="1087120" rtl="0" eaLnBrk="1" fontAlgn="auto" latinLnBrk="0" hangingPunct="1">
              <a:lnSpc>
                <a:spcPts val="2020"/>
              </a:lnSpc>
              <a:spcBef>
                <a:spcPct val="20000"/>
              </a:spcBef>
              <a:spcAft>
                <a:spcPts val="0"/>
              </a:spcAft>
              <a:buClrTx/>
              <a:buSzTx/>
              <a:buFont typeface="Arial" panose="020B0604020202020204" pitchFamily="34" charset="0"/>
              <a:defRPr/>
            </a:pPr>
            <a:endPar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342900" marR="0" lvl="0" indent="-342900" algn="l" defTabSz="1087120" rtl="0" eaLnBrk="1" fontAlgn="auto" latinLnBrk="0" hangingPunct="1">
              <a:lnSpc>
                <a:spcPts val="202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数据库建模</a:t>
            </a:r>
            <a:endPar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R="0" lvl="0" algn="l" defTabSz="1087120" rtl="0" eaLnBrk="1" fontAlgn="auto" latinLnBrk="0" hangingPunct="1">
              <a:lnSpc>
                <a:spcPts val="2020"/>
              </a:lnSpc>
              <a:spcBef>
                <a:spcPct val="20000"/>
              </a:spcBef>
              <a:spcAft>
                <a:spcPts val="0"/>
              </a:spcAft>
              <a:buClrTx/>
              <a:buSzTx/>
              <a:buFont typeface="Arial" panose="020B0604020202020204" pitchFamily="34" charset="0"/>
              <a:defRPr/>
            </a:pPr>
            <a:endPar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342900" marR="0" lvl="0" indent="-342900" algn="l" defTabSz="1087120" rtl="0" eaLnBrk="1" fontAlgn="auto" latinLnBrk="0" hangingPunct="1">
              <a:lnSpc>
                <a:spcPts val="202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MySQL用户权限管理</a:t>
            </a:r>
            <a:endPar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R="0" lvl="0" algn="l" defTabSz="1087120" rtl="0" eaLnBrk="1" fontAlgn="auto" latinLnBrk="0" hangingPunct="1">
              <a:lnSpc>
                <a:spcPts val="2020"/>
              </a:lnSpc>
              <a:spcBef>
                <a:spcPct val="20000"/>
              </a:spcBef>
              <a:spcAft>
                <a:spcPts val="0"/>
              </a:spcAft>
              <a:buClrTx/>
              <a:buSzTx/>
              <a:buFont typeface="Arial" panose="020B0604020202020204" pitchFamily="34" charset="0"/>
              <a:defRPr/>
            </a:pPr>
            <a:endPar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342900" marR="0" lvl="0" indent="-342900" algn="l" defTabSz="1087120" rtl="0" eaLnBrk="1" fontAlgn="auto" latinLnBrk="0" hangingPunct="1">
              <a:lnSpc>
                <a:spcPts val="202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MySQL数据库优化</a:t>
            </a:r>
            <a:endPar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R="0" lvl="0" algn="l" defTabSz="1087120" rtl="0" eaLnBrk="1" fontAlgn="auto" latinLnBrk="0" hangingPunct="1">
              <a:lnSpc>
                <a:spcPts val="2020"/>
              </a:lnSpc>
              <a:spcBef>
                <a:spcPct val="20000"/>
              </a:spcBef>
              <a:spcAft>
                <a:spcPts val="0"/>
              </a:spcAft>
              <a:buClrTx/>
              <a:buSzTx/>
              <a:buFont typeface="Arial" panose="020B0604020202020204" pitchFamily="34" charset="0"/>
              <a:defRPr/>
            </a:pPr>
            <a:endPar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a:p>
            <a:pPr marL="342900" marR="0" lvl="0" indent="-342900" algn="l" defTabSz="1087120" rtl="0" eaLnBrk="1" fontAlgn="auto" latinLnBrk="0" hangingPunct="1">
              <a:lnSpc>
                <a:spcPts val="202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表设计优化</a:t>
            </a:r>
            <a:r>
              <a:rPr kumimoji="0" lang="zh-CN" alt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，如</a:t>
            </a:r>
            <a:r>
              <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rPr>
              <a:t>SQL优化、索引优化、Redis作为数据库缓存</a:t>
            </a:r>
            <a:endPar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85" name="Subtitle 2"/>
          <p:cNvSpPr txBox="1"/>
          <p:nvPr/>
        </p:nvSpPr>
        <p:spPr>
          <a:xfrm>
            <a:off x="8883650" y="3543300"/>
            <a:ext cx="2371725" cy="879475"/>
          </a:xfrm>
          <a:prstGeom prst="rect">
            <a:avLst/>
          </a:prstGeom>
        </p:spPr>
        <p:txBody>
          <a:bodyPr lIns="108745" tIns="54373" rIns="108745" bIns="54373">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1087120" rtl="0" eaLnBrk="1" fontAlgn="auto" latinLnBrk="0" hangingPunct="1">
              <a:lnSpc>
                <a:spcPts val="2020"/>
              </a:lnSpc>
              <a:spcBef>
                <a:spcPct val="20000"/>
              </a:spcBef>
              <a:spcAft>
                <a:spcPts val="0"/>
              </a:spcAft>
              <a:buClrTx/>
              <a:buSzTx/>
              <a:buFont typeface="Arial" panose="020B0604020202020204"/>
              <a:buNone/>
              <a:defRPr/>
            </a:pPr>
            <a:r>
              <a:rPr kumimoji="0" lang="en-US" sz="12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rPr>
              <a:t>Lorem ipsum dolor sit </a:t>
            </a:r>
            <a:r>
              <a:rPr kumimoji="0" lang="en-US" sz="1200" b="0" i="0" u="none" strike="noStrike" kern="1200" cap="none" spc="0" normalizeH="0" baseline="0" noProof="0" dirty="0" err="1">
                <a:ln>
                  <a:noFill/>
                </a:ln>
                <a:solidFill>
                  <a:srgbClr val="F6F8F8"/>
                </a:solidFill>
                <a:effectLst/>
                <a:uLnTx/>
                <a:uFillTx/>
                <a:latin typeface="Arial" panose="020B0604020202020204"/>
                <a:ea typeface="微软雅黑" panose="020B0503020204020204" pitchFamily="34" charset="-122"/>
                <a:cs typeface="+mn-ea"/>
                <a:sym typeface="+mn-lt"/>
              </a:rPr>
              <a:t>amet</a:t>
            </a:r>
            <a:r>
              <a:rPr kumimoji="0" lang="en-US" sz="12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rPr>
              <a:t>, </a:t>
            </a:r>
            <a:r>
              <a:rPr kumimoji="0" lang="en-US" sz="1200" b="0" i="0" u="none" strike="noStrike" kern="1200" cap="none" spc="0" normalizeH="0" baseline="0" noProof="0" dirty="0" err="1">
                <a:ln>
                  <a:noFill/>
                </a:ln>
                <a:solidFill>
                  <a:srgbClr val="F6F8F8"/>
                </a:solidFill>
                <a:effectLst/>
                <a:uLnTx/>
                <a:uFillTx/>
                <a:latin typeface="Arial" panose="020B0604020202020204"/>
                <a:ea typeface="微软雅黑" panose="020B0503020204020204" pitchFamily="34" charset="-122"/>
                <a:cs typeface="+mn-ea"/>
                <a:sym typeface="+mn-lt"/>
              </a:rPr>
              <a:t>consectetur</a:t>
            </a:r>
            <a:r>
              <a:rPr kumimoji="0" lang="en-US" sz="12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rPr>
              <a:t> </a:t>
            </a:r>
            <a:r>
              <a:rPr kumimoji="0" lang="en-US" sz="1200" b="0" i="0" u="none" strike="noStrike" kern="1200" cap="none" spc="0" normalizeH="0" baseline="0" noProof="0" dirty="0" err="1">
                <a:ln>
                  <a:noFill/>
                </a:ln>
                <a:solidFill>
                  <a:srgbClr val="F6F8F8"/>
                </a:solidFill>
                <a:effectLst/>
                <a:uLnTx/>
                <a:uFillTx/>
                <a:latin typeface="Arial" panose="020B0604020202020204"/>
                <a:ea typeface="微软雅黑" panose="020B0503020204020204" pitchFamily="34" charset="-122"/>
                <a:cs typeface="+mn-ea"/>
                <a:sym typeface="+mn-lt"/>
              </a:rPr>
              <a:t>adipiscing</a:t>
            </a:r>
            <a:r>
              <a:rPr kumimoji="0" lang="en-US" sz="12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rPr>
              <a:t> </a:t>
            </a:r>
            <a:r>
              <a:rPr kumimoji="0" lang="en-US" sz="1200" b="0" i="0" u="none" strike="noStrike" kern="1200" cap="none" spc="0" normalizeH="0" baseline="0" noProof="0" dirty="0" err="1">
                <a:ln>
                  <a:noFill/>
                </a:ln>
                <a:solidFill>
                  <a:srgbClr val="F6F8F8"/>
                </a:solidFill>
                <a:effectLst/>
                <a:uLnTx/>
                <a:uFillTx/>
                <a:latin typeface="Arial" panose="020B0604020202020204"/>
                <a:ea typeface="微软雅黑" panose="020B0503020204020204" pitchFamily="34" charset="-122"/>
                <a:cs typeface="+mn-ea"/>
                <a:sym typeface="+mn-lt"/>
              </a:rPr>
              <a:t>elit</a:t>
            </a:r>
            <a:r>
              <a:rPr kumimoji="0" lang="en-US" sz="12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rPr>
              <a:t>. Integer dolor quam.</a:t>
            </a:r>
            <a:endParaRPr kumimoji="0" lang="en-US" sz="12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6" name="TextBox 85"/>
          <p:cNvSpPr txBox="1"/>
          <p:nvPr/>
        </p:nvSpPr>
        <p:spPr>
          <a:xfrm>
            <a:off x="9271000" y="3195638"/>
            <a:ext cx="1497013" cy="307975"/>
          </a:xfrm>
          <a:prstGeom prst="rect">
            <a:avLst/>
          </a:prstGeom>
          <a:noFill/>
        </p:spPr>
        <p:txBody>
          <a:bodyPr wrap="none" anchor="ctr">
            <a:spAutoFit/>
          </a:bodyPr>
          <a:lstStyle/>
          <a:p>
            <a:pPr marR="0" indent="0" algn="ctr" defTabSz="914400" fontAlgn="auto">
              <a:lnSpc>
                <a:spcPct val="100000"/>
              </a:lnSpc>
              <a:spcBef>
                <a:spcPts val="0"/>
              </a:spcBef>
              <a:spcAft>
                <a:spcPts val="0"/>
              </a:spcAft>
              <a:buClrTx/>
              <a:buSzTx/>
              <a:buFontTx/>
              <a:buNone/>
              <a:defRPr/>
            </a:pPr>
            <a:r>
              <a:rPr kumimoji="0" lang="en-US" sz="1400" b="1" i="0" kern="1200" cap="none" spc="0" normalizeH="0" baseline="0" noProof="0" dirty="0">
                <a:solidFill>
                  <a:srgbClr val="F6F8F8"/>
                </a:solidFill>
                <a:latin typeface="Arial" panose="020B0604020202020204"/>
                <a:ea typeface="微软雅黑" panose="020B0503020204020204" pitchFamily="34" charset="-122"/>
                <a:cs typeface="+mn-ea"/>
                <a:sym typeface="+mn-lt"/>
              </a:rPr>
              <a:t>SOCIAL MEDIA</a:t>
            </a:r>
            <a:endParaRPr kumimoji="0" lang="en-US" sz="1400" b="1" i="0" kern="1200" cap="none" spc="0" normalizeH="0" baseline="0" noProof="0" dirty="0">
              <a:solidFill>
                <a:srgbClr val="F6F8F8"/>
              </a:solidFill>
              <a:latin typeface="Arial" panose="020B0604020202020204"/>
              <a:ea typeface="微软雅黑" panose="020B0503020204020204" pitchFamily="34" charset="-122"/>
              <a:cs typeface="+mn-ea"/>
              <a:sym typeface="+mn-lt"/>
            </a:endParaRPr>
          </a:p>
        </p:txBody>
      </p:sp>
      <p:cxnSp>
        <p:nvCxnSpPr>
          <p:cNvPr id="87" name="Straight Connector 86"/>
          <p:cNvCxnSpPr/>
          <p:nvPr/>
        </p:nvCxnSpPr>
        <p:spPr>
          <a:xfrm flipH="1">
            <a:off x="6113463" y="2428875"/>
            <a:ext cx="0" cy="2095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8748713" y="2428875"/>
            <a:ext cx="0" cy="2095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itle 3"/>
          <p:cNvSpPr txBox="1"/>
          <p:nvPr/>
        </p:nvSpPr>
        <p:spPr>
          <a:xfrm>
            <a:off x="975043" y="731203"/>
            <a:ext cx="10080625" cy="501650"/>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1087120" rtl="0" eaLnBrk="1" fontAlgn="auto" latinLnBrk="0" hangingPunct="1">
              <a:lnSpc>
                <a:spcPts val="2020"/>
              </a:lnSpc>
              <a:spcBef>
                <a:spcPct val="20000"/>
              </a:spcBef>
              <a:spcAft>
                <a:spcPts val="0"/>
              </a:spcAft>
              <a:buClrTx/>
              <a:buSzTx/>
              <a:buFont typeface="Arial" panose="020B0604020202020204"/>
              <a:buNone/>
              <a:defRPr/>
            </a:pPr>
            <a:r>
              <a:rPr lang="en-US" sz="3200" noProof="0" dirty="0">
                <a:ln>
                  <a:noFill/>
                </a:ln>
                <a:solidFill>
                  <a:srgbClr val="445469"/>
                </a:solidFill>
                <a:effectLst/>
                <a:uLnTx/>
                <a:uFillTx/>
                <a:latin typeface="Arial" panose="020B0604020202020204"/>
                <a:ea typeface="微软雅黑" panose="020B0503020204020204" pitchFamily="34" charset="-122"/>
                <a:cs typeface="+mn-ea"/>
                <a:sym typeface="+mn-lt"/>
              </a:rPr>
              <a:t>数据库设计</a:t>
            </a:r>
            <a:endParaRPr kumimoji="0" lang="en-US" sz="32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24" name="Text Placeholder 4"/>
          <p:cNvSpPr txBox="1"/>
          <p:nvPr/>
        </p:nvSpPr>
        <p:spPr>
          <a:xfrm>
            <a:off x="1055688" y="1063625"/>
            <a:ext cx="10080625" cy="2571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100" b="0" i="0" u="none" strike="noStrike" kern="1200" cap="none" spc="0" normalizeH="0" baseline="0" noProof="0" dirty="0">
              <a:ln>
                <a:noFill/>
              </a:ln>
              <a:solidFill>
                <a:srgbClr val="445469">
                  <a:lumMod val="50000"/>
                  <a:lumOff val="50000"/>
                </a:srgbClr>
              </a:solidFill>
              <a:effectLst/>
              <a:uLnTx/>
              <a:uFillTx/>
              <a:latin typeface="Arial" panose="020B0604020202020204"/>
              <a:ea typeface="微软雅黑" panose="020B0503020204020204" pitchFamily="34" charset="-122"/>
              <a:cs typeface="+mn-ea"/>
              <a:sym typeface="+mn-lt"/>
            </a:endParaRPr>
          </a:p>
        </p:txBody>
      </p:sp>
      <p:sp>
        <p:nvSpPr>
          <p:cNvPr id="72724" name="Freeform 98"/>
          <p:cNvSpPr>
            <a:spLocks noEditPoints="1"/>
          </p:cNvSpPr>
          <p:nvPr/>
        </p:nvSpPr>
        <p:spPr bwMode="auto">
          <a:xfrm>
            <a:off x="7196138" y="2552700"/>
            <a:ext cx="482600" cy="482600"/>
          </a:xfrm>
          <a:custGeom>
            <a:avLst/>
            <a:gdLst>
              <a:gd name="T0" fmla="*/ 438729 w 176"/>
              <a:gd name="T1" fmla="*/ 8226 h 176"/>
              <a:gd name="T2" fmla="*/ 433245 w 176"/>
              <a:gd name="T3" fmla="*/ 0 h 176"/>
              <a:gd name="T4" fmla="*/ 422277 w 176"/>
              <a:gd name="T5" fmla="*/ 0 h 176"/>
              <a:gd name="T6" fmla="*/ 241301 w 176"/>
              <a:gd name="T7" fmla="*/ 43873 h 176"/>
              <a:gd name="T8" fmla="*/ 60325 w 176"/>
              <a:gd name="T9" fmla="*/ 0 h 176"/>
              <a:gd name="T10" fmla="*/ 49357 w 176"/>
              <a:gd name="T11" fmla="*/ 0 h 176"/>
              <a:gd name="T12" fmla="*/ 43873 w 176"/>
              <a:gd name="T13" fmla="*/ 8226 h 176"/>
              <a:gd name="T14" fmla="*/ 0 w 176"/>
              <a:gd name="T15" fmla="*/ 274206 h 176"/>
              <a:gd name="T16" fmla="*/ 238559 w 176"/>
              <a:gd name="T17" fmla="*/ 482602 h 176"/>
              <a:gd name="T18" fmla="*/ 241301 w 176"/>
              <a:gd name="T19" fmla="*/ 482602 h 176"/>
              <a:gd name="T20" fmla="*/ 244043 w 176"/>
              <a:gd name="T21" fmla="*/ 482602 h 176"/>
              <a:gd name="T22" fmla="*/ 482602 w 176"/>
              <a:gd name="T23" fmla="*/ 274206 h 176"/>
              <a:gd name="T24" fmla="*/ 438729 w 176"/>
              <a:gd name="T25" fmla="*/ 8226 h 176"/>
              <a:gd name="T26" fmla="*/ 241301 w 176"/>
              <a:gd name="T27" fmla="*/ 460666 h 176"/>
              <a:gd name="T28" fmla="*/ 21936 w 176"/>
              <a:gd name="T29" fmla="*/ 274206 h 176"/>
              <a:gd name="T30" fmla="*/ 63067 w 176"/>
              <a:gd name="T31" fmla="*/ 27421 h 176"/>
              <a:gd name="T32" fmla="*/ 241301 w 176"/>
              <a:gd name="T33" fmla="*/ 65809 h 176"/>
              <a:gd name="T34" fmla="*/ 419535 w 176"/>
              <a:gd name="T35" fmla="*/ 27421 h 176"/>
              <a:gd name="T36" fmla="*/ 460666 w 176"/>
              <a:gd name="T37" fmla="*/ 274206 h 176"/>
              <a:gd name="T38" fmla="*/ 241301 w 176"/>
              <a:gd name="T39" fmla="*/ 460666 h 176"/>
              <a:gd name="T40" fmla="*/ 279690 w 176"/>
              <a:gd name="T41" fmla="*/ 197428 h 176"/>
              <a:gd name="T42" fmla="*/ 241301 w 176"/>
              <a:gd name="T43" fmla="*/ 98714 h 176"/>
              <a:gd name="T44" fmla="*/ 202912 w 176"/>
              <a:gd name="T45" fmla="*/ 197428 h 176"/>
              <a:gd name="T46" fmla="*/ 104198 w 176"/>
              <a:gd name="T47" fmla="*/ 197428 h 176"/>
              <a:gd name="T48" fmla="*/ 183718 w 176"/>
              <a:gd name="T49" fmla="*/ 260495 h 176"/>
              <a:gd name="T50" fmla="*/ 148071 w 176"/>
              <a:gd name="T51" fmla="*/ 372920 h 176"/>
              <a:gd name="T52" fmla="*/ 241301 w 176"/>
              <a:gd name="T53" fmla="*/ 304368 h 176"/>
              <a:gd name="T54" fmla="*/ 334531 w 176"/>
              <a:gd name="T55" fmla="*/ 372920 h 176"/>
              <a:gd name="T56" fmla="*/ 296142 w 176"/>
              <a:gd name="T57" fmla="*/ 260495 h 176"/>
              <a:gd name="T58" fmla="*/ 378404 w 176"/>
              <a:gd name="T59" fmla="*/ 197428 h 176"/>
              <a:gd name="T60" fmla="*/ 279690 w 176"/>
              <a:gd name="T61" fmla="*/ 197428 h 176"/>
              <a:gd name="T62" fmla="*/ 276948 w 176"/>
              <a:gd name="T63" fmla="*/ 265980 h 176"/>
              <a:gd name="T64" fmla="*/ 290658 w 176"/>
              <a:gd name="T65" fmla="*/ 312594 h 176"/>
              <a:gd name="T66" fmla="*/ 255011 w 176"/>
              <a:gd name="T67" fmla="*/ 285174 h 176"/>
              <a:gd name="T68" fmla="*/ 241301 w 176"/>
              <a:gd name="T69" fmla="*/ 276948 h 176"/>
              <a:gd name="T70" fmla="*/ 227591 w 176"/>
              <a:gd name="T71" fmla="*/ 285174 h 176"/>
              <a:gd name="T72" fmla="*/ 189202 w 176"/>
              <a:gd name="T73" fmla="*/ 312594 h 176"/>
              <a:gd name="T74" fmla="*/ 205654 w 176"/>
              <a:gd name="T75" fmla="*/ 265980 h 176"/>
              <a:gd name="T76" fmla="*/ 211138 w 176"/>
              <a:gd name="T77" fmla="*/ 252269 h 176"/>
              <a:gd name="T78" fmla="*/ 197428 w 176"/>
              <a:gd name="T79" fmla="*/ 244043 h 176"/>
              <a:gd name="T80" fmla="*/ 167265 w 176"/>
              <a:gd name="T81" fmla="*/ 219365 h 176"/>
              <a:gd name="T82" fmla="*/ 219365 w 176"/>
              <a:gd name="T83" fmla="*/ 219365 h 176"/>
              <a:gd name="T84" fmla="*/ 224849 w 176"/>
              <a:gd name="T85" fmla="*/ 205654 h 176"/>
              <a:gd name="T86" fmla="*/ 241301 w 176"/>
              <a:gd name="T87" fmla="*/ 159039 h 176"/>
              <a:gd name="T88" fmla="*/ 257753 w 176"/>
              <a:gd name="T89" fmla="*/ 205654 h 176"/>
              <a:gd name="T90" fmla="*/ 263237 w 176"/>
              <a:gd name="T91" fmla="*/ 219365 h 176"/>
              <a:gd name="T92" fmla="*/ 315337 w 176"/>
              <a:gd name="T93" fmla="*/ 219365 h 176"/>
              <a:gd name="T94" fmla="*/ 282432 w 176"/>
              <a:gd name="T95" fmla="*/ 244043 h 176"/>
              <a:gd name="T96" fmla="*/ 271464 w 176"/>
              <a:gd name="T97" fmla="*/ 252269 h 176"/>
              <a:gd name="T98" fmla="*/ 276948 w 176"/>
              <a:gd name="T99" fmla="*/ 265980 h 17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76" h="176">
                <a:moveTo>
                  <a:pt x="160" y="3"/>
                </a:moveTo>
                <a:cubicBezTo>
                  <a:pt x="160" y="2"/>
                  <a:pt x="159" y="1"/>
                  <a:pt x="158" y="0"/>
                </a:cubicBezTo>
                <a:cubicBezTo>
                  <a:pt x="157" y="0"/>
                  <a:pt x="155" y="0"/>
                  <a:pt x="154" y="0"/>
                </a:cubicBezTo>
                <a:cubicBezTo>
                  <a:pt x="154" y="1"/>
                  <a:pt x="123" y="16"/>
                  <a:pt x="88" y="16"/>
                </a:cubicBezTo>
                <a:cubicBezTo>
                  <a:pt x="53" y="16"/>
                  <a:pt x="22" y="1"/>
                  <a:pt x="22" y="0"/>
                </a:cubicBezTo>
                <a:cubicBezTo>
                  <a:pt x="21" y="0"/>
                  <a:pt x="19" y="0"/>
                  <a:pt x="18" y="0"/>
                </a:cubicBezTo>
                <a:cubicBezTo>
                  <a:pt x="17" y="1"/>
                  <a:pt x="16" y="2"/>
                  <a:pt x="16" y="3"/>
                </a:cubicBezTo>
                <a:cubicBezTo>
                  <a:pt x="16" y="3"/>
                  <a:pt x="0" y="52"/>
                  <a:pt x="0" y="100"/>
                </a:cubicBezTo>
                <a:cubicBezTo>
                  <a:pt x="0" y="151"/>
                  <a:pt x="84" y="175"/>
                  <a:pt x="87" y="176"/>
                </a:cubicBezTo>
                <a:cubicBezTo>
                  <a:pt x="87" y="176"/>
                  <a:pt x="88" y="176"/>
                  <a:pt x="88" y="176"/>
                </a:cubicBezTo>
                <a:cubicBezTo>
                  <a:pt x="88" y="176"/>
                  <a:pt x="89" y="176"/>
                  <a:pt x="89" y="176"/>
                </a:cubicBezTo>
                <a:cubicBezTo>
                  <a:pt x="92" y="175"/>
                  <a:pt x="176" y="151"/>
                  <a:pt x="176" y="100"/>
                </a:cubicBezTo>
                <a:cubicBezTo>
                  <a:pt x="176" y="52"/>
                  <a:pt x="160" y="3"/>
                  <a:pt x="160" y="3"/>
                </a:cubicBezTo>
                <a:moveTo>
                  <a:pt x="88" y="168"/>
                </a:moveTo>
                <a:cubicBezTo>
                  <a:pt x="80" y="166"/>
                  <a:pt x="8" y="142"/>
                  <a:pt x="8" y="100"/>
                </a:cubicBezTo>
                <a:cubicBezTo>
                  <a:pt x="8" y="61"/>
                  <a:pt x="19" y="24"/>
                  <a:pt x="23" y="10"/>
                </a:cubicBezTo>
                <a:cubicBezTo>
                  <a:pt x="33" y="14"/>
                  <a:pt x="59" y="24"/>
                  <a:pt x="88" y="24"/>
                </a:cubicBezTo>
                <a:cubicBezTo>
                  <a:pt x="117" y="24"/>
                  <a:pt x="143" y="14"/>
                  <a:pt x="153" y="10"/>
                </a:cubicBezTo>
                <a:cubicBezTo>
                  <a:pt x="157" y="24"/>
                  <a:pt x="168" y="61"/>
                  <a:pt x="168" y="100"/>
                </a:cubicBezTo>
                <a:cubicBezTo>
                  <a:pt x="168" y="142"/>
                  <a:pt x="96" y="166"/>
                  <a:pt x="88" y="168"/>
                </a:cubicBezTo>
                <a:moveTo>
                  <a:pt x="102" y="72"/>
                </a:moveTo>
                <a:cubicBezTo>
                  <a:pt x="88" y="36"/>
                  <a:pt x="88" y="36"/>
                  <a:pt x="88" y="36"/>
                </a:cubicBezTo>
                <a:cubicBezTo>
                  <a:pt x="74" y="72"/>
                  <a:pt x="74" y="72"/>
                  <a:pt x="74" y="72"/>
                </a:cubicBezTo>
                <a:cubicBezTo>
                  <a:pt x="38" y="72"/>
                  <a:pt x="38" y="72"/>
                  <a:pt x="38" y="72"/>
                </a:cubicBezTo>
                <a:cubicBezTo>
                  <a:pt x="67" y="95"/>
                  <a:pt x="67" y="95"/>
                  <a:pt x="67" y="95"/>
                </a:cubicBezTo>
                <a:cubicBezTo>
                  <a:pt x="54" y="136"/>
                  <a:pt x="54" y="136"/>
                  <a:pt x="54" y="136"/>
                </a:cubicBezTo>
                <a:cubicBezTo>
                  <a:pt x="88" y="111"/>
                  <a:pt x="88" y="111"/>
                  <a:pt x="88" y="111"/>
                </a:cubicBezTo>
                <a:cubicBezTo>
                  <a:pt x="122" y="136"/>
                  <a:pt x="122" y="136"/>
                  <a:pt x="122" y="136"/>
                </a:cubicBezTo>
                <a:cubicBezTo>
                  <a:pt x="108" y="95"/>
                  <a:pt x="108" y="95"/>
                  <a:pt x="108" y="95"/>
                </a:cubicBezTo>
                <a:cubicBezTo>
                  <a:pt x="138" y="72"/>
                  <a:pt x="138" y="72"/>
                  <a:pt x="138" y="72"/>
                </a:cubicBezTo>
                <a:lnTo>
                  <a:pt x="102" y="72"/>
                </a:lnTo>
                <a:close/>
                <a:moveTo>
                  <a:pt x="101" y="97"/>
                </a:moveTo>
                <a:cubicBezTo>
                  <a:pt x="106" y="114"/>
                  <a:pt x="106" y="114"/>
                  <a:pt x="106" y="114"/>
                </a:cubicBezTo>
                <a:cubicBezTo>
                  <a:pt x="93" y="104"/>
                  <a:pt x="93" y="104"/>
                  <a:pt x="93" y="104"/>
                </a:cubicBezTo>
                <a:cubicBezTo>
                  <a:pt x="88" y="101"/>
                  <a:pt x="88" y="101"/>
                  <a:pt x="88" y="101"/>
                </a:cubicBezTo>
                <a:cubicBezTo>
                  <a:pt x="83" y="104"/>
                  <a:pt x="83" y="104"/>
                  <a:pt x="83" y="104"/>
                </a:cubicBezTo>
                <a:cubicBezTo>
                  <a:pt x="69" y="114"/>
                  <a:pt x="69" y="114"/>
                  <a:pt x="69" y="114"/>
                </a:cubicBezTo>
                <a:cubicBezTo>
                  <a:pt x="75" y="97"/>
                  <a:pt x="75" y="97"/>
                  <a:pt x="75" y="97"/>
                </a:cubicBezTo>
                <a:cubicBezTo>
                  <a:pt x="77" y="92"/>
                  <a:pt x="77" y="92"/>
                  <a:pt x="77" y="92"/>
                </a:cubicBezTo>
                <a:cubicBezTo>
                  <a:pt x="72" y="89"/>
                  <a:pt x="72" y="89"/>
                  <a:pt x="72" y="89"/>
                </a:cubicBezTo>
                <a:cubicBezTo>
                  <a:pt x="61" y="80"/>
                  <a:pt x="61" y="80"/>
                  <a:pt x="61" y="80"/>
                </a:cubicBezTo>
                <a:cubicBezTo>
                  <a:pt x="80" y="80"/>
                  <a:pt x="80" y="80"/>
                  <a:pt x="80" y="80"/>
                </a:cubicBezTo>
                <a:cubicBezTo>
                  <a:pt x="82" y="75"/>
                  <a:pt x="82" y="75"/>
                  <a:pt x="82" y="75"/>
                </a:cubicBezTo>
                <a:cubicBezTo>
                  <a:pt x="88" y="58"/>
                  <a:pt x="88" y="58"/>
                  <a:pt x="88" y="58"/>
                </a:cubicBezTo>
                <a:cubicBezTo>
                  <a:pt x="94" y="75"/>
                  <a:pt x="94" y="75"/>
                  <a:pt x="94" y="75"/>
                </a:cubicBezTo>
                <a:cubicBezTo>
                  <a:pt x="96" y="80"/>
                  <a:pt x="96" y="80"/>
                  <a:pt x="96" y="80"/>
                </a:cubicBezTo>
                <a:cubicBezTo>
                  <a:pt x="115" y="80"/>
                  <a:pt x="115" y="80"/>
                  <a:pt x="115" y="80"/>
                </a:cubicBezTo>
                <a:cubicBezTo>
                  <a:pt x="103" y="89"/>
                  <a:pt x="103" y="89"/>
                  <a:pt x="103" y="89"/>
                </a:cubicBezTo>
                <a:cubicBezTo>
                  <a:pt x="99" y="92"/>
                  <a:pt x="99" y="92"/>
                  <a:pt x="99" y="92"/>
                </a:cubicBezTo>
                <a:lnTo>
                  <a:pt x="101" y="9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72725" name="Freeform 30"/>
          <p:cNvSpPr>
            <a:spLocks noEditPoints="1"/>
          </p:cNvSpPr>
          <p:nvPr/>
        </p:nvSpPr>
        <p:spPr bwMode="auto">
          <a:xfrm>
            <a:off x="9779000" y="2552700"/>
            <a:ext cx="482600" cy="482600"/>
          </a:xfrm>
          <a:custGeom>
            <a:avLst/>
            <a:gdLst>
              <a:gd name="T0" fmla="*/ 414049 w 176"/>
              <a:gd name="T1" fmla="*/ 400339 h 176"/>
              <a:gd name="T2" fmla="*/ 315335 w 176"/>
              <a:gd name="T3" fmla="*/ 455180 h 176"/>
              <a:gd name="T4" fmla="*/ 164523 w 176"/>
              <a:gd name="T5" fmla="*/ 446954 h 176"/>
              <a:gd name="T6" fmla="*/ 41131 w 176"/>
              <a:gd name="T7" fmla="*/ 337272 h 176"/>
              <a:gd name="T8" fmla="*/ 38389 w 176"/>
              <a:gd name="T9" fmla="*/ 153555 h 176"/>
              <a:gd name="T10" fmla="*/ 161781 w 176"/>
              <a:gd name="T11" fmla="*/ 38389 h 176"/>
              <a:gd name="T12" fmla="*/ 337272 w 176"/>
              <a:gd name="T13" fmla="*/ 35647 h 176"/>
              <a:gd name="T14" fmla="*/ 444211 w 176"/>
              <a:gd name="T15" fmla="*/ 128876 h 176"/>
              <a:gd name="T16" fmla="*/ 446953 w 176"/>
              <a:gd name="T17" fmla="*/ 265979 h 176"/>
              <a:gd name="T18" fmla="*/ 372918 w 176"/>
              <a:gd name="T19" fmla="*/ 353725 h 176"/>
              <a:gd name="T20" fmla="*/ 312593 w 176"/>
              <a:gd name="T21" fmla="*/ 361951 h 176"/>
              <a:gd name="T22" fmla="*/ 307109 w 176"/>
              <a:gd name="T23" fmla="*/ 329046 h 176"/>
              <a:gd name="T24" fmla="*/ 394855 w 176"/>
              <a:gd name="T25" fmla="*/ 106940 h 176"/>
              <a:gd name="T26" fmla="*/ 359208 w 176"/>
              <a:gd name="T27" fmla="*/ 145329 h 176"/>
              <a:gd name="T28" fmla="*/ 263236 w 176"/>
              <a:gd name="T29" fmla="*/ 95972 h 176"/>
              <a:gd name="T30" fmla="*/ 139844 w 176"/>
              <a:gd name="T31" fmla="*/ 161781 h 176"/>
              <a:gd name="T32" fmla="*/ 95972 w 176"/>
              <a:gd name="T33" fmla="*/ 290657 h 176"/>
              <a:gd name="T34" fmla="*/ 123392 w 176"/>
              <a:gd name="T35" fmla="*/ 359209 h 176"/>
              <a:gd name="T36" fmla="*/ 244042 w 176"/>
              <a:gd name="T37" fmla="*/ 381145 h 176"/>
              <a:gd name="T38" fmla="*/ 293399 w 176"/>
              <a:gd name="T39" fmla="*/ 375661 h 176"/>
              <a:gd name="T40" fmla="*/ 383886 w 176"/>
              <a:gd name="T41" fmla="*/ 372919 h 176"/>
              <a:gd name="T42" fmla="*/ 468890 w 176"/>
              <a:gd name="T43" fmla="*/ 274205 h 176"/>
              <a:gd name="T44" fmla="*/ 463406 w 176"/>
              <a:gd name="T45" fmla="*/ 117908 h 176"/>
              <a:gd name="T46" fmla="*/ 342756 w 176"/>
              <a:gd name="T47" fmla="*/ 13710 h 176"/>
              <a:gd name="T48" fmla="*/ 156297 w 176"/>
              <a:gd name="T49" fmla="*/ 19194 h 176"/>
              <a:gd name="T50" fmla="*/ 19194 w 176"/>
              <a:gd name="T51" fmla="*/ 142587 h 176"/>
              <a:gd name="T52" fmla="*/ 21936 w 176"/>
              <a:gd name="T53" fmla="*/ 348240 h 176"/>
              <a:gd name="T54" fmla="*/ 161781 w 176"/>
              <a:gd name="T55" fmla="*/ 468891 h 176"/>
              <a:gd name="T56" fmla="*/ 318077 w 176"/>
              <a:gd name="T57" fmla="*/ 474375 h 176"/>
              <a:gd name="T58" fmla="*/ 433243 w 176"/>
              <a:gd name="T59" fmla="*/ 414050 h 176"/>
              <a:gd name="T60" fmla="*/ 479858 w 176"/>
              <a:gd name="T61" fmla="*/ 359209 h 176"/>
              <a:gd name="T62" fmla="*/ 276947 w 176"/>
              <a:gd name="T63" fmla="*/ 329046 h 176"/>
              <a:gd name="T64" fmla="*/ 222106 w 176"/>
              <a:gd name="T65" fmla="*/ 364693 h 176"/>
              <a:gd name="T66" fmla="*/ 139844 w 176"/>
              <a:gd name="T67" fmla="*/ 345498 h 176"/>
              <a:gd name="T68" fmla="*/ 117908 w 176"/>
              <a:gd name="T69" fmla="*/ 290657 h 176"/>
              <a:gd name="T70" fmla="*/ 156297 w 176"/>
              <a:gd name="T71" fmla="*/ 175491 h 176"/>
              <a:gd name="T72" fmla="*/ 260494 w 176"/>
              <a:gd name="T73" fmla="*/ 117908 h 176"/>
              <a:gd name="T74" fmla="*/ 312593 w 176"/>
              <a:gd name="T75" fmla="*/ 128876 h 176"/>
              <a:gd name="T76" fmla="*/ 348240 w 176"/>
              <a:gd name="T77" fmla="*/ 172749 h 176"/>
              <a:gd name="T78" fmla="*/ 276947 w 176"/>
              <a:gd name="T79" fmla="*/ 329046 h 17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76" h="176">
                <a:moveTo>
                  <a:pt x="165" y="131"/>
                </a:moveTo>
                <a:cubicBezTo>
                  <a:pt x="161" y="136"/>
                  <a:pt x="156" y="141"/>
                  <a:pt x="151" y="146"/>
                </a:cubicBezTo>
                <a:cubicBezTo>
                  <a:pt x="146" y="150"/>
                  <a:pt x="141" y="154"/>
                  <a:pt x="134" y="158"/>
                </a:cubicBezTo>
                <a:cubicBezTo>
                  <a:pt x="128" y="161"/>
                  <a:pt x="122" y="164"/>
                  <a:pt x="115" y="166"/>
                </a:cubicBezTo>
                <a:cubicBezTo>
                  <a:pt x="108" y="167"/>
                  <a:pt x="100" y="168"/>
                  <a:pt x="93" y="168"/>
                </a:cubicBezTo>
                <a:cubicBezTo>
                  <a:pt x="81" y="168"/>
                  <a:pt x="70" y="167"/>
                  <a:pt x="60" y="163"/>
                </a:cubicBezTo>
                <a:cubicBezTo>
                  <a:pt x="50" y="160"/>
                  <a:pt x="41" y="155"/>
                  <a:pt x="33" y="148"/>
                </a:cubicBezTo>
                <a:cubicBezTo>
                  <a:pt x="26" y="141"/>
                  <a:pt x="19" y="133"/>
                  <a:pt x="15" y="123"/>
                </a:cubicBezTo>
                <a:cubicBezTo>
                  <a:pt x="10" y="113"/>
                  <a:pt x="8" y="101"/>
                  <a:pt x="8" y="87"/>
                </a:cubicBezTo>
                <a:cubicBezTo>
                  <a:pt x="8" y="76"/>
                  <a:pt x="10" y="66"/>
                  <a:pt x="14" y="56"/>
                </a:cubicBezTo>
                <a:cubicBezTo>
                  <a:pt x="19" y="47"/>
                  <a:pt x="25" y="38"/>
                  <a:pt x="32" y="31"/>
                </a:cubicBezTo>
                <a:cubicBezTo>
                  <a:pt x="40" y="24"/>
                  <a:pt x="49" y="18"/>
                  <a:pt x="59" y="14"/>
                </a:cubicBezTo>
                <a:cubicBezTo>
                  <a:pt x="69" y="10"/>
                  <a:pt x="81" y="8"/>
                  <a:pt x="93" y="8"/>
                </a:cubicBezTo>
                <a:cubicBezTo>
                  <a:pt x="103" y="8"/>
                  <a:pt x="114" y="9"/>
                  <a:pt x="123" y="13"/>
                </a:cubicBezTo>
                <a:cubicBezTo>
                  <a:pt x="132" y="16"/>
                  <a:pt x="140" y="20"/>
                  <a:pt x="147" y="26"/>
                </a:cubicBezTo>
                <a:cubicBezTo>
                  <a:pt x="153" y="32"/>
                  <a:pt x="159" y="39"/>
                  <a:pt x="162" y="47"/>
                </a:cubicBezTo>
                <a:cubicBezTo>
                  <a:pt x="166" y="55"/>
                  <a:pt x="168" y="64"/>
                  <a:pt x="168" y="74"/>
                </a:cubicBezTo>
                <a:cubicBezTo>
                  <a:pt x="168" y="82"/>
                  <a:pt x="166" y="90"/>
                  <a:pt x="163" y="97"/>
                </a:cubicBezTo>
                <a:cubicBezTo>
                  <a:pt x="160" y="105"/>
                  <a:pt x="156" y="111"/>
                  <a:pt x="152" y="117"/>
                </a:cubicBezTo>
                <a:cubicBezTo>
                  <a:pt x="147" y="122"/>
                  <a:pt x="142" y="126"/>
                  <a:pt x="136" y="129"/>
                </a:cubicBezTo>
                <a:cubicBezTo>
                  <a:pt x="131" y="132"/>
                  <a:pt x="125" y="134"/>
                  <a:pt x="121" y="134"/>
                </a:cubicBezTo>
                <a:cubicBezTo>
                  <a:pt x="118" y="134"/>
                  <a:pt x="115" y="133"/>
                  <a:pt x="114" y="132"/>
                </a:cubicBezTo>
                <a:cubicBezTo>
                  <a:pt x="113" y="131"/>
                  <a:pt x="112" y="130"/>
                  <a:pt x="111" y="128"/>
                </a:cubicBezTo>
                <a:cubicBezTo>
                  <a:pt x="111" y="126"/>
                  <a:pt x="111" y="123"/>
                  <a:pt x="112" y="120"/>
                </a:cubicBezTo>
                <a:cubicBezTo>
                  <a:pt x="113" y="117"/>
                  <a:pt x="114" y="114"/>
                  <a:pt x="116" y="110"/>
                </a:cubicBezTo>
                <a:cubicBezTo>
                  <a:pt x="144" y="39"/>
                  <a:pt x="144" y="39"/>
                  <a:pt x="144" y="39"/>
                </a:cubicBezTo>
                <a:cubicBezTo>
                  <a:pt x="136" y="39"/>
                  <a:pt x="136" y="39"/>
                  <a:pt x="136" y="39"/>
                </a:cubicBezTo>
                <a:cubicBezTo>
                  <a:pt x="131" y="53"/>
                  <a:pt x="131" y="53"/>
                  <a:pt x="131" y="53"/>
                </a:cubicBezTo>
                <a:cubicBezTo>
                  <a:pt x="128" y="48"/>
                  <a:pt x="124" y="44"/>
                  <a:pt x="118" y="41"/>
                </a:cubicBezTo>
                <a:cubicBezTo>
                  <a:pt x="112" y="37"/>
                  <a:pt x="104" y="35"/>
                  <a:pt x="96" y="35"/>
                </a:cubicBezTo>
                <a:cubicBezTo>
                  <a:pt x="87" y="35"/>
                  <a:pt x="78" y="37"/>
                  <a:pt x="71" y="42"/>
                </a:cubicBezTo>
                <a:cubicBezTo>
                  <a:pt x="63" y="46"/>
                  <a:pt x="57" y="52"/>
                  <a:pt x="51" y="59"/>
                </a:cubicBezTo>
                <a:cubicBezTo>
                  <a:pt x="46" y="66"/>
                  <a:pt x="42" y="74"/>
                  <a:pt x="39" y="82"/>
                </a:cubicBezTo>
                <a:cubicBezTo>
                  <a:pt x="36" y="90"/>
                  <a:pt x="35" y="98"/>
                  <a:pt x="35" y="106"/>
                </a:cubicBezTo>
                <a:cubicBezTo>
                  <a:pt x="35" y="111"/>
                  <a:pt x="35" y="115"/>
                  <a:pt x="37" y="120"/>
                </a:cubicBezTo>
                <a:cubicBezTo>
                  <a:pt x="39" y="124"/>
                  <a:pt x="42" y="128"/>
                  <a:pt x="45" y="131"/>
                </a:cubicBezTo>
                <a:cubicBezTo>
                  <a:pt x="48" y="134"/>
                  <a:pt x="52" y="137"/>
                  <a:pt x="56" y="139"/>
                </a:cubicBezTo>
                <a:cubicBezTo>
                  <a:pt x="66" y="143"/>
                  <a:pt x="77" y="142"/>
                  <a:pt x="89" y="139"/>
                </a:cubicBezTo>
                <a:cubicBezTo>
                  <a:pt x="94" y="137"/>
                  <a:pt x="99" y="134"/>
                  <a:pt x="103" y="129"/>
                </a:cubicBezTo>
                <a:cubicBezTo>
                  <a:pt x="104" y="132"/>
                  <a:pt x="105" y="135"/>
                  <a:pt x="107" y="137"/>
                </a:cubicBezTo>
                <a:cubicBezTo>
                  <a:pt x="110" y="140"/>
                  <a:pt x="115" y="142"/>
                  <a:pt x="120" y="142"/>
                </a:cubicBezTo>
                <a:cubicBezTo>
                  <a:pt x="126" y="142"/>
                  <a:pt x="133" y="140"/>
                  <a:pt x="140" y="136"/>
                </a:cubicBezTo>
                <a:cubicBezTo>
                  <a:pt x="146" y="133"/>
                  <a:pt x="152" y="128"/>
                  <a:pt x="158" y="122"/>
                </a:cubicBezTo>
                <a:cubicBezTo>
                  <a:pt x="163" y="116"/>
                  <a:pt x="167" y="108"/>
                  <a:pt x="171" y="100"/>
                </a:cubicBezTo>
                <a:cubicBezTo>
                  <a:pt x="174" y="92"/>
                  <a:pt x="176" y="83"/>
                  <a:pt x="176" y="74"/>
                </a:cubicBezTo>
                <a:cubicBezTo>
                  <a:pt x="176" y="62"/>
                  <a:pt x="174" y="52"/>
                  <a:pt x="169" y="43"/>
                </a:cubicBezTo>
                <a:cubicBezTo>
                  <a:pt x="165" y="34"/>
                  <a:pt x="159" y="26"/>
                  <a:pt x="152" y="20"/>
                </a:cubicBezTo>
                <a:cubicBezTo>
                  <a:pt x="144" y="13"/>
                  <a:pt x="135" y="8"/>
                  <a:pt x="125" y="5"/>
                </a:cubicBezTo>
                <a:cubicBezTo>
                  <a:pt x="115" y="2"/>
                  <a:pt x="104" y="0"/>
                  <a:pt x="93" y="0"/>
                </a:cubicBezTo>
                <a:cubicBezTo>
                  <a:pt x="80" y="0"/>
                  <a:pt x="68" y="2"/>
                  <a:pt x="57" y="7"/>
                </a:cubicBezTo>
                <a:cubicBezTo>
                  <a:pt x="46" y="11"/>
                  <a:pt x="36" y="17"/>
                  <a:pt x="27" y="25"/>
                </a:cubicBezTo>
                <a:cubicBezTo>
                  <a:pt x="19" y="33"/>
                  <a:pt x="12" y="42"/>
                  <a:pt x="7" y="52"/>
                </a:cubicBezTo>
                <a:cubicBezTo>
                  <a:pt x="2" y="63"/>
                  <a:pt x="0" y="75"/>
                  <a:pt x="0" y="87"/>
                </a:cubicBezTo>
                <a:cubicBezTo>
                  <a:pt x="0" y="103"/>
                  <a:pt x="3" y="116"/>
                  <a:pt x="8" y="127"/>
                </a:cubicBezTo>
                <a:cubicBezTo>
                  <a:pt x="13" y="138"/>
                  <a:pt x="21" y="148"/>
                  <a:pt x="29" y="155"/>
                </a:cubicBezTo>
                <a:cubicBezTo>
                  <a:pt x="38" y="162"/>
                  <a:pt x="48" y="168"/>
                  <a:pt x="59" y="171"/>
                </a:cubicBezTo>
                <a:cubicBezTo>
                  <a:pt x="70" y="174"/>
                  <a:pt x="81" y="176"/>
                  <a:pt x="93" y="176"/>
                </a:cubicBezTo>
                <a:cubicBezTo>
                  <a:pt x="101" y="176"/>
                  <a:pt x="109" y="175"/>
                  <a:pt x="116" y="173"/>
                </a:cubicBezTo>
                <a:cubicBezTo>
                  <a:pt x="124" y="171"/>
                  <a:pt x="131" y="168"/>
                  <a:pt x="138" y="164"/>
                </a:cubicBezTo>
                <a:cubicBezTo>
                  <a:pt x="145" y="161"/>
                  <a:pt x="152" y="156"/>
                  <a:pt x="158" y="151"/>
                </a:cubicBezTo>
                <a:cubicBezTo>
                  <a:pt x="164" y="145"/>
                  <a:pt x="169" y="139"/>
                  <a:pt x="173" y="133"/>
                </a:cubicBezTo>
                <a:cubicBezTo>
                  <a:pt x="175" y="131"/>
                  <a:pt x="175" y="131"/>
                  <a:pt x="175" y="131"/>
                </a:cubicBezTo>
                <a:cubicBezTo>
                  <a:pt x="165" y="131"/>
                  <a:pt x="165" y="131"/>
                  <a:pt x="165" y="131"/>
                </a:cubicBezTo>
                <a:close/>
                <a:moveTo>
                  <a:pt x="101" y="120"/>
                </a:moveTo>
                <a:cubicBezTo>
                  <a:pt x="98" y="124"/>
                  <a:pt x="95" y="127"/>
                  <a:pt x="91" y="129"/>
                </a:cubicBezTo>
                <a:cubicBezTo>
                  <a:pt x="88" y="131"/>
                  <a:pt x="85" y="132"/>
                  <a:pt x="81" y="133"/>
                </a:cubicBezTo>
                <a:cubicBezTo>
                  <a:pt x="74" y="135"/>
                  <a:pt x="66" y="134"/>
                  <a:pt x="60" y="132"/>
                </a:cubicBezTo>
                <a:cubicBezTo>
                  <a:pt x="56" y="130"/>
                  <a:pt x="53" y="128"/>
                  <a:pt x="51" y="126"/>
                </a:cubicBezTo>
                <a:cubicBezTo>
                  <a:pt x="48" y="123"/>
                  <a:pt x="46" y="120"/>
                  <a:pt x="45" y="117"/>
                </a:cubicBezTo>
                <a:cubicBezTo>
                  <a:pt x="43" y="113"/>
                  <a:pt x="43" y="110"/>
                  <a:pt x="43" y="106"/>
                </a:cubicBezTo>
                <a:cubicBezTo>
                  <a:pt x="43" y="99"/>
                  <a:pt x="44" y="92"/>
                  <a:pt x="46" y="85"/>
                </a:cubicBezTo>
                <a:cubicBezTo>
                  <a:pt x="49" y="77"/>
                  <a:pt x="53" y="71"/>
                  <a:pt x="57" y="64"/>
                </a:cubicBezTo>
                <a:cubicBezTo>
                  <a:pt x="62" y="58"/>
                  <a:pt x="67" y="53"/>
                  <a:pt x="74" y="49"/>
                </a:cubicBezTo>
                <a:cubicBezTo>
                  <a:pt x="80" y="45"/>
                  <a:pt x="87" y="43"/>
                  <a:pt x="95" y="43"/>
                </a:cubicBezTo>
                <a:cubicBezTo>
                  <a:pt x="98" y="43"/>
                  <a:pt x="101" y="43"/>
                  <a:pt x="104" y="44"/>
                </a:cubicBezTo>
                <a:cubicBezTo>
                  <a:pt x="108" y="44"/>
                  <a:pt x="111" y="46"/>
                  <a:pt x="114" y="47"/>
                </a:cubicBezTo>
                <a:cubicBezTo>
                  <a:pt x="117" y="49"/>
                  <a:pt x="119" y="51"/>
                  <a:pt x="122" y="53"/>
                </a:cubicBezTo>
                <a:cubicBezTo>
                  <a:pt x="124" y="56"/>
                  <a:pt x="125" y="59"/>
                  <a:pt x="127" y="63"/>
                </a:cubicBezTo>
                <a:cubicBezTo>
                  <a:pt x="109" y="106"/>
                  <a:pt x="109" y="106"/>
                  <a:pt x="109" y="106"/>
                </a:cubicBezTo>
                <a:cubicBezTo>
                  <a:pt x="107" y="112"/>
                  <a:pt x="104" y="116"/>
                  <a:pt x="101" y="12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445469"/>
              </a:solidFill>
              <a:effectLst/>
              <a:uLnTx/>
              <a:uFillTx/>
              <a:latin typeface="Arial" panose="020B0604020202020204"/>
              <a:ea typeface="微软雅黑" panose="020B0503020204020204" pitchFamily="34" charset="-122"/>
              <a:cs typeface="+mn-ea"/>
              <a:sym typeface="+mn-lt"/>
            </a:endParaRPr>
          </a:p>
        </p:txBody>
      </p:sp>
      <p:pic>
        <p:nvPicPr>
          <p:cNvPr id="102" name="图片 101"/>
          <p:cNvPicPr/>
          <p:nvPr/>
        </p:nvPicPr>
        <p:blipFill>
          <a:blip r:embed="rId1"/>
          <a:stretch>
            <a:fillRect/>
          </a:stretch>
        </p:blipFill>
        <p:spPr>
          <a:xfrm>
            <a:off x="8107680" y="1691640"/>
            <a:ext cx="3529965" cy="26790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106488" y="2495550"/>
            <a:ext cx="11425237" cy="635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5" name="Title 1"/>
          <p:cNvSpPr txBox="1"/>
          <p:nvPr/>
        </p:nvSpPr>
        <p:spPr>
          <a:xfrm>
            <a:off x="2470468" y="3657283"/>
            <a:ext cx="2085975" cy="236537"/>
          </a:xfrm>
          <a:prstGeom prst="rect">
            <a:avLst/>
          </a:prstGeom>
        </p:spPr>
        <p:txBody>
          <a:bodyPr lIns="0" tIns="0" rIns="0" bIns="0"/>
          <a:lstStyle>
            <a:lvl1pPr algn="l" defTabSz="913765"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algn="l" defTabSz="914400" rtl="0" eaLnBrk="1" fontAlgn="base" latinLnBrk="0" hangingPunct="1">
              <a:lnSpc>
                <a:spcPct val="150000"/>
              </a:lnSpc>
              <a:spcBef>
                <a:spcPct val="0"/>
              </a:spcBef>
              <a:spcAft>
                <a:spcPct val="0"/>
              </a:spcAft>
              <a:buClrTx/>
              <a:buSzTx/>
              <a:buFontTx/>
              <a:buNone/>
              <a:defRPr/>
            </a:pPr>
            <a:r>
              <a:rPr lang="en-US" altLang="zh-CN" sz="1800" noProof="0">
                <a:ln>
                  <a:noFill/>
                </a:ln>
                <a:solidFill>
                  <a:srgbClr val="445469"/>
                </a:solidFill>
                <a:effectLst/>
                <a:uLnTx/>
                <a:uFillTx/>
                <a:latin typeface="Arial" panose="020B0604020202020204"/>
                <a:ea typeface="微软雅黑" panose="020B0503020204020204" pitchFamily="34" charset="-122"/>
                <a:cs typeface="+mn-ea"/>
                <a:sym typeface="+mn-lt"/>
              </a:rPr>
              <a:t>到医院现场收集数据和需求、对医院业务进行需求分析，开题</a:t>
            </a:r>
            <a:endParaRPr kumimoji="0" lang="en-US" altLang="zh-CN" sz="18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6" name="Title 1"/>
          <p:cNvSpPr txBox="1"/>
          <p:nvPr/>
        </p:nvSpPr>
        <p:spPr>
          <a:xfrm>
            <a:off x="1948180" y="2701925"/>
            <a:ext cx="2791460" cy="236855"/>
          </a:xfrm>
          <a:prstGeom prst="rect">
            <a:avLst/>
          </a:prstGeom>
        </p:spPr>
        <p:txBody>
          <a:bodyPr lIns="0" tIns="0" rIns="0" bIns="0"/>
          <a:lstStyle>
            <a:lvl1pPr algn="l" defTabSz="913765"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algn="l" defTabSz="913765" rtl="0" eaLnBrk="1" fontAlgn="auto" latinLnBrk="0" hangingPunct="1">
              <a:lnSpc>
                <a:spcPct val="83000"/>
              </a:lnSpc>
              <a:spcBef>
                <a:spcPct val="0"/>
              </a:spcBef>
              <a:spcAft>
                <a:spcPts val="0"/>
              </a:spcAft>
              <a:buClrTx/>
              <a:buSzTx/>
              <a:buFontTx/>
              <a:buNone/>
              <a:defRPr/>
            </a:pPr>
            <a:r>
              <a:rPr lang="en-US" sz="2400" dirty="0">
                <a:solidFill>
                  <a:srgbClr val="51C3CA"/>
                </a:solidFill>
                <a:latin typeface="Arial" panose="020B0604020202020204"/>
                <a:ea typeface="微软雅黑" panose="020B0503020204020204" pitchFamily="34" charset="-122"/>
                <a:cs typeface="+mn-ea"/>
                <a:sym typeface="+mn-lt"/>
              </a:rPr>
              <a:t>2022 12.01-12.30</a:t>
            </a:r>
            <a:endParaRPr lang="en-US" sz="2400" dirty="0">
              <a:solidFill>
                <a:srgbClr val="51C3CA"/>
              </a:solidFill>
              <a:latin typeface="Arial" panose="020B0604020202020204"/>
              <a:ea typeface="微软雅黑" panose="020B0503020204020204" pitchFamily="34" charset="-122"/>
              <a:cs typeface="+mn-ea"/>
              <a:sym typeface="+mn-lt"/>
            </a:endParaRPr>
          </a:p>
        </p:txBody>
      </p:sp>
      <p:sp>
        <p:nvSpPr>
          <p:cNvPr id="9" name="Title 1"/>
          <p:cNvSpPr txBox="1"/>
          <p:nvPr/>
        </p:nvSpPr>
        <p:spPr>
          <a:xfrm>
            <a:off x="5867400" y="2701925"/>
            <a:ext cx="2087563" cy="236538"/>
          </a:xfrm>
          <a:prstGeom prst="rect">
            <a:avLst/>
          </a:prstGeom>
        </p:spPr>
        <p:txBody>
          <a:bodyPr lIns="0" tIns="0" rIns="0" bIns="0"/>
          <a:lstStyle>
            <a:lvl1pPr algn="l" defTabSz="913765"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algn="l" defTabSz="913765" rtl="0" eaLnBrk="1" fontAlgn="auto" latinLnBrk="0" hangingPunct="1">
              <a:lnSpc>
                <a:spcPct val="83000"/>
              </a:lnSpc>
              <a:spcBef>
                <a:spcPct val="0"/>
              </a:spcBef>
              <a:spcAft>
                <a:spcPts val="0"/>
              </a:spcAft>
              <a:buClrTx/>
              <a:buSzTx/>
              <a:buFontTx/>
              <a:buNone/>
              <a:defRPr/>
            </a:pPr>
            <a:r>
              <a:rPr lang="en-US" sz="2400" dirty="0">
                <a:solidFill>
                  <a:srgbClr val="3CB2C3"/>
                </a:solidFill>
                <a:latin typeface="Arial" panose="020B0604020202020204"/>
                <a:ea typeface="微软雅黑" panose="020B0503020204020204" pitchFamily="34" charset="-122"/>
                <a:cs typeface="+mn-ea"/>
                <a:sym typeface="+mn-lt"/>
              </a:rPr>
              <a:t>01.01-01.22</a:t>
            </a:r>
            <a:endParaRPr lang="en-US" sz="2400" dirty="0">
              <a:solidFill>
                <a:srgbClr val="3CB2C3"/>
              </a:solidFill>
              <a:latin typeface="Arial" panose="020B0604020202020204"/>
              <a:ea typeface="微软雅黑" panose="020B0503020204020204" pitchFamily="34" charset="-122"/>
              <a:cs typeface="+mn-ea"/>
              <a:sym typeface="+mn-lt"/>
            </a:endParaRPr>
          </a:p>
        </p:txBody>
      </p:sp>
      <p:sp>
        <p:nvSpPr>
          <p:cNvPr id="12" name="Title 1"/>
          <p:cNvSpPr txBox="1"/>
          <p:nvPr/>
        </p:nvSpPr>
        <p:spPr>
          <a:xfrm>
            <a:off x="8602028" y="2694305"/>
            <a:ext cx="2087562" cy="236538"/>
          </a:xfrm>
          <a:prstGeom prst="rect">
            <a:avLst/>
          </a:prstGeom>
        </p:spPr>
        <p:txBody>
          <a:bodyPr lIns="0" tIns="0" rIns="0" bIns="0"/>
          <a:lstStyle>
            <a:lvl1pPr algn="l" defTabSz="913765"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algn="l" defTabSz="913765" rtl="0" eaLnBrk="1" fontAlgn="auto" latinLnBrk="0" hangingPunct="1">
              <a:lnSpc>
                <a:spcPct val="83000"/>
              </a:lnSpc>
              <a:spcBef>
                <a:spcPct val="0"/>
              </a:spcBef>
              <a:spcAft>
                <a:spcPts val="0"/>
              </a:spcAft>
              <a:buClrTx/>
              <a:buSzTx/>
              <a:buFontTx/>
              <a:buNone/>
              <a:defRPr/>
            </a:pPr>
            <a:r>
              <a:rPr kumimoji="0" lang="en-US" sz="2400" b="0" i="0" u="none" strike="noStrike" kern="1200" cap="none" spc="0" normalizeH="0" baseline="0" noProof="0" dirty="0">
                <a:ln>
                  <a:noFill/>
                </a:ln>
                <a:solidFill>
                  <a:srgbClr val="1AA5BD"/>
                </a:solidFill>
                <a:effectLst/>
                <a:uLnTx/>
                <a:uFillTx/>
                <a:latin typeface="Arial" panose="020B0604020202020204"/>
                <a:ea typeface="微软雅黑" panose="020B0503020204020204" pitchFamily="34" charset="-122"/>
                <a:cs typeface="+mn-ea"/>
                <a:sym typeface="+mn-lt"/>
              </a:rPr>
              <a:t>01.23-01.29</a:t>
            </a:r>
            <a:endParaRPr kumimoji="0" lang="en-US" sz="2400" b="0" i="0" u="none" strike="noStrike" kern="1200" cap="none" spc="0" normalizeH="0" baseline="0" noProof="0" dirty="0">
              <a:ln>
                <a:noFill/>
              </a:ln>
              <a:solidFill>
                <a:srgbClr val="1AA5BD"/>
              </a:solidFill>
              <a:effectLst/>
              <a:uLnTx/>
              <a:uFillTx/>
              <a:latin typeface="Arial" panose="020B0604020202020204"/>
              <a:ea typeface="微软雅黑" panose="020B0503020204020204" pitchFamily="34" charset="-122"/>
              <a:cs typeface="+mn-ea"/>
              <a:sym typeface="+mn-lt"/>
            </a:endParaRPr>
          </a:p>
        </p:txBody>
      </p:sp>
      <p:sp>
        <p:nvSpPr>
          <p:cNvPr id="13" name="Title 1"/>
          <p:cNvSpPr txBox="1"/>
          <p:nvPr/>
        </p:nvSpPr>
        <p:spPr>
          <a:xfrm>
            <a:off x="1398588" y="2711450"/>
            <a:ext cx="1390650" cy="227013"/>
          </a:xfrm>
          <a:prstGeom prst="rect">
            <a:avLst/>
          </a:prstGeom>
        </p:spPr>
        <p:txBody>
          <a:bodyPr lIns="0" tIns="0" rIns="0" bIns="0"/>
          <a:lstStyle>
            <a:lvl1pPr algn="l" defTabSz="913765"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lvl="0">
              <a:lnSpc>
                <a:spcPct val="83000"/>
              </a:lnSpc>
              <a:defRPr/>
            </a:pPr>
            <a:endParaRPr kumimoji="0" lang="en-US" sz="24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14" name="Isosceles Triangle 21"/>
          <p:cNvSpPr/>
          <p:nvPr/>
        </p:nvSpPr>
        <p:spPr>
          <a:xfrm rot="10800000">
            <a:off x="3051175" y="3130550"/>
            <a:ext cx="114300" cy="1000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5" name="Isosceles Triangle 22"/>
          <p:cNvSpPr/>
          <p:nvPr/>
        </p:nvSpPr>
        <p:spPr>
          <a:xfrm rot="10800000">
            <a:off x="6038850" y="3130550"/>
            <a:ext cx="114300" cy="1000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6" name="Isosceles Triangle 23"/>
          <p:cNvSpPr/>
          <p:nvPr/>
        </p:nvSpPr>
        <p:spPr>
          <a:xfrm rot="10800000">
            <a:off x="9115425" y="3130550"/>
            <a:ext cx="114300" cy="1000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5312" name="Title 3"/>
          <p:cNvSpPr txBox="1"/>
          <p:nvPr/>
        </p:nvSpPr>
        <p:spPr bwMode="auto">
          <a:xfrm>
            <a:off x="1066483" y="639763"/>
            <a:ext cx="100806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lvl="0" algn="ctr" fontAlgn="base">
              <a:lnSpc>
                <a:spcPct val="90000"/>
              </a:lnSpc>
              <a:spcBef>
                <a:spcPct val="0"/>
              </a:spcBef>
              <a:spcAft>
                <a:spcPct val="0"/>
              </a:spcAft>
              <a:defRPr/>
            </a:pPr>
            <a:r>
              <a:rPr lang="en-US" altLang="zh-CN" sz="3600" dirty="0">
                <a:solidFill>
                  <a:srgbClr val="445469"/>
                </a:solidFill>
                <a:latin typeface="Arial" panose="020B0604020202020204"/>
                <a:cs typeface="+mn-ea"/>
                <a:sym typeface="+mn-lt"/>
              </a:rPr>
              <a:t>研究计划及进度安排</a:t>
            </a:r>
            <a:endParaRPr lang="en-US" altLang="zh-CN" sz="3600" dirty="0">
              <a:solidFill>
                <a:srgbClr val="445469"/>
              </a:solidFill>
              <a:latin typeface="Arial" panose="020B0604020202020204"/>
              <a:cs typeface="+mn-ea"/>
              <a:sym typeface="+mn-lt"/>
            </a:endParaRPr>
          </a:p>
        </p:txBody>
      </p:sp>
      <p:grpSp>
        <p:nvGrpSpPr>
          <p:cNvPr id="24" name="Group 23"/>
          <p:cNvGrpSpPr/>
          <p:nvPr/>
        </p:nvGrpSpPr>
        <p:grpSpPr>
          <a:xfrm>
            <a:off x="4359475" y="2755375"/>
            <a:ext cx="692114" cy="115261"/>
            <a:chOff x="3798312" y="2755375"/>
            <a:chExt cx="692114" cy="115261"/>
          </a:xfrm>
          <a:solidFill>
            <a:schemeClr val="bg1">
              <a:lumMod val="75000"/>
            </a:schemeClr>
          </a:solidFill>
        </p:grpSpPr>
        <p:sp>
          <p:nvSpPr>
            <p:cNvPr id="20" name="Isosceles Triangle 21"/>
            <p:cNvSpPr/>
            <p:nvPr/>
          </p:nvSpPr>
          <p:spPr>
            <a:xfrm rot="5400000">
              <a:off x="3790363"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1" name="Isosceles Triangle 21"/>
            <p:cNvSpPr/>
            <p:nvPr/>
          </p:nvSpPr>
          <p:spPr>
            <a:xfrm rot="5400000">
              <a:off x="3987947"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2" name="Isosceles Triangle 21"/>
            <p:cNvSpPr/>
            <p:nvPr/>
          </p:nvSpPr>
          <p:spPr>
            <a:xfrm rot="5400000">
              <a:off x="4185531"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3" name="Isosceles Triangle 22"/>
            <p:cNvSpPr/>
            <p:nvPr/>
          </p:nvSpPr>
          <p:spPr>
            <a:xfrm rot="5400000">
              <a:off x="4383114"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25" name="Group 24"/>
          <p:cNvGrpSpPr/>
          <p:nvPr/>
        </p:nvGrpSpPr>
        <p:grpSpPr>
          <a:xfrm>
            <a:off x="7562279" y="2755375"/>
            <a:ext cx="692114" cy="115261"/>
            <a:chOff x="3798312" y="2755375"/>
            <a:chExt cx="692114" cy="115261"/>
          </a:xfrm>
          <a:solidFill>
            <a:schemeClr val="bg1">
              <a:lumMod val="75000"/>
            </a:schemeClr>
          </a:solidFill>
        </p:grpSpPr>
        <p:sp>
          <p:nvSpPr>
            <p:cNvPr id="26" name="Isosceles Triangle 21"/>
            <p:cNvSpPr/>
            <p:nvPr/>
          </p:nvSpPr>
          <p:spPr>
            <a:xfrm rot="5400000">
              <a:off x="3790363"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7" name="Isosceles Triangle 21"/>
            <p:cNvSpPr/>
            <p:nvPr/>
          </p:nvSpPr>
          <p:spPr>
            <a:xfrm rot="5400000">
              <a:off x="3987947"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8" name="Isosceles Triangle 27"/>
            <p:cNvSpPr/>
            <p:nvPr/>
          </p:nvSpPr>
          <p:spPr>
            <a:xfrm rot="5400000">
              <a:off x="4185531"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9" name="Isosceles Triangle 28"/>
            <p:cNvSpPr/>
            <p:nvPr/>
          </p:nvSpPr>
          <p:spPr>
            <a:xfrm rot="5400000">
              <a:off x="4383114"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30" name="Group 29"/>
          <p:cNvGrpSpPr/>
          <p:nvPr/>
        </p:nvGrpSpPr>
        <p:grpSpPr>
          <a:xfrm>
            <a:off x="10444199" y="2755375"/>
            <a:ext cx="692114" cy="115261"/>
            <a:chOff x="3798312" y="2755375"/>
            <a:chExt cx="692114" cy="115261"/>
          </a:xfrm>
          <a:solidFill>
            <a:schemeClr val="bg1">
              <a:lumMod val="75000"/>
            </a:schemeClr>
          </a:solidFill>
        </p:grpSpPr>
        <p:sp>
          <p:nvSpPr>
            <p:cNvPr id="31" name="Isosceles Triangle 21"/>
            <p:cNvSpPr/>
            <p:nvPr/>
          </p:nvSpPr>
          <p:spPr>
            <a:xfrm rot="5400000">
              <a:off x="3790363"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32" name="Isosceles Triangle 21"/>
            <p:cNvSpPr/>
            <p:nvPr/>
          </p:nvSpPr>
          <p:spPr>
            <a:xfrm rot="5400000">
              <a:off x="3987947"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33" name="Isosceles Triangle 32"/>
            <p:cNvSpPr/>
            <p:nvPr/>
          </p:nvSpPr>
          <p:spPr>
            <a:xfrm rot="5400000">
              <a:off x="4185531"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34" name="Isosceles Triangle 33"/>
            <p:cNvSpPr/>
            <p:nvPr/>
          </p:nvSpPr>
          <p:spPr>
            <a:xfrm rot="5400000">
              <a:off x="4383114"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sp>
        <p:nvSpPr>
          <p:cNvPr id="2" name="Title 1"/>
          <p:cNvSpPr txBox="1"/>
          <p:nvPr/>
        </p:nvSpPr>
        <p:spPr>
          <a:xfrm>
            <a:off x="5318443" y="3703003"/>
            <a:ext cx="2085975" cy="236537"/>
          </a:xfrm>
          <a:prstGeom prst="rect">
            <a:avLst/>
          </a:prstGeom>
        </p:spPr>
        <p:txBody>
          <a:bodyPr lIns="0" tIns="0" rIns="0" bIns="0"/>
          <a:lstStyle>
            <a:lvl1pPr algn="l" defTabSz="913765"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algn="l" defTabSz="914400" rtl="0" eaLnBrk="1" fontAlgn="base" latinLnBrk="0" hangingPunct="1">
              <a:lnSpc>
                <a:spcPct val="150000"/>
              </a:lnSpc>
              <a:spcBef>
                <a:spcPct val="0"/>
              </a:spcBef>
              <a:spcAft>
                <a:spcPct val="0"/>
              </a:spcAft>
              <a:buClrTx/>
              <a:buSzTx/>
              <a:buFontTx/>
              <a:buNone/>
              <a:defRPr/>
            </a:pPr>
            <a:r>
              <a:rPr lang="en-US" altLang="zh-CN" sz="1800" noProof="0">
                <a:ln>
                  <a:noFill/>
                </a:ln>
                <a:solidFill>
                  <a:srgbClr val="445469"/>
                </a:solidFill>
                <a:effectLst/>
                <a:uLnTx/>
                <a:uFillTx/>
                <a:latin typeface="Arial" panose="020B0604020202020204"/>
                <a:ea typeface="微软雅黑" panose="020B0503020204020204" pitchFamily="34" charset="-122"/>
                <a:cs typeface="+mn-ea"/>
                <a:sym typeface="+mn-lt"/>
              </a:rPr>
              <a:t>完成技术选型、对不熟悉的技术进行相关学习</a:t>
            </a:r>
            <a:endParaRPr lang="en-US" altLang="zh-CN" sz="1800" noProof="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17" name="Title 1"/>
          <p:cNvSpPr txBox="1"/>
          <p:nvPr/>
        </p:nvSpPr>
        <p:spPr>
          <a:xfrm>
            <a:off x="8457248" y="3703003"/>
            <a:ext cx="2085975" cy="236537"/>
          </a:xfrm>
          <a:prstGeom prst="rect">
            <a:avLst/>
          </a:prstGeom>
        </p:spPr>
        <p:txBody>
          <a:bodyPr lIns="0" tIns="0" rIns="0" bIns="0"/>
          <a:lstStyle>
            <a:lvl1pPr algn="l" defTabSz="913765"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algn="l" defTabSz="914400" rtl="0" eaLnBrk="1" fontAlgn="base" latinLnBrk="0" hangingPunct="1">
              <a:lnSpc>
                <a:spcPct val="150000"/>
              </a:lnSpc>
              <a:spcBef>
                <a:spcPct val="0"/>
              </a:spcBef>
              <a:spcAft>
                <a:spcPct val="0"/>
              </a:spcAft>
              <a:buClrTx/>
              <a:buSzTx/>
              <a:buFontTx/>
              <a:buNone/>
              <a:defRPr/>
            </a:pPr>
            <a:r>
              <a:rPr lang="en-US" altLang="zh-CN" sz="1800" noProof="0">
                <a:ln>
                  <a:noFill/>
                </a:ln>
                <a:solidFill>
                  <a:srgbClr val="445469"/>
                </a:solidFill>
                <a:effectLst/>
                <a:uLnTx/>
                <a:uFillTx/>
                <a:latin typeface="Arial" panose="020B0604020202020204"/>
                <a:ea typeface="微软雅黑" panose="020B0503020204020204" pitchFamily="34" charset="-122"/>
                <a:cs typeface="+mn-ea"/>
                <a:sym typeface="+mn-lt"/>
              </a:rPr>
              <a:t>确定功能、设计系统架构</a:t>
            </a:r>
            <a:endParaRPr lang="en-US" altLang="zh-CN" sz="1800" noProof="0">
              <a:ln>
                <a:noFill/>
              </a:ln>
              <a:solidFill>
                <a:srgbClr val="445469"/>
              </a:solidFill>
              <a:effectLst/>
              <a:uLnTx/>
              <a:uFillTx/>
              <a:latin typeface="Arial" panose="020B0604020202020204"/>
              <a:ea typeface="微软雅黑" panose="020B0503020204020204" pitchFamily="34" charset="-122"/>
              <a:cs typeface="+mn-ea"/>
              <a:sym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273050" y="2495550"/>
            <a:ext cx="10190163" cy="635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38" name="Title 1"/>
          <p:cNvSpPr txBox="1"/>
          <p:nvPr/>
        </p:nvSpPr>
        <p:spPr>
          <a:xfrm>
            <a:off x="609600" y="2701925"/>
            <a:ext cx="2087563" cy="236538"/>
          </a:xfrm>
          <a:prstGeom prst="rect">
            <a:avLst/>
          </a:prstGeom>
        </p:spPr>
        <p:txBody>
          <a:bodyPr lIns="0" tIns="0" rIns="0" bIns="0"/>
          <a:lstStyle>
            <a:lvl1pPr algn="l" defTabSz="913765"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algn="l" defTabSz="913765" rtl="0" eaLnBrk="1" fontAlgn="auto" latinLnBrk="0" hangingPunct="1">
              <a:lnSpc>
                <a:spcPct val="83000"/>
              </a:lnSpc>
              <a:spcBef>
                <a:spcPct val="0"/>
              </a:spcBef>
              <a:spcAft>
                <a:spcPts val="0"/>
              </a:spcAft>
              <a:buClrTx/>
              <a:buSzTx/>
              <a:buFontTx/>
              <a:buNone/>
              <a:defRPr/>
            </a:pPr>
            <a:r>
              <a:rPr kumimoji="0" lang="en-US" sz="2400" b="0" i="0" u="none" strike="noStrike" kern="1200" cap="none" spc="0" normalizeH="0" baseline="0" noProof="0" dirty="0">
                <a:ln>
                  <a:noFill/>
                </a:ln>
                <a:solidFill>
                  <a:srgbClr val="0097B7"/>
                </a:solidFill>
                <a:effectLst/>
                <a:uLnTx/>
                <a:uFillTx/>
                <a:latin typeface="Arial" panose="020B0604020202020204"/>
                <a:ea typeface="微软雅黑" panose="020B0503020204020204" pitchFamily="34" charset="-122"/>
                <a:cs typeface="+mn-ea"/>
                <a:sym typeface="+mn-lt"/>
              </a:rPr>
              <a:t>01.30-02.05</a:t>
            </a:r>
            <a:endParaRPr kumimoji="0" lang="en-US" sz="2400" b="0" i="0" u="none" strike="noStrike" kern="1200" cap="none" spc="0" normalizeH="0" baseline="0" noProof="0" dirty="0">
              <a:ln>
                <a:noFill/>
              </a:ln>
              <a:solidFill>
                <a:srgbClr val="0097B7"/>
              </a:solidFill>
              <a:effectLst/>
              <a:uLnTx/>
              <a:uFillTx/>
              <a:latin typeface="Arial" panose="020B0604020202020204"/>
              <a:ea typeface="微软雅黑" panose="020B0503020204020204" pitchFamily="34" charset="-122"/>
              <a:cs typeface="+mn-ea"/>
              <a:sym typeface="+mn-lt"/>
            </a:endParaRPr>
          </a:p>
        </p:txBody>
      </p:sp>
      <p:sp>
        <p:nvSpPr>
          <p:cNvPr id="41" name="Title 1"/>
          <p:cNvSpPr txBox="1"/>
          <p:nvPr/>
        </p:nvSpPr>
        <p:spPr>
          <a:xfrm>
            <a:off x="3581400" y="2701925"/>
            <a:ext cx="2087563" cy="236538"/>
          </a:xfrm>
          <a:prstGeom prst="rect">
            <a:avLst/>
          </a:prstGeom>
        </p:spPr>
        <p:txBody>
          <a:bodyPr lIns="0" tIns="0" rIns="0" bIns="0"/>
          <a:lstStyle>
            <a:lvl1pPr algn="l" defTabSz="913765"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algn="l" defTabSz="913765" rtl="0" eaLnBrk="1" fontAlgn="auto" latinLnBrk="0" hangingPunct="1">
              <a:lnSpc>
                <a:spcPct val="83000"/>
              </a:lnSpc>
              <a:spcBef>
                <a:spcPct val="0"/>
              </a:spcBef>
              <a:spcAft>
                <a:spcPts val="0"/>
              </a:spcAft>
              <a:buClrTx/>
              <a:buSzTx/>
              <a:buFontTx/>
              <a:buNone/>
              <a:defRPr/>
            </a:pPr>
            <a:r>
              <a:rPr kumimoji="0" lang="en-US" sz="2400" b="0" i="0" u="none" strike="noStrike" kern="1200" cap="none" spc="0" normalizeH="0" baseline="0" noProof="0" dirty="0">
                <a:ln>
                  <a:noFill/>
                </a:ln>
                <a:solidFill>
                  <a:srgbClr val="0086AC"/>
                </a:solidFill>
                <a:effectLst/>
                <a:uLnTx/>
                <a:uFillTx/>
                <a:latin typeface="Arial" panose="020B0604020202020204"/>
                <a:ea typeface="微软雅黑" panose="020B0503020204020204" pitchFamily="34" charset="-122"/>
                <a:cs typeface="+mn-ea"/>
                <a:sym typeface="+mn-lt"/>
              </a:rPr>
              <a:t>02.06-04.15</a:t>
            </a:r>
            <a:endParaRPr kumimoji="0" lang="en-US" sz="2400" b="0" i="0" u="none" strike="noStrike" kern="1200" cap="none" spc="0" normalizeH="0" baseline="0" noProof="0" dirty="0">
              <a:ln>
                <a:noFill/>
              </a:ln>
              <a:solidFill>
                <a:srgbClr val="0086AC"/>
              </a:solidFill>
              <a:effectLst/>
              <a:uLnTx/>
              <a:uFillTx/>
              <a:latin typeface="Arial" panose="020B0604020202020204"/>
              <a:ea typeface="微软雅黑" panose="020B0503020204020204" pitchFamily="34" charset="-122"/>
              <a:cs typeface="+mn-ea"/>
              <a:sym typeface="+mn-lt"/>
            </a:endParaRPr>
          </a:p>
        </p:txBody>
      </p:sp>
      <p:sp>
        <p:nvSpPr>
          <p:cNvPr id="44" name="Title 1"/>
          <p:cNvSpPr txBox="1"/>
          <p:nvPr/>
        </p:nvSpPr>
        <p:spPr>
          <a:xfrm>
            <a:off x="6827203" y="2694305"/>
            <a:ext cx="2087562" cy="236538"/>
          </a:xfrm>
          <a:prstGeom prst="rect">
            <a:avLst/>
          </a:prstGeom>
        </p:spPr>
        <p:txBody>
          <a:bodyPr lIns="0" tIns="0" rIns="0" bIns="0"/>
          <a:lstStyle>
            <a:lvl1pPr algn="l" defTabSz="913765"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algn="l" defTabSz="913765" rtl="0" eaLnBrk="1" fontAlgn="auto" latinLnBrk="0" hangingPunct="1">
              <a:lnSpc>
                <a:spcPct val="83000"/>
              </a:lnSpc>
              <a:spcBef>
                <a:spcPct val="0"/>
              </a:spcBef>
              <a:spcAft>
                <a:spcPts val="0"/>
              </a:spcAft>
              <a:buClrTx/>
              <a:buSzTx/>
              <a:buFontTx/>
              <a:buNone/>
              <a:defRPr/>
            </a:pPr>
            <a:r>
              <a:rPr kumimoji="0" lang="en-US" sz="2400" b="0" i="0" u="none" strike="noStrike" kern="1200" cap="none" spc="0" normalizeH="0" baseline="0" noProof="0" dirty="0">
                <a:ln>
                  <a:noFill/>
                </a:ln>
                <a:solidFill>
                  <a:srgbClr val="00759E"/>
                </a:solidFill>
                <a:effectLst/>
                <a:uLnTx/>
                <a:uFillTx/>
                <a:latin typeface="Arial" panose="020B0604020202020204"/>
                <a:ea typeface="微软雅黑" panose="020B0503020204020204" pitchFamily="34" charset="-122"/>
                <a:cs typeface="+mn-ea"/>
                <a:sym typeface="+mn-lt"/>
              </a:rPr>
              <a:t>04.16-05.15</a:t>
            </a:r>
            <a:endParaRPr kumimoji="0" lang="en-US" sz="2400" b="0" i="0" u="none" strike="noStrike" kern="1200" cap="none" spc="0" normalizeH="0" baseline="0" noProof="0" dirty="0">
              <a:ln>
                <a:noFill/>
              </a:ln>
              <a:solidFill>
                <a:srgbClr val="00759E"/>
              </a:solidFill>
              <a:effectLst/>
              <a:uLnTx/>
              <a:uFillTx/>
              <a:latin typeface="Arial" panose="020B0604020202020204"/>
              <a:ea typeface="微软雅黑" panose="020B0503020204020204" pitchFamily="34" charset="-122"/>
              <a:cs typeface="+mn-ea"/>
              <a:sym typeface="+mn-lt"/>
            </a:endParaRPr>
          </a:p>
        </p:txBody>
      </p:sp>
      <p:sp>
        <p:nvSpPr>
          <p:cNvPr id="46" name="Isosceles Triangle 21"/>
          <p:cNvSpPr/>
          <p:nvPr/>
        </p:nvSpPr>
        <p:spPr>
          <a:xfrm rot="10800000">
            <a:off x="1098550" y="3130550"/>
            <a:ext cx="114300" cy="1000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47" name="Isosceles Triangle 22"/>
          <p:cNvSpPr/>
          <p:nvPr/>
        </p:nvSpPr>
        <p:spPr>
          <a:xfrm rot="10800000">
            <a:off x="4086225" y="3130550"/>
            <a:ext cx="114300" cy="1000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48" name="Isosceles Triangle 23"/>
          <p:cNvSpPr/>
          <p:nvPr/>
        </p:nvSpPr>
        <p:spPr>
          <a:xfrm rot="10800000">
            <a:off x="7162800" y="3130550"/>
            <a:ext cx="114300" cy="1000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nvGrpSpPr>
          <p:cNvPr id="49" name="Group 48"/>
          <p:cNvGrpSpPr/>
          <p:nvPr/>
        </p:nvGrpSpPr>
        <p:grpSpPr>
          <a:xfrm>
            <a:off x="2613446" y="2755375"/>
            <a:ext cx="692114" cy="115261"/>
            <a:chOff x="3798312" y="2755375"/>
            <a:chExt cx="692114" cy="115261"/>
          </a:xfrm>
          <a:solidFill>
            <a:schemeClr val="bg1">
              <a:lumMod val="75000"/>
            </a:schemeClr>
          </a:solidFill>
        </p:grpSpPr>
        <p:sp>
          <p:nvSpPr>
            <p:cNvPr id="50" name="Isosceles Triangle 21"/>
            <p:cNvSpPr/>
            <p:nvPr/>
          </p:nvSpPr>
          <p:spPr>
            <a:xfrm rot="5400000">
              <a:off x="3790363"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1" name="Isosceles Triangle 21"/>
            <p:cNvSpPr/>
            <p:nvPr/>
          </p:nvSpPr>
          <p:spPr>
            <a:xfrm rot="5400000">
              <a:off x="3987947"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2" name="Isosceles Triangle 51"/>
            <p:cNvSpPr/>
            <p:nvPr/>
          </p:nvSpPr>
          <p:spPr>
            <a:xfrm rot="5400000">
              <a:off x="4185531"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3" name="Isosceles Triangle 52"/>
            <p:cNvSpPr/>
            <p:nvPr/>
          </p:nvSpPr>
          <p:spPr>
            <a:xfrm rot="5400000">
              <a:off x="4383114"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54" name="Group 53"/>
          <p:cNvGrpSpPr/>
          <p:nvPr/>
        </p:nvGrpSpPr>
        <p:grpSpPr>
          <a:xfrm>
            <a:off x="5575313" y="2755375"/>
            <a:ext cx="692114" cy="115261"/>
            <a:chOff x="3798312" y="2755375"/>
            <a:chExt cx="692114" cy="115261"/>
          </a:xfrm>
          <a:solidFill>
            <a:schemeClr val="bg1">
              <a:lumMod val="75000"/>
            </a:schemeClr>
          </a:solidFill>
        </p:grpSpPr>
        <p:sp>
          <p:nvSpPr>
            <p:cNvPr id="55" name="Isosceles Triangle 21"/>
            <p:cNvSpPr/>
            <p:nvPr/>
          </p:nvSpPr>
          <p:spPr>
            <a:xfrm rot="5400000">
              <a:off x="3790363"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6" name="Isosceles Triangle 21"/>
            <p:cNvSpPr/>
            <p:nvPr/>
          </p:nvSpPr>
          <p:spPr>
            <a:xfrm rot="5400000">
              <a:off x="3987947"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7" name="Isosceles Triangle 56"/>
            <p:cNvSpPr/>
            <p:nvPr/>
          </p:nvSpPr>
          <p:spPr>
            <a:xfrm rot="5400000">
              <a:off x="4185531"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8" name="Isosceles Triangle 57"/>
            <p:cNvSpPr/>
            <p:nvPr/>
          </p:nvSpPr>
          <p:spPr>
            <a:xfrm rot="5400000">
              <a:off x="4383114" y="2763324"/>
              <a:ext cx="115261" cy="99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sp>
        <p:nvSpPr>
          <p:cNvPr id="5" name="Title 1"/>
          <p:cNvSpPr txBox="1"/>
          <p:nvPr/>
        </p:nvSpPr>
        <p:spPr>
          <a:xfrm>
            <a:off x="655003" y="3794443"/>
            <a:ext cx="2085975" cy="236537"/>
          </a:xfrm>
          <a:prstGeom prst="rect">
            <a:avLst/>
          </a:prstGeom>
        </p:spPr>
        <p:txBody>
          <a:bodyPr lIns="0" tIns="0" rIns="0" bIns="0"/>
          <a:lstStyle>
            <a:lvl1pPr algn="l" defTabSz="913765"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algn="l" defTabSz="914400" rtl="0" eaLnBrk="1" fontAlgn="base" latinLnBrk="0" hangingPunct="1">
              <a:lnSpc>
                <a:spcPct val="150000"/>
              </a:lnSpc>
              <a:spcBef>
                <a:spcPct val="0"/>
              </a:spcBef>
              <a:spcAft>
                <a:spcPct val="0"/>
              </a:spcAft>
              <a:buClrTx/>
              <a:buSzTx/>
              <a:buFontTx/>
              <a:buNone/>
              <a:defRPr/>
            </a:pPr>
            <a:r>
              <a:rPr lang="en-US" altLang="zh-CN" sz="1800" noProof="0">
                <a:ln>
                  <a:noFill/>
                </a:ln>
                <a:solidFill>
                  <a:srgbClr val="445469"/>
                </a:solidFill>
                <a:effectLst/>
                <a:uLnTx/>
                <a:uFillTx/>
                <a:latin typeface="Arial" panose="020B0604020202020204"/>
                <a:ea typeface="微软雅黑" panose="020B0503020204020204" pitchFamily="34" charset="-122"/>
                <a:cs typeface="+mn-ea"/>
                <a:sym typeface="+mn-lt"/>
              </a:rPr>
              <a:t>完成数据库设计</a:t>
            </a:r>
            <a:endParaRPr lang="en-US" altLang="zh-CN" sz="1800" noProof="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2" name="Title 1"/>
          <p:cNvSpPr txBox="1"/>
          <p:nvPr/>
        </p:nvSpPr>
        <p:spPr>
          <a:xfrm>
            <a:off x="3205798" y="3794443"/>
            <a:ext cx="2085975" cy="236537"/>
          </a:xfrm>
          <a:prstGeom prst="rect">
            <a:avLst/>
          </a:prstGeom>
        </p:spPr>
        <p:txBody>
          <a:bodyPr lIns="0" tIns="0" rIns="0" bIns="0"/>
          <a:lstStyle>
            <a:lvl1pPr algn="l" defTabSz="913765"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algn="l" defTabSz="914400" rtl="0" eaLnBrk="1" fontAlgn="base" latinLnBrk="0" hangingPunct="1">
              <a:lnSpc>
                <a:spcPct val="150000"/>
              </a:lnSpc>
              <a:spcBef>
                <a:spcPct val="0"/>
              </a:spcBef>
              <a:spcAft>
                <a:spcPct val="0"/>
              </a:spcAft>
              <a:buClrTx/>
              <a:buSzTx/>
              <a:buFontTx/>
              <a:buNone/>
              <a:defRPr/>
            </a:pPr>
            <a:r>
              <a:rPr lang="en-US" altLang="zh-CN" sz="1800" noProof="0">
                <a:ln>
                  <a:noFill/>
                </a:ln>
                <a:solidFill>
                  <a:srgbClr val="445469"/>
                </a:solidFill>
                <a:effectLst/>
                <a:uLnTx/>
                <a:uFillTx/>
                <a:latin typeface="Arial" panose="020B0604020202020204"/>
                <a:ea typeface="微软雅黑" panose="020B0503020204020204" pitchFamily="34" charset="-122"/>
                <a:cs typeface="+mn-ea"/>
                <a:sym typeface="+mn-lt"/>
              </a:rPr>
              <a:t>完成系统的初步开发</a:t>
            </a:r>
            <a:endParaRPr lang="zh-CN" altLang="en-US" sz="1800" noProof="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3" name="Title 1"/>
          <p:cNvSpPr txBox="1"/>
          <p:nvPr/>
        </p:nvSpPr>
        <p:spPr>
          <a:xfrm>
            <a:off x="6552883" y="3794443"/>
            <a:ext cx="2085975" cy="236537"/>
          </a:xfrm>
          <a:prstGeom prst="rect">
            <a:avLst/>
          </a:prstGeom>
        </p:spPr>
        <p:txBody>
          <a:bodyPr lIns="0" tIns="0" rIns="0" bIns="0"/>
          <a:lstStyle>
            <a:lvl1pPr algn="l" defTabSz="913765"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algn="l" defTabSz="914400" rtl="0" eaLnBrk="1" fontAlgn="base" latinLnBrk="0" hangingPunct="1">
              <a:lnSpc>
                <a:spcPct val="150000"/>
              </a:lnSpc>
              <a:spcBef>
                <a:spcPct val="0"/>
              </a:spcBef>
              <a:spcAft>
                <a:spcPct val="0"/>
              </a:spcAft>
              <a:buClrTx/>
              <a:buSzTx/>
              <a:buFontTx/>
              <a:buNone/>
              <a:defRPr/>
            </a:pPr>
            <a:r>
              <a:rPr lang="en-US" altLang="zh-CN" sz="1800" noProof="0">
                <a:ln>
                  <a:noFill/>
                </a:ln>
                <a:solidFill>
                  <a:srgbClr val="445469"/>
                </a:solidFill>
                <a:effectLst/>
                <a:uLnTx/>
                <a:uFillTx/>
                <a:latin typeface="Arial" panose="020B0604020202020204"/>
                <a:ea typeface="微软雅黑" panose="020B0503020204020204" pitchFamily="34" charset="-122"/>
                <a:cs typeface="+mn-ea"/>
                <a:sym typeface="+mn-lt"/>
              </a:rPr>
              <a:t>完善系统功能</a:t>
            </a:r>
            <a:endParaRPr lang="en-US" altLang="zh-CN" sz="1800" noProof="0">
              <a:ln>
                <a:noFill/>
              </a:ln>
              <a:solidFill>
                <a:srgbClr val="445469"/>
              </a:solidFill>
              <a:effectLst/>
              <a:uLnTx/>
              <a:uFillTx/>
              <a:latin typeface="Arial" panose="020B0604020202020204"/>
              <a:ea typeface="微软雅黑" panose="020B0503020204020204" pitchFamily="34" charset="-122"/>
              <a:cs typeface="+mn-ea"/>
              <a:sym typeface="+mn-lt"/>
            </a:endParaRPr>
          </a:p>
        </p:txBody>
      </p:sp>
      <p:sp>
        <p:nvSpPr>
          <p:cNvPr id="6" name="Title 3"/>
          <p:cNvSpPr txBox="1"/>
          <p:nvPr/>
        </p:nvSpPr>
        <p:spPr bwMode="auto">
          <a:xfrm>
            <a:off x="1066483" y="639763"/>
            <a:ext cx="100806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lvl="0" algn="ctr" fontAlgn="base">
              <a:lnSpc>
                <a:spcPct val="90000"/>
              </a:lnSpc>
              <a:spcBef>
                <a:spcPct val="0"/>
              </a:spcBef>
              <a:spcAft>
                <a:spcPct val="0"/>
              </a:spcAft>
              <a:defRPr/>
            </a:pPr>
            <a:r>
              <a:rPr lang="en-US" altLang="zh-CN" sz="3600" dirty="0">
                <a:solidFill>
                  <a:srgbClr val="445469"/>
                </a:solidFill>
                <a:latin typeface="Arial" panose="020B0604020202020204"/>
                <a:cs typeface="+mn-ea"/>
                <a:sym typeface="+mn-lt"/>
              </a:rPr>
              <a:t>研究计划及进度安排</a:t>
            </a:r>
            <a:endParaRPr lang="en-US" altLang="zh-CN" sz="3600" dirty="0">
              <a:solidFill>
                <a:srgbClr val="445469"/>
              </a:solidFill>
              <a:latin typeface="Arial" panose="020B0604020202020204"/>
              <a:cs typeface="+mn-ea"/>
              <a:sym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Line teal">
      <a:dk1>
        <a:srgbClr val="445469"/>
      </a:dk1>
      <a:lt1>
        <a:srgbClr val="F6F8F8"/>
      </a:lt1>
      <a:dk2>
        <a:srgbClr val="445469"/>
      </a:dk2>
      <a:lt2>
        <a:srgbClr val="FFFFFF"/>
      </a:lt2>
      <a:accent1>
        <a:srgbClr val="2099D8"/>
      </a:accent1>
      <a:accent2>
        <a:srgbClr val="239CCE"/>
      </a:accent2>
      <a:accent3>
        <a:srgbClr val="27A6C2"/>
      </a:accent3>
      <a:accent4>
        <a:srgbClr val="25B7AB"/>
      </a:accent4>
      <a:accent5>
        <a:srgbClr val="5BBE77"/>
      </a:accent5>
      <a:accent6>
        <a:srgbClr val="7EC44E"/>
      </a:accent6>
      <a:hlink>
        <a:srgbClr val="5B9BD5"/>
      </a:hlink>
      <a:folHlink>
        <a:srgbClr val="70AD47"/>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949</Words>
  <Application>WPS 演示</Application>
  <PresentationFormat>宽屏</PresentationFormat>
  <Paragraphs>91</Paragraphs>
  <Slides>10</Slides>
  <Notes>3</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10</vt:i4>
      </vt:variant>
    </vt:vector>
  </HeadingPairs>
  <TitlesOfParts>
    <vt:vector size="34" baseType="lpstr">
      <vt:lpstr>Arial</vt:lpstr>
      <vt:lpstr>宋体</vt:lpstr>
      <vt:lpstr>Wingdings</vt:lpstr>
      <vt:lpstr>微软雅黑</vt:lpstr>
      <vt:lpstr>Poppins</vt:lpstr>
      <vt:lpstr>Segoe Print</vt:lpstr>
      <vt:lpstr>Open Sans Light</vt:lpstr>
      <vt:lpstr>Lato</vt:lpstr>
      <vt:lpstr>Lato Regular</vt:lpstr>
      <vt:lpstr>Lato Light</vt:lpstr>
      <vt:lpstr>Poppins Light</vt:lpstr>
      <vt:lpstr>Ubuntu</vt:lpstr>
      <vt:lpstr>Arial</vt:lpstr>
      <vt:lpstr>SF UI Display Thin</vt:lpstr>
      <vt:lpstr>Open Sans Light</vt:lpstr>
      <vt:lpstr>Open Sans</vt:lpstr>
      <vt:lpstr>Calibri</vt:lpstr>
      <vt:lpstr>Open Sans bold</vt:lpstr>
      <vt:lpstr>Yu Gothic UI Semibold</vt:lpstr>
      <vt:lpstr>Arial Unicode MS</vt:lpstr>
      <vt:lpstr>等线</vt:lpstr>
      <vt:lpstr>Lato Black</vt:lpstr>
      <vt:lpstr>Rajdhani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From1989.taobao.com</dc:creator>
  <cp:lastModifiedBy>蓝云</cp:lastModifiedBy>
  <cp:revision>41</cp:revision>
  <dcterms:created xsi:type="dcterms:W3CDTF">2018-08-16T01:30:00Z</dcterms:created>
  <dcterms:modified xsi:type="dcterms:W3CDTF">2023-02-16T15:04:34Z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2052-11.1.0.11339</vt:lpwstr>
  </property>
  <property fmtid="{D5CDD505-2E9C-101B-9397-08002B2CF9AE}" pid="3" name="ICV">
    <vt:lpwstr>635C1807BED04B428E4A880B0CC393C7</vt:lpwstr>
  </property>
</Properties>
</file>