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80" r:id="rId7"/>
    <p:sldId id="261" r:id="rId8"/>
    <p:sldId id="262" r:id="rId9"/>
    <p:sldId id="264" r:id="rId10"/>
    <p:sldId id="263" r:id="rId11"/>
    <p:sldId id="265" r:id="rId12"/>
    <p:sldId id="268" r:id="rId13"/>
    <p:sldId id="269" r:id="rId14"/>
    <p:sldId id="270" r:id="rId15"/>
    <p:sldId id="266" r:id="rId16"/>
    <p:sldId id="275" r:id="rId17"/>
    <p:sldId id="276" r:id="rId18"/>
    <p:sldId id="267" r:id="rId19"/>
    <p:sldId id="274" r:id="rId20"/>
    <p:sldId id="277" r:id="rId21"/>
    <p:sldId id="278" r:id="rId22"/>
    <p:sldId id="279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4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6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7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6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9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3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5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1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83D64-13F6-44EC-A0F0-915D08FABEB4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2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电气工程建模与仿真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第一讲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0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一些重要的</a:t>
            </a:r>
            <a:r>
              <a:rPr lang="zh-CN" altLang="en-US" b="1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数学建模里面模型一般可以用一个函数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/>
              <a:t>函数是广义的函数</a:t>
            </a:r>
            <a:r>
              <a:rPr lang="zh-CN" altLang="en-US" dirty="0" smtClean="0"/>
              <a:t>哈</a:t>
            </a:r>
            <a:endParaRPr lang="en-US" altLang="zh-CN" dirty="0" smtClean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抽象的称他</a:t>
            </a:r>
            <a:r>
              <a:rPr lang="zh-CN" altLang="en-US" dirty="0" smtClean="0"/>
              <a:t>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287" y="2910265"/>
            <a:ext cx="3229426" cy="971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891" y="4523616"/>
            <a:ext cx="550621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Parameters </a:t>
            </a:r>
            <a:r>
              <a:rPr lang="zh-CN" altLang="en-US" b="1" dirty="0" smtClean="0"/>
              <a:t>参数 </a:t>
            </a:r>
            <a:r>
              <a:rPr lang="en-US" altLang="zh-CN" b="1" dirty="0" smtClean="0"/>
              <a:t>&amp; Variables </a:t>
            </a:r>
            <a:r>
              <a:rPr lang="zh-CN" altLang="en-US" b="1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r>
              <a:rPr lang="zh-CN" altLang="en-US" dirty="0"/>
              <a:t>里面有参数和变量这两个东西，参数一般</a:t>
            </a:r>
            <a:r>
              <a:rPr lang="zh-CN" altLang="en-US" dirty="0" smtClean="0"/>
              <a:t>用</a:t>
            </a:r>
            <a:r>
              <a:rPr lang="en-US" altLang="zh-CN" i="1" dirty="0" smtClean="0"/>
              <a:t>θ</a:t>
            </a:r>
            <a:r>
              <a:rPr lang="zh-CN" altLang="en-US" dirty="0"/>
              <a:t>表示，变量一般就是</a:t>
            </a:r>
            <a:r>
              <a:rPr lang="en-US" altLang="zh-CN" dirty="0"/>
              <a:t>x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y</a:t>
            </a:r>
            <a:r>
              <a:rPr lang="zh-CN" altLang="en-US" dirty="0"/>
              <a:t>表示。它们有什么区别呢？</a:t>
            </a:r>
          </a:p>
          <a:p>
            <a:endParaRPr lang="en-US" altLang="zh-CN" dirty="0" smtClean="0"/>
          </a:p>
          <a:p>
            <a:r>
              <a:rPr lang="zh-CN" altLang="en-US" b="1" dirty="0"/>
              <a:t>参数 </a:t>
            </a:r>
            <a:r>
              <a:rPr lang="en-US" altLang="zh-CN" b="1" dirty="0"/>
              <a:t>Parameter </a:t>
            </a:r>
            <a:r>
              <a:rPr lang="zh-CN" altLang="en-US" b="1" dirty="0"/>
              <a:t>的定义是</a:t>
            </a:r>
            <a:r>
              <a:rPr lang="zh-CN" altLang="en-US" dirty="0"/>
              <a:t>：</a:t>
            </a:r>
            <a:r>
              <a:rPr lang="en-US" altLang="zh-CN" dirty="0"/>
              <a:t>Parameters are usually used for defining some characteristics of the modeled object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b="1" dirty="0"/>
              <a:t>变量的定义是</a:t>
            </a:r>
            <a:r>
              <a:rPr lang="zh-CN" altLang="en-US" dirty="0"/>
              <a:t>：</a:t>
            </a:r>
            <a:r>
              <a:rPr lang="en-US" altLang="zh-CN" dirty="0"/>
              <a:t>Variables are usually describing the state of the 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6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7723"/>
            <a:ext cx="10515600" cy="4351338"/>
          </a:xfrm>
        </p:spPr>
        <p:txBody>
          <a:bodyPr/>
          <a:lstStyle/>
          <a:p>
            <a:r>
              <a:rPr lang="zh-CN" altLang="en-US" b="1" dirty="0"/>
              <a:t>参数 </a:t>
            </a:r>
            <a:r>
              <a:rPr lang="en-US" altLang="zh-CN" b="1" dirty="0"/>
              <a:t>Parameter </a:t>
            </a:r>
            <a:r>
              <a:rPr lang="zh-CN" altLang="en-US" b="1" dirty="0"/>
              <a:t>的定义是</a:t>
            </a:r>
            <a:r>
              <a:rPr lang="zh-CN" altLang="en-US" dirty="0"/>
              <a:t>：</a:t>
            </a:r>
            <a:r>
              <a:rPr lang="en-US" altLang="zh-CN" dirty="0"/>
              <a:t>Parameters are usually used for defining some characteristics of the modeled object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他的意思是说参数，是定义了一个模型的特征。例如一个车的模型，他的参数可以有，车的马力，车的重量，甚至有几个轮子。对于一个车来说这些量是固定的，不会改变，如果改变和几个量就变成了不同的模型。比如一个法拉利可以有 </a:t>
            </a:r>
            <a:r>
              <a:rPr lang="en-US" altLang="zh-CN" dirty="0"/>
              <a:t>500 </a:t>
            </a:r>
            <a:r>
              <a:rPr lang="zh-CN" altLang="en-US" dirty="0"/>
              <a:t>马力，而一辆特斯拉可以有 </a:t>
            </a:r>
            <a:r>
              <a:rPr lang="en-US" altLang="zh-CN" dirty="0"/>
              <a:t>1100 </a:t>
            </a:r>
            <a:r>
              <a:rPr lang="zh-CN" altLang="en-US" dirty="0"/>
              <a:t>马力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变量的定义是</a:t>
            </a:r>
            <a:r>
              <a:rPr lang="zh-CN" altLang="en-US" dirty="0"/>
              <a:t>：</a:t>
            </a:r>
            <a:r>
              <a:rPr lang="en-US" altLang="zh-CN" dirty="0"/>
              <a:t>Variables are usually describing the state of the model.</a:t>
            </a:r>
          </a:p>
          <a:p>
            <a:r>
              <a:rPr lang="zh-CN" altLang="en-US" dirty="0"/>
              <a:t>就是说变量描述的是这个模型的状态，比如输入，输出，系统内部状态这些。例如一辆 </a:t>
            </a:r>
            <a:r>
              <a:rPr lang="en-US" altLang="zh-CN" dirty="0"/>
              <a:t>500 </a:t>
            </a:r>
            <a:r>
              <a:rPr lang="zh-CN" altLang="en-US" dirty="0"/>
              <a:t>匹的法拉利，你油门踩 </a:t>
            </a:r>
            <a:r>
              <a:rPr lang="en-US" altLang="zh-CN" dirty="0"/>
              <a:t>80%</a:t>
            </a:r>
            <a:r>
              <a:rPr lang="zh-CN" altLang="en-US" dirty="0"/>
              <a:t>，</a:t>
            </a:r>
            <a:r>
              <a:rPr lang="en-US" altLang="zh-CN" dirty="0"/>
              <a:t>5s </a:t>
            </a:r>
            <a:r>
              <a:rPr lang="zh-CN" altLang="en-US" dirty="0"/>
              <a:t>之后，速度是 </a:t>
            </a:r>
            <a:r>
              <a:rPr lang="en-US" altLang="zh-CN" dirty="0"/>
              <a:t>100km/h</a:t>
            </a:r>
            <a:r>
              <a:rPr lang="zh-CN" altLang="en-US" dirty="0"/>
              <a:t>。之前俺说了 </a:t>
            </a:r>
            <a:r>
              <a:rPr lang="en-US" altLang="zh-CN" dirty="0"/>
              <a:t>500 </a:t>
            </a:r>
            <a:r>
              <a:rPr lang="zh-CN" altLang="en-US" dirty="0"/>
              <a:t>匹马力是参数，是不变的。而油门踩 </a:t>
            </a:r>
            <a:r>
              <a:rPr lang="en-US" altLang="zh-CN" dirty="0"/>
              <a:t>80%</a:t>
            </a:r>
            <a:r>
              <a:rPr lang="zh-CN" altLang="en-US" dirty="0"/>
              <a:t>是一个输入，</a:t>
            </a:r>
            <a:r>
              <a:rPr lang="en-US" altLang="zh-CN" dirty="0"/>
              <a:t>5s </a:t>
            </a:r>
            <a:r>
              <a:rPr lang="zh-CN" altLang="en-US" dirty="0"/>
              <a:t>之后是时间，速度 </a:t>
            </a:r>
            <a:r>
              <a:rPr lang="en-US" altLang="zh-CN" dirty="0"/>
              <a:t>100km/h </a:t>
            </a:r>
            <a:r>
              <a:rPr lang="zh-CN" altLang="en-US" dirty="0"/>
              <a:t>这都是变量。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4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这里要说一下变量有两种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种叫 </a:t>
            </a:r>
            <a:r>
              <a:rPr lang="en-US" altLang="zh-CN" dirty="0"/>
              <a:t>dependent variable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种叫 </a:t>
            </a:r>
            <a:r>
              <a:rPr lang="en-US" altLang="zh-CN" dirty="0"/>
              <a:t>independent variable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004" y="3897028"/>
            <a:ext cx="3229426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下面大家自己试试看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/>
              <a:t>是自由落体的位移公式也是个模型，大家看看什么是变量什么是变量什么是参数？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864" y="2339975"/>
            <a:ext cx="2083160" cy="9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</a:t>
            </a:r>
            <a:r>
              <a:rPr lang="zh-CN" altLang="en-US" b="1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8899"/>
          </a:xfrm>
        </p:spPr>
        <p:txBody>
          <a:bodyPr/>
          <a:lstStyle/>
          <a:p>
            <a:r>
              <a:rPr lang="zh-CN" altLang="en-US" dirty="0"/>
              <a:t>建模就是建立模型的一个操作，废话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075525"/>
            <a:ext cx="10515600" cy="204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建模找到一个合适的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的形式，确定一个合适的</a:t>
            </a:r>
            <a:r>
              <a:rPr lang="en-US" altLang="zh-CN" dirty="0" smtClean="0"/>
              <a:t>theta</a:t>
            </a:r>
          </a:p>
          <a:p>
            <a:r>
              <a:rPr lang="zh-CN" altLang="en-US" dirty="0" smtClean="0"/>
              <a:t>然后利用这个模型对实际系统进行仿真和预测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2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数学建模主要方法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基于机理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代数方法：建立各个变量之间的联系</a:t>
            </a:r>
            <a:endParaRPr lang="en-US" altLang="zh-CN" dirty="0" smtClean="0"/>
          </a:p>
          <a:p>
            <a:pPr lvl="1"/>
            <a:r>
              <a:rPr lang="zh-CN" altLang="en-US" dirty="0"/>
              <a:t>逻辑</a:t>
            </a:r>
            <a:r>
              <a:rPr lang="zh-CN" altLang="en-US" dirty="0" smtClean="0"/>
              <a:t>方法：通过逻辑判断实现模型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微分方程：世界万物间的关系都可以用微分方程表示</a:t>
            </a:r>
            <a:endParaRPr lang="en-US" altLang="zh-CN" dirty="0" smtClean="0"/>
          </a:p>
          <a:p>
            <a:r>
              <a:rPr lang="zh-CN" altLang="en-US" dirty="0" smtClean="0"/>
              <a:t>优化问题：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寻找一个目标的最小值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基本统计学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回归分析，分类，聚类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78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为什么我们要学 </a:t>
            </a:r>
            <a:r>
              <a:rPr lang="en-US" altLang="zh-CN" b="1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数学建模啥的，不一定要用 </a:t>
            </a:r>
            <a:r>
              <a:rPr lang="en-US" altLang="zh-CN" dirty="0"/>
              <a:t>Python</a:t>
            </a:r>
            <a:r>
              <a:rPr lang="zh-CN" altLang="en-US" dirty="0"/>
              <a:t>，但是是需要使用计算机编程</a:t>
            </a:r>
          </a:p>
          <a:p>
            <a:r>
              <a:rPr lang="zh-CN" altLang="en-US" dirty="0" smtClean="0"/>
              <a:t>为啥不用</a:t>
            </a:r>
            <a:r>
              <a:rPr lang="en-US" altLang="zh-CN" dirty="0" smtClean="0"/>
              <a:t>C/C++?</a:t>
            </a:r>
          </a:p>
          <a:p>
            <a:r>
              <a:rPr lang="zh-CN" altLang="en-US" dirty="0"/>
              <a:t>其实学啥都一样，别纠结。</a:t>
            </a:r>
          </a:p>
        </p:txBody>
      </p:sp>
    </p:spTree>
    <p:extLst>
      <p:ext uri="{BB962C8B-B14F-4D97-AF65-F5344CB8AC3E}">
        <p14:creationId xmlns:p14="http://schemas.microsoft.com/office/powerpoint/2010/main" val="31644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关于这个课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我们主要讲面向工程应用的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和数学技术</a:t>
            </a:r>
            <a:endParaRPr lang="en-US" altLang="zh-CN" dirty="0" smtClean="0"/>
          </a:p>
          <a:p>
            <a:r>
              <a:rPr lang="zh-CN" altLang="en-US" dirty="0" smtClean="0"/>
              <a:t>其中有很多都可以引用与数学建模比赛，因为比赛也是是基于实际</a:t>
            </a:r>
            <a:r>
              <a:rPr lang="zh-CN" altLang="en-US" dirty="0"/>
              <a:t>应用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是一</a:t>
            </a:r>
            <a:r>
              <a:rPr lang="zh-CN" altLang="en-US" dirty="0" smtClean="0"/>
              <a:t>门非常实用的课，你以后科研、工作，只要不是转文科了，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用得上。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42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什么是数学建模？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sz="4400" dirty="0"/>
              <a:t>什么是模型？</a:t>
            </a:r>
          </a:p>
          <a:p>
            <a:pPr lvl="1" algn="ctr"/>
            <a:r>
              <a:rPr lang="en-US" altLang="zh-CN" sz="3600" dirty="0"/>
              <a:t>“A model is an informative representation of an object, person or system.”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8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关于这个课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 smtClean="0"/>
              <a:t>基于微分方程的建模</a:t>
            </a:r>
            <a:endParaRPr lang="en-US" altLang="zh-CN" dirty="0" smtClean="0"/>
          </a:p>
          <a:p>
            <a:r>
              <a:rPr lang="zh-CN" altLang="en-US" dirty="0" smtClean="0"/>
              <a:t>线性规划问题</a:t>
            </a:r>
            <a:endParaRPr lang="en-US" altLang="zh-CN" dirty="0" smtClean="0"/>
          </a:p>
          <a:p>
            <a:r>
              <a:rPr lang="zh-CN" altLang="en-US" dirty="0" smtClean="0"/>
              <a:t>优化问题</a:t>
            </a:r>
            <a:endParaRPr lang="en-US" altLang="zh-CN" dirty="0" smtClean="0"/>
          </a:p>
          <a:p>
            <a:r>
              <a:rPr lang="zh-CN" altLang="en-US" dirty="0" smtClean="0"/>
              <a:t>基本的数据统计</a:t>
            </a:r>
            <a:endParaRPr lang="en-US" altLang="zh-CN" dirty="0" smtClean="0"/>
          </a:p>
          <a:p>
            <a:r>
              <a:rPr lang="zh-CN" altLang="en-US" dirty="0"/>
              <a:t>机器学习</a:t>
            </a:r>
          </a:p>
        </p:txBody>
      </p:sp>
    </p:spTree>
    <p:extLst>
      <p:ext uri="{BB962C8B-B14F-4D97-AF65-F5344CB8AC3E}">
        <p14:creationId xmlns:p14="http://schemas.microsoft.com/office/powerpoint/2010/main" val="35527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如何学这个课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230" y="1751545"/>
            <a:ext cx="10515600" cy="555762"/>
          </a:xfrm>
        </p:spPr>
        <p:txBody>
          <a:bodyPr/>
          <a:lstStyle/>
          <a:p>
            <a:r>
              <a:rPr lang="zh-CN" altLang="en-US" dirty="0" smtClean="0"/>
              <a:t>这个课和大学很多课一样，只会讲点表面的知识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2516324"/>
            <a:ext cx="4325858" cy="5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因为讲多了，你也学不会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212846" y="2516323"/>
            <a:ext cx="6378325" cy="83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就算你以为你学会了，你马上也会忘掉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3956" y="3379777"/>
            <a:ext cx="7037537" cy="133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这个可的目的是给你打开新世界的大门，给你灵感，激发你继续学习和课的兴趣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8387" y="4960125"/>
            <a:ext cx="4669308" cy="888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这个课，需要你课后主动的，调研和动手实验，才能掌握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573449" y="5797454"/>
            <a:ext cx="4669308" cy="888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你可以在必要的时候完成主动学习和实验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63" y="3063944"/>
            <a:ext cx="3987849" cy="358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6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Python </a:t>
            </a:r>
            <a:r>
              <a:rPr lang="zh-CN" altLang="en-US" b="1" dirty="0" smtClean="0"/>
              <a:t>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4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基本的数值操作</a:t>
            </a:r>
          </a:p>
          <a:p>
            <a:r>
              <a:rPr lang="zh-CN" altLang="en-US" dirty="0"/>
              <a:t>变量和赋值</a:t>
            </a:r>
          </a:p>
          <a:p>
            <a:r>
              <a:rPr lang="zh-CN" altLang="en-US" dirty="0"/>
              <a:t>流程控制</a:t>
            </a:r>
          </a:p>
          <a:p>
            <a:r>
              <a:rPr lang="zh-CN" altLang="en-US" dirty="0"/>
              <a:t>定义函数</a:t>
            </a:r>
          </a:p>
          <a:p>
            <a:r>
              <a:rPr lang="zh-CN" altLang="en-US" dirty="0"/>
              <a:t>基本数据结构</a:t>
            </a:r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9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基础 </a:t>
            </a:r>
            <a:r>
              <a:rPr lang="en-US" altLang="zh-CN" b="1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calculate derivative </a:t>
            </a:r>
            <a:r>
              <a:rPr lang="zh-CN" altLang="en-US" dirty="0"/>
              <a:t>计算微分</a:t>
            </a:r>
          </a:p>
          <a:p>
            <a:r>
              <a:rPr lang="en-US" altLang="zh-CN" dirty="0"/>
              <a:t>calculate gradient </a:t>
            </a:r>
            <a:r>
              <a:rPr lang="zh-CN" altLang="en-US" dirty="0"/>
              <a:t>计算梯度</a:t>
            </a:r>
          </a:p>
          <a:p>
            <a:r>
              <a:rPr lang="en-US" altLang="zh-CN" dirty="0"/>
              <a:t>integrations </a:t>
            </a:r>
            <a:r>
              <a:rPr lang="zh-CN" altLang="en-US" dirty="0"/>
              <a:t>积分</a:t>
            </a:r>
          </a:p>
          <a:p>
            <a:r>
              <a:rPr lang="en-US" altLang="zh-CN" dirty="0"/>
              <a:t>solving linear equations </a:t>
            </a:r>
            <a:r>
              <a:rPr lang="zh-CN" altLang="en-US" dirty="0"/>
              <a:t>解线性方程</a:t>
            </a:r>
          </a:p>
          <a:p>
            <a:r>
              <a:rPr lang="en-US" altLang="zh-CN" dirty="0"/>
              <a:t>soling non-linear equations </a:t>
            </a:r>
            <a:r>
              <a:rPr lang="zh-CN" altLang="en-US" dirty="0"/>
              <a:t>解非线性方程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9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687" y="314779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NO more slides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6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“模型是一个东西关键信息的一种表现。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7128"/>
            <a:ext cx="10515600" cy="4351338"/>
          </a:xfrm>
        </p:spPr>
        <p:txBody>
          <a:bodyPr/>
          <a:lstStyle/>
          <a:p>
            <a:r>
              <a:rPr lang="zh-CN" altLang="en-US" dirty="0"/>
              <a:t>我们举几个例子：</a:t>
            </a:r>
          </a:p>
          <a:p>
            <a:pPr lvl="1"/>
            <a:endParaRPr lang="zh-CN" altLang="en-US" dirty="0"/>
          </a:p>
        </p:txBody>
      </p:sp>
      <p:pic>
        <p:nvPicPr>
          <p:cNvPr id="1026" name="Picture 2" descr="Crash. A boy playing with toy cars. Focused on the hands and toys ,  #Sponsored, #playing, #toy, #Crash, #boy, #hands #ad | Toy car, Boys playing,  Bo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88" y="25185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gital to Analog Converters - Tutorialspoi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72" y="1549781"/>
            <a:ext cx="2278190" cy="21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ity Map - Google My Ma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23" y="3142863"/>
            <a:ext cx="3300612" cy="340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地球會說話】地球儀也能中英雙語點讀，台灣製造~~真的厲害-姚小鳳@ 姚小鳳:: 痞客邦: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658" y="2477903"/>
            <a:ext cx="4035215" cy="261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970" y="2303676"/>
            <a:ext cx="3238500" cy="3790950"/>
          </a:xfrm>
          <a:prstGeom prst="rect">
            <a:avLst/>
          </a:prstGeom>
        </p:spPr>
      </p:pic>
      <p:pic>
        <p:nvPicPr>
          <p:cNvPr id="1028" name="Picture 4" descr="Cotton Fabric - Novelty Fabric - Musical Score Music Notes Andante  Crescendo White - 4my3boyz Fabri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41" y="3709414"/>
            <a:ext cx="2674568" cy="26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mer Simpson MAYA 3D Model in Cartoon 3DExpo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125" y="4310086"/>
            <a:ext cx="3785831" cy="20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数据建模的模型，是用数学的语言描述实际现实中的事物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比如： 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ma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58" y="2628155"/>
            <a:ext cx="3840813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那模型有什么用</a:t>
            </a:r>
            <a:r>
              <a:rPr lang="zh-CN" altLang="en-US" b="1" dirty="0" smtClean="0"/>
              <a:t>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模型的作用是让你能够用你已经掌握的知道</a:t>
            </a:r>
            <a:r>
              <a:rPr lang="zh-CN" altLang="en-US" dirty="0" smtClean="0"/>
              <a:t>去</a:t>
            </a:r>
            <a:r>
              <a:rPr lang="zh-CN" altLang="en-US" dirty="0" smtClean="0"/>
              <a:t>沟通、</a:t>
            </a:r>
            <a:r>
              <a:rPr lang="zh-CN" altLang="en-US" dirty="0" smtClean="0"/>
              <a:t>理解</a:t>
            </a:r>
            <a:r>
              <a:rPr lang="zh-CN" altLang="en-US" dirty="0"/>
              <a:t>、定义、量化、可视化或者</a:t>
            </a:r>
            <a:r>
              <a:rPr lang="zh-CN" altLang="en-US" dirty="0" smtClean="0"/>
              <a:t>模拟、预测真实</a:t>
            </a:r>
            <a:r>
              <a:rPr lang="zh-CN" altLang="en-US" dirty="0"/>
              <a:t>世界里面某些事物。</a:t>
            </a:r>
          </a:p>
        </p:txBody>
      </p:sp>
      <p:pic>
        <p:nvPicPr>
          <p:cNvPr id="5" name="Picture 2" descr="Crash. A boy playing with toy cars. Focused on the hands and toys ,  #Sponsored, #playing, #toy, #Crash, #boy, #hands #ad | Toy car, Boys playing,  Bo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14" y="2978989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090" y="2839762"/>
            <a:ext cx="2331922" cy="18823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053" y="2839762"/>
            <a:ext cx="2347163" cy="6706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102" y="2839762"/>
            <a:ext cx="1935768" cy="2265987"/>
          </a:xfrm>
          <a:prstGeom prst="rect">
            <a:avLst/>
          </a:prstGeom>
        </p:spPr>
      </p:pic>
      <p:pic>
        <p:nvPicPr>
          <p:cNvPr id="2052" name="Picture 4" descr="Weather Forecast GIFs | Tenor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51" y="5089616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I Multisim: Waveform cursor measurements with the two-channel oscilloscope  - YouTub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51" y="4562993"/>
            <a:ext cx="3834180" cy="215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 抽象、简化，剥离掉不必要的细节和干扰因素，模型是用来解决问题的，你只用保留对解决问题关键的要素就可以了。例如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 都是形式化的（（</a:t>
            </a:r>
            <a:r>
              <a:rPr lang="en-US" altLang="zh-CN" dirty="0"/>
              <a:t>formal</a:t>
            </a:r>
            <a:r>
              <a:rPr lang="zh-CN" altLang="en-US" dirty="0"/>
              <a:t>）模型的一切都是有准去的定义和描述的，即便是随机和概率的模型，对概率分布也是有准确描述的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/>
              <a:t>3.</a:t>
            </a:r>
            <a:r>
              <a:rPr lang="zh-CN" altLang="en-US" dirty="0"/>
              <a:t> 一定会有一定的错误。模型不可能 </a:t>
            </a:r>
            <a:r>
              <a:rPr lang="en-US" altLang="zh-CN" dirty="0"/>
              <a:t>100%</a:t>
            </a:r>
            <a:r>
              <a:rPr lang="zh-CN" altLang="en-US" dirty="0"/>
              <a:t>的还原真实的情况，或多或少都是由误差的，这个误差也是可以定量分析的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61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</a:t>
            </a:r>
            <a:r>
              <a:rPr lang="zh-CN" altLang="en-US" b="1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建模就是建立模型的一个操作，废话。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4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那怎么建模</a:t>
            </a:r>
            <a:r>
              <a:rPr lang="zh-CN" altLang="en-US" dirty="0" smtClean="0"/>
              <a:t>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9999" cy="4351338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 </a:t>
            </a:r>
            <a:r>
              <a:rPr lang="en-US" altLang="zh-CN" dirty="0"/>
              <a:t>scale</a:t>
            </a:r>
            <a:r>
              <a:rPr lang="zh-CN" altLang="en-US" dirty="0"/>
              <a:t>，就是缩小或方法，在小东西上得到的结论也许可以放大，对大东西也灵，或者反过来。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 </a:t>
            </a:r>
            <a:r>
              <a:rPr lang="en-US" altLang="zh-CN" dirty="0"/>
              <a:t>Symbolize</a:t>
            </a:r>
            <a:r>
              <a:rPr lang="zh-CN" altLang="en-US" dirty="0"/>
              <a:t>：就是符号化，对关键信息进行抽象，发明对应的符号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 </a:t>
            </a:r>
            <a:r>
              <a:rPr lang="en-US" altLang="zh-CN" dirty="0"/>
              <a:t>Quantify</a:t>
            </a:r>
            <a:r>
              <a:rPr lang="zh-CN" altLang="en-US" dirty="0"/>
              <a:t>：就是量化，这里可以理解为列方程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 </a:t>
            </a:r>
            <a:r>
              <a:rPr lang="en-US" altLang="zh-CN" dirty="0"/>
              <a:t>Simplify</a:t>
            </a:r>
            <a:r>
              <a:rPr lang="zh-CN" altLang="en-US" dirty="0"/>
              <a:t>：简化，就是把没用的东西去掉，剩下的就是一个模型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很多时候这个是混合起来使用的，并不是只用一种方法。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数据建模的模型，是用数学的语言描述实际现实中的事物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比如： 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ma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58" y="2628155"/>
            <a:ext cx="3840813" cy="8992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57267" y="3757355"/>
            <a:ext cx="84379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0" i="0" dirty="0" smtClean="0">
                <a:solidFill>
                  <a:srgbClr val="333333"/>
                </a:solidFill>
                <a:effectLst/>
                <a:latin typeface="Helvetica Neue"/>
              </a:rPr>
              <a:t>数学建模就是建模和其他的建模没啥区别，最大的特点就是他用的是数学的语言来描述的。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935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934</Words>
  <Application>Microsoft Office PowerPoint</Application>
  <PresentationFormat>宽屏</PresentationFormat>
  <Paragraphs>101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Helvetica Neue</vt:lpstr>
      <vt:lpstr>等线</vt:lpstr>
      <vt:lpstr>等线 Light</vt:lpstr>
      <vt:lpstr>Arial</vt:lpstr>
      <vt:lpstr>Office 主题​​</vt:lpstr>
      <vt:lpstr>电气工程建模与仿真</vt:lpstr>
      <vt:lpstr>什么是数学建模？</vt:lpstr>
      <vt:lpstr>“模型是一个东西关键信息的一种表现。”</vt:lpstr>
      <vt:lpstr>数据建模的模型，是用数学的语言描述实际现实中的事物模型</vt:lpstr>
      <vt:lpstr>那模型有什么用呢</vt:lpstr>
      <vt:lpstr>模型的特点</vt:lpstr>
      <vt:lpstr>什么是建模</vt:lpstr>
      <vt:lpstr>那怎么建模的？</vt:lpstr>
      <vt:lpstr>数据建模的模型，是用数学的语言描述实际现实中的事物模型</vt:lpstr>
      <vt:lpstr>一些重要的概念</vt:lpstr>
      <vt:lpstr>Parameters 参数 &amp; Variables 变量</vt:lpstr>
      <vt:lpstr>PowerPoint 演示文稿</vt:lpstr>
      <vt:lpstr>PowerPoint 演示文稿</vt:lpstr>
      <vt:lpstr>PowerPoint 演示文稿</vt:lpstr>
      <vt:lpstr>PowerPoint 演示文稿</vt:lpstr>
      <vt:lpstr>什么是建模</vt:lpstr>
      <vt:lpstr>数学建模主要方法</vt:lpstr>
      <vt:lpstr>为什么我们要学 Python</vt:lpstr>
      <vt:lpstr>关于这个课</vt:lpstr>
      <vt:lpstr>关于这个课</vt:lpstr>
      <vt:lpstr>如何学这个课</vt:lpstr>
      <vt:lpstr>本节课</vt:lpstr>
      <vt:lpstr>Python 基础</vt:lpstr>
      <vt:lpstr>Python 基础 2</vt:lpstr>
      <vt:lpstr>NO more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电气工程建模与仿真</dc:title>
  <dc:creator>zheng jtext</dc:creator>
  <cp:lastModifiedBy>zheng jtext</cp:lastModifiedBy>
  <cp:revision>22</cp:revision>
  <dcterms:created xsi:type="dcterms:W3CDTF">2021-03-25T14:59:25Z</dcterms:created>
  <dcterms:modified xsi:type="dcterms:W3CDTF">2022-03-19T12:18:52Z</dcterms:modified>
</cp:coreProperties>
</file>