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0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9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1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3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7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6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0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6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A804-8FE2-405B-A7B2-5945C79F5471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F9E9-5547-4D62-86B1-078E24F95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9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蚁群算法基本套路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875" y="22670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一轮开始：随机在不同的节点上放置蚂蚁</a:t>
            </a:r>
            <a:endParaRPr lang="en-US" altLang="zh-CN" dirty="0" smtClean="0"/>
          </a:p>
          <a:p>
            <a:r>
              <a:rPr lang="zh-CN" altLang="en-US" dirty="0" smtClean="0"/>
              <a:t>蚂蚁随往没去过的节点爬，直到爬完所有节点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蚂蚁选择下一个要去的节点有以下几个原则：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每个能走的路径分配一个概率，选择哪条路按照概率随机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/>
              <a:t>去下一个</a:t>
            </a:r>
            <a:r>
              <a:rPr lang="zh-CN" altLang="en-US" dirty="0" smtClean="0"/>
              <a:t>节点的路程越短，选择的概率越高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这条路径上留下的信息素越多，选择的概率越高</a:t>
            </a:r>
            <a:endParaRPr lang="en-US" altLang="zh-CN" dirty="0"/>
          </a:p>
          <a:p>
            <a:r>
              <a:rPr lang="zh-CN" altLang="en-US" dirty="0" smtClean="0"/>
              <a:t>所有的蚂蚁爬完以后，计算他们总路径的长度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总路线短的蚂蚁，留下的信息素越多</a:t>
            </a:r>
            <a:endParaRPr lang="en-US" altLang="zh-CN" dirty="0" smtClean="0"/>
          </a:p>
          <a:p>
            <a:pPr lvl="1"/>
            <a:r>
              <a:rPr lang="zh-CN" altLang="en-US" dirty="0"/>
              <a:t>上一</a:t>
            </a:r>
            <a:r>
              <a:rPr lang="zh-CN" altLang="en-US" dirty="0" smtClean="0"/>
              <a:t>轮留下的信息素会挥发掉一些</a:t>
            </a:r>
            <a:endParaRPr lang="en-US" altLang="zh-CN" dirty="0" smtClean="0"/>
          </a:p>
          <a:p>
            <a:r>
              <a:rPr lang="zh-CN" altLang="en-US" dirty="0" smtClean="0"/>
              <a:t>开始下一轮，重复以上过程，指导每轮最短路径不在减少，或者轮数达到上限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03" y="-88298"/>
            <a:ext cx="4929814" cy="27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这里加些公式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/>
              <a:t>去下一个节点的路程越短，选择的概率越高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2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模拟退火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其实和什么退火没毛线关系</a:t>
            </a:r>
            <a:endParaRPr lang="en-US" altLang="zh-CN" dirty="0" smtClean="0"/>
          </a:p>
          <a:p>
            <a:r>
              <a:rPr lang="zh-CN" altLang="en-US" dirty="0"/>
              <a:t>就是一</a:t>
            </a:r>
            <a:r>
              <a:rPr lang="zh-CN" altLang="en-US" dirty="0" smtClean="0"/>
              <a:t>种</a:t>
            </a:r>
            <a:r>
              <a:rPr lang="en-US" altLang="zh-CN" dirty="0" smtClean="0"/>
              <a:t>EE</a:t>
            </a:r>
            <a:r>
              <a:rPr lang="zh-CN" altLang="en-US" dirty="0" smtClean="0"/>
              <a:t>问题的平衡</a:t>
            </a:r>
            <a:endParaRPr lang="en-US" altLang="zh-CN" dirty="0" smtClean="0"/>
          </a:p>
          <a:p>
            <a:r>
              <a:rPr lang="zh-CN" altLang="en-US" dirty="0"/>
              <a:t>用一</a:t>
            </a:r>
            <a:r>
              <a:rPr lang="zh-CN" altLang="en-US" dirty="0" smtClean="0"/>
              <a:t>个温度下降曲线来表示系统对探索的欲望，系统一开始，温度很高所以倾向于探索，随着迭代次数的增多，系统越来越不倾向于探索，</a:t>
            </a:r>
            <a:r>
              <a:rPr lang="en-US" altLang="zh-CN" dirty="0" smtClean="0"/>
              <a:t>exploitation</a:t>
            </a:r>
          </a:p>
          <a:p>
            <a:r>
              <a:rPr lang="zh-CN" altLang="en-US" dirty="0" smtClean="0"/>
              <a:t>接收一个新的解：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ΔE&lt;0</a:t>
            </a:r>
            <a:r>
              <a:rPr lang="zh-CN" altLang="en-US" dirty="0" smtClean="0"/>
              <a:t>则</a:t>
            </a:r>
            <a:r>
              <a:rPr lang="zh-CN" altLang="en-US" dirty="0"/>
              <a:t>接收该新</a:t>
            </a:r>
            <a:r>
              <a:rPr lang="zh-CN" altLang="en-US" dirty="0" smtClean="0"/>
              <a:t>解，否则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fr-FR" dirty="0" smtClean="0"/>
              <a:t>概率</a:t>
            </a:r>
            <a:r>
              <a:rPr lang="fr-FR" altLang="zh-CN" dirty="0"/>
              <a:t>exp(−</a:t>
            </a:r>
            <a:r>
              <a:rPr lang="fr-FR" altLang="zh-CN" dirty="0" smtClean="0"/>
              <a:t>ΔE/T)</a:t>
            </a:r>
            <a:r>
              <a:rPr lang="zh-CN" altLang="fr-FR" dirty="0" smtClean="0"/>
              <a:t>接受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525235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模拟退火的套路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最开始产生</a:t>
            </a:r>
            <a:r>
              <a:rPr lang="zh-CN" altLang="en-US" dirty="0"/>
              <a:t>一</a:t>
            </a:r>
            <a:r>
              <a:rPr lang="zh-CN" altLang="en-US" dirty="0" smtClean="0"/>
              <a:t>个解，计算他的</a:t>
            </a:r>
            <a:r>
              <a:rPr lang="en-US" altLang="zh-CN" dirty="0" smtClean="0"/>
              <a:t>cost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对这个解产生一个随机的扰动，得到一个新的解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计算新的接的</a:t>
            </a:r>
            <a:r>
              <a:rPr lang="en-US" altLang="zh-CN" dirty="0" smtClean="0"/>
              <a:t>cos</a:t>
            </a:r>
            <a:r>
              <a:rPr lang="zh-CN" altLang="en-US" dirty="0" smtClean="0"/>
              <a:t>减去上一个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，得到</a:t>
            </a:r>
            <a:r>
              <a:rPr lang="el-GR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Δ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4.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按照</a:t>
            </a:r>
            <a:r>
              <a:rPr lang="el-GR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Δ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概率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选择时候接收这个新的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解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5. 2-4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迭代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次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按照预设的规律降低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7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开始重复这个过程，指导系统达到停止温度。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44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339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蚁群算法基本套路</vt:lpstr>
      <vt:lpstr>这里加些公式</vt:lpstr>
      <vt:lpstr>模拟退火</vt:lpstr>
      <vt:lpstr>模拟退火的套路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jtext</dc:creator>
  <cp:lastModifiedBy>zheng jtext</cp:lastModifiedBy>
  <cp:revision>12</cp:revision>
  <dcterms:created xsi:type="dcterms:W3CDTF">2021-05-09T01:29:19Z</dcterms:created>
  <dcterms:modified xsi:type="dcterms:W3CDTF">2021-05-09T14:49:54Z</dcterms:modified>
</cp:coreProperties>
</file>