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0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89"/>
    <a:srgbClr val="0000A1"/>
    <a:srgbClr val="1F6ED4"/>
    <a:srgbClr val="39BAE8"/>
    <a:srgbClr val="B9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3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6.xml"/><Relationship Id="rId2" Type="http://schemas.openxmlformats.org/officeDocument/2006/relationships/image" Target="../media/image1.png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</a:rPr>
              <a:t>前端项目</a:t>
            </a:r>
            <a:endParaRPr lang="zh-CN" altLang="en-US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演讲者：吴钦飞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/>
              <a:t>前端工程化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20275" y="1654810"/>
            <a:ext cx="1309370" cy="39477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t">
              <a:lnSpc>
                <a:spcPct val="90000"/>
              </a:lnSpc>
            </a:pPr>
            <a:r>
              <a:rPr lang="zh-CN" altLang="en-US" sz="1600"/>
              <a:t>规范化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376680" y="4672965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自动化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1376680" y="1654175"/>
            <a:ext cx="8254365" cy="17411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组件化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376680" y="3569970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模块化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/>
              <a:t>前端项目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3170" y="4427220"/>
            <a:ext cx="6787515" cy="69151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前端框架</a:t>
            </a:r>
            <a:endParaRPr lang="en-US" altLang="zh-CN" sz="900"/>
          </a:p>
          <a:p>
            <a:pPr algn="l"/>
            <a:r>
              <a:rPr lang="en-US" altLang="zh-CN" sz="1400"/>
              <a:t>Vue.js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9765665" y="2338705"/>
            <a:ext cx="1309370" cy="39477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t">
              <a:lnSpc>
                <a:spcPct val="90000"/>
              </a:lnSpc>
            </a:pPr>
            <a:endParaRPr lang="zh-CN" altLang="en-US" sz="800"/>
          </a:p>
          <a:p>
            <a:pPr algn="ctr" fontAlgn="t">
              <a:lnSpc>
                <a:spcPct val="90000"/>
              </a:lnSpc>
            </a:pPr>
            <a:r>
              <a:rPr lang="zh-CN" altLang="en-US" sz="1600"/>
              <a:t>规范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233170" y="5356860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构建</a:t>
            </a:r>
            <a:endParaRPr lang="en-US" altLang="zh-CN" sz="1600"/>
          </a:p>
          <a:p>
            <a:pPr algn="l"/>
            <a:r>
              <a:rPr lang="en-US" altLang="zh-CN" sz="1200"/>
              <a:t>webpack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911715" y="286766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项目</a:t>
            </a:r>
            <a:r>
              <a:rPr lang="zh-CN" altLang="en-US" sz="1200">
                <a:sym typeface="+mn-ea"/>
              </a:rPr>
              <a:t>结构</a:t>
            </a:r>
            <a:endParaRPr lang="zh-CN" altLang="en-US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16160" y="357251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命名</a:t>
            </a:r>
            <a:r>
              <a:rPr lang="zh-CN" altLang="en-US" sz="1200">
                <a:sym typeface="+mn-ea"/>
              </a:rPr>
              <a:t>规则</a:t>
            </a:r>
            <a:endParaRPr lang="zh-CN" altLang="en-US" sz="1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11715" y="431038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代码风格</a:t>
            </a:r>
            <a:endParaRPr lang="zh-CN" altLang="en-US" sz="1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8545" y="5532120"/>
            <a:ext cx="118237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模块化</a:t>
            </a:r>
            <a:endParaRPr lang="zh-CN" altLang="en-US" sz="1600"/>
          </a:p>
          <a:p>
            <a:pPr algn="ctr"/>
            <a:r>
              <a:rPr lang="en-US" altLang="zh-CN" sz="1000"/>
              <a:t>esm / commonjs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6702425" y="5532120"/>
            <a:ext cx="88646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插件</a:t>
            </a:r>
            <a:endParaRPr lang="zh-CN" altLang="en-US"/>
          </a:p>
          <a:p>
            <a:pPr algn="ctr"/>
            <a:r>
              <a:rPr lang="zh-CN" altLang="en-US" sz="1000"/>
              <a:t>扩展功能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696335" y="5532120"/>
            <a:ext cx="1063625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  <a:p>
            <a:pPr algn="ctr"/>
            <a:r>
              <a:rPr lang="en-US" altLang="zh-CN" sz="1000"/>
              <a:t>TS / SCSS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4945380" y="5532120"/>
            <a:ext cx="1571625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dev-server</a:t>
            </a:r>
            <a:endParaRPr lang="en-US" altLang="zh-CN"/>
          </a:p>
          <a:p>
            <a:pPr algn="ctr"/>
            <a:r>
              <a:rPr lang="zh-CN" altLang="en-US" sz="1000"/>
              <a:t>实时编译</a:t>
            </a:r>
            <a:r>
              <a:rPr lang="en-US" altLang="zh-CN" sz="1000"/>
              <a:t> / </a:t>
            </a:r>
            <a:r>
              <a:rPr lang="zh-CN" altLang="en-US" sz="1000"/>
              <a:t>反向代理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7774305" y="5532120"/>
            <a:ext cx="126746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优化</a:t>
            </a:r>
            <a:endParaRPr lang="zh-CN" altLang="en-US" sz="1600"/>
          </a:p>
          <a:p>
            <a:pPr algn="ctr"/>
            <a:r>
              <a:rPr lang="zh-CN" altLang="en-US" sz="1000"/>
              <a:t>合并</a:t>
            </a:r>
            <a:r>
              <a:rPr lang="en-US" altLang="zh-CN" sz="1000"/>
              <a:t> / </a:t>
            </a:r>
            <a:r>
              <a:rPr lang="zh-CN" altLang="en-US" sz="1000"/>
              <a:t>混淆</a:t>
            </a:r>
            <a:r>
              <a:rPr lang="en-US" altLang="zh-CN" sz="1000"/>
              <a:t> / </a:t>
            </a:r>
            <a:r>
              <a:rPr lang="zh-CN" altLang="en-US" sz="1000"/>
              <a:t>压缩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5351145" y="3385185"/>
            <a:ext cx="1267460" cy="79692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前端路由</a:t>
            </a:r>
            <a:endParaRPr lang="zh-CN" altLang="en-US" sz="1400"/>
          </a:p>
          <a:p>
            <a:pPr algn="ctr"/>
            <a:r>
              <a:rPr lang="en-US" altLang="zh-CN" sz="1000"/>
              <a:t>vue-router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6753225" y="3385185"/>
            <a:ext cx="1267460" cy="79692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状态管理</a:t>
            </a:r>
            <a:endParaRPr lang="zh-CN" altLang="en-US" sz="1400"/>
          </a:p>
          <a:p>
            <a:pPr algn="ctr"/>
            <a:r>
              <a:rPr lang="en-US" altLang="zh-CN" sz="1000"/>
              <a:t>vuex</a:t>
            </a:r>
            <a:endParaRPr lang="en-US" altLang="zh-CN" sz="1000"/>
          </a:p>
        </p:txBody>
      </p:sp>
      <p:sp>
        <p:nvSpPr>
          <p:cNvPr id="21" name="矩形 20"/>
          <p:cNvSpPr/>
          <p:nvPr/>
        </p:nvSpPr>
        <p:spPr>
          <a:xfrm>
            <a:off x="1233170" y="3385185"/>
            <a:ext cx="3977640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基础组件库</a:t>
            </a:r>
            <a:endParaRPr lang="zh-CN" altLang="en-US" sz="1400"/>
          </a:p>
          <a:p>
            <a:pPr algn="l"/>
            <a:r>
              <a:rPr lang="en-US" altLang="zh-CN" sz="1200"/>
              <a:t>element-ui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2348230" y="3535045"/>
            <a:ext cx="64897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Button</a:t>
            </a:r>
            <a:endParaRPr lang="en-US" altLang="zh-CN" sz="1200"/>
          </a:p>
        </p:txBody>
      </p:sp>
      <p:sp>
        <p:nvSpPr>
          <p:cNvPr id="28" name="矩形 27"/>
          <p:cNvSpPr/>
          <p:nvPr/>
        </p:nvSpPr>
        <p:spPr>
          <a:xfrm>
            <a:off x="3167380" y="3535045"/>
            <a:ext cx="63500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Form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3967480" y="3535045"/>
            <a:ext cx="9823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Datepicker</a:t>
            </a:r>
            <a:endParaRPr lang="en-US" altLang="zh-CN" sz="1200"/>
          </a:p>
        </p:txBody>
      </p:sp>
      <p:sp>
        <p:nvSpPr>
          <p:cNvPr id="30" name="矩形 29"/>
          <p:cNvSpPr/>
          <p:nvPr/>
        </p:nvSpPr>
        <p:spPr>
          <a:xfrm>
            <a:off x="3775710" y="4529455"/>
            <a:ext cx="64897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MV“C”</a:t>
            </a:r>
            <a:endParaRPr lang="en-US" altLang="zh-CN" sz="1200"/>
          </a:p>
        </p:txBody>
      </p:sp>
      <p:sp>
        <p:nvSpPr>
          <p:cNvPr id="31" name="矩形 30"/>
          <p:cNvSpPr/>
          <p:nvPr/>
        </p:nvSpPr>
        <p:spPr>
          <a:xfrm>
            <a:off x="4689475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模板引擎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5798820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数据绑定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6908165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事件绑定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2333625" y="4529455"/>
            <a:ext cx="117729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组件化</a:t>
            </a:r>
            <a:endParaRPr lang="zh-CN" altLang="en-US" sz="1200"/>
          </a:p>
        </p:txBody>
      </p:sp>
      <p:sp>
        <p:nvSpPr>
          <p:cNvPr id="38" name="矩形 37"/>
          <p:cNvSpPr/>
          <p:nvPr/>
        </p:nvSpPr>
        <p:spPr>
          <a:xfrm>
            <a:off x="9911715" y="4967605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API</a:t>
            </a:r>
            <a:endParaRPr lang="en-US" altLang="zh-CN" sz="1200"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57540" y="3398520"/>
            <a:ext cx="1229995" cy="172021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/>
              <a:t>Lib</a:t>
            </a:r>
            <a:endParaRPr lang="zh-CN" altLang="en-US" sz="1400"/>
          </a:p>
          <a:p>
            <a:pPr algn="ctr"/>
            <a:endParaRPr lang="en-US" altLang="zh-CN" sz="1000"/>
          </a:p>
        </p:txBody>
      </p:sp>
      <p:sp>
        <p:nvSpPr>
          <p:cNvPr id="41" name="矩形 40"/>
          <p:cNvSpPr/>
          <p:nvPr/>
        </p:nvSpPr>
        <p:spPr>
          <a:xfrm>
            <a:off x="8449945" y="3787140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HTTP</a:t>
            </a:r>
            <a:endParaRPr lang="en-US" altLang="zh-CN" sz="1200"/>
          </a:p>
          <a:p>
            <a:pPr algn="ctr"/>
            <a:r>
              <a:rPr lang="en-US" altLang="zh-CN" sz="1200"/>
              <a:t>axios.js</a:t>
            </a:r>
            <a:endParaRPr lang="en-US" altLang="zh-CN" sz="1200"/>
          </a:p>
        </p:txBody>
      </p:sp>
      <p:sp>
        <p:nvSpPr>
          <p:cNvPr id="42" name="矩形 41"/>
          <p:cNvSpPr/>
          <p:nvPr/>
        </p:nvSpPr>
        <p:spPr>
          <a:xfrm>
            <a:off x="8449945" y="4465320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工具库</a:t>
            </a:r>
            <a:endParaRPr lang="en-US" altLang="zh-CN" sz="1200"/>
          </a:p>
          <a:p>
            <a:pPr algn="ctr"/>
            <a:r>
              <a:rPr lang="en-US" altLang="zh-CN" sz="1200"/>
              <a:t>Lodash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1232535" y="2338705"/>
            <a:ext cx="3047365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业务组件库</a:t>
            </a:r>
            <a:endParaRPr lang="zh-CN" altLang="en-US" sz="1400"/>
          </a:p>
          <a:p>
            <a:pPr algn="l"/>
            <a:r>
              <a:rPr lang="en-US" altLang="zh-CN" sz="1200"/>
              <a:t>hui</a:t>
            </a:r>
            <a:endParaRPr lang="en-US" altLang="zh-CN" sz="1200"/>
          </a:p>
        </p:txBody>
      </p:sp>
      <p:sp>
        <p:nvSpPr>
          <p:cNvPr id="44" name="矩形 43"/>
          <p:cNvSpPr/>
          <p:nvPr/>
        </p:nvSpPr>
        <p:spPr>
          <a:xfrm>
            <a:off x="2348230" y="2491740"/>
            <a:ext cx="74803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HButton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262630" y="2491740"/>
            <a:ext cx="81534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Menu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4428490" y="2338705"/>
            <a:ext cx="5059045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模板库</a:t>
            </a:r>
            <a:endParaRPr lang="zh-CN" altLang="en-US" sz="1400"/>
          </a:p>
          <a:p>
            <a:pPr algn="l"/>
            <a:r>
              <a:rPr lang="zh-CN" altLang="en-US" sz="1000"/>
              <a:t>卡片库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5210810" y="2491740"/>
            <a:ext cx="74803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</a:t>
            </a:r>
            <a:endParaRPr lang="en-US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6125210" y="2491740"/>
            <a:ext cx="81534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Sidebar</a:t>
            </a:r>
            <a:endParaRPr lang="en-US" altLang="zh-CN" sz="1200"/>
          </a:p>
        </p:txBody>
      </p:sp>
      <p:sp>
        <p:nvSpPr>
          <p:cNvPr id="51" name="矩形 50"/>
          <p:cNvSpPr/>
          <p:nvPr/>
        </p:nvSpPr>
        <p:spPr>
          <a:xfrm>
            <a:off x="7134860" y="2491740"/>
            <a:ext cx="9061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DataTable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8268335" y="2491740"/>
            <a:ext cx="9061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Layout</a:t>
            </a:r>
            <a:endParaRPr lang="en-US" altLang="zh-CN" sz="1200"/>
          </a:p>
        </p:txBody>
      </p:sp>
      <p:sp>
        <p:nvSpPr>
          <p:cNvPr id="57" name="矩形 56"/>
          <p:cNvSpPr/>
          <p:nvPr/>
        </p:nvSpPr>
        <p:spPr>
          <a:xfrm>
            <a:off x="1233170" y="1327150"/>
            <a:ext cx="9841865" cy="7473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业务开发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配色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4405" y="1911985"/>
            <a:ext cx="2662555" cy="3034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UNIT_PLACING_PICTURE_USER_VIEWPORT" val="{&quot;height&quot;:4778,&quot;width&quot;:4193}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DOCER_TEMPLATE_OPEN_ONCE_MARK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WPS 演示</Application>
  <PresentationFormat>宽屏</PresentationFormat>
  <Paragraphs>105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前端项目</vt:lpstr>
      <vt:lpstr>前端工程化</vt:lpstr>
      <vt:lpstr>前端项目</vt:lpstr>
      <vt:lpstr>配色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wuqinfei</cp:lastModifiedBy>
  <cp:revision>127</cp:revision>
  <dcterms:created xsi:type="dcterms:W3CDTF">2021-12-25T06:04:00Z</dcterms:created>
  <dcterms:modified xsi:type="dcterms:W3CDTF">2021-12-27T01:56:43Z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C6679659FC9A4CABAC0B84203ACAAD76</vt:lpwstr>
  </property>
  <property fmtid="{D5CDD505-2E9C-101B-9397-08002B2CF9AE}" pid="3" name="KSOProductBuildVer">
    <vt:lpwstr>2052-11.1.0.11194</vt:lpwstr>
  </property>
</Properties>
</file>