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C89"/>
    <a:srgbClr val="0000A1"/>
    <a:srgbClr val="1F6ED4"/>
    <a:srgbClr val="39BAE8"/>
    <a:srgbClr val="B9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5.xml"/><Relationship Id="rId2" Type="http://schemas.openxmlformats.org/officeDocument/2006/relationships/image" Target="../media/image1.png"/><Relationship Id="rId1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>
                <a:solidFill>
                  <a:schemeClr val="accent1"/>
                </a:solidFill>
              </a:rPr>
              <a:t>前端项目</a:t>
            </a:r>
            <a:endParaRPr lang="zh-CN" altLang="en-US" sz="660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演讲者：吴钦飞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8629"/>
            <a:ext cx="10852237" cy="441964"/>
          </a:xfrm>
        </p:spPr>
        <p:txBody>
          <a:bodyPr/>
          <a:p>
            <a:r>
              <a:rPr lang="zh-CN" altLang="en-US"/>
              <a:t>前端项目组成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8190" y="4551680"/>
            <a:ext cx="6787515" cy="69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前端框架</a:t>
            </a:r>
            <a:endParaRPr lang="en-US" altLang="zh-CN" sz="900"/>
          </a:p>
          <a:p>
            <a:pPr algn="l"/>
            <a:r>
              <a:rPr lang="en-US" altLang="zh-CN" sz="1400"/>
              <a:t>Vue.js</a:t>
            </a:r>
            <a:endParaRPr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9290685" y="2463165"/>
            <a:ext cx="1309370" cy="394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t">
              <a:lnSpc>
                <a:spcPct val="90000"/>
              </a:lnSpc>
            </a:pPr>
            <a:r>
              <a:rPr lang="zh-CN" altLang="en-US" sz="1600"/>
              <a:t>规范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758190" y="5481320"/>
            <a:ext cx="8254365" cy="92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构建</a:t>
            </a:r>
            <a:endParaRPr lang="en-US" altLang="zh-CN" sz="1600"/>
          </a:p>
          <a:p>
            <a:pPr algn="l"/>
            <a:r>
              <a:rPr lang="en-US" altLang="zh-CN" sz="1200"/>
              <a:t>webpack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9436735" y="2992120"/>
            <a:ext cx="1014095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项目</a:t>
            </a:r>
            <a:r>
              <a:rPr lang="zh-CN" altLang="en-US" sz="1200">
                <a:sym typeface="+mn-ea"/>
              </a:rPr>
              <a:t>结构</a:t>
            </a:r>
            <a:endParaRPr lang="zh-CN" altLang="en-US" sz="1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41180" y="3696970"/>
            <a:ext cx="1014095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命名</a:t>
            </a:r>
            <a:r>
              <a:rPr lang="zh-CN" altLang="en-US" sz="1200">
                <a:sym typeface="+mn-ea"/>
              </a:rPr>
              <a:t>规则</a:t>
            </a:r>
            <a:endParaRPr lang="zh-CN" altLang="en-US" sz="1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36735" y="4434840"/>
            <a:ext cx="1014095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代码风格</a:t>
            </a:r>
            <a:endParaRPr lang="zh-CN" altLang="en-US" sz="12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3565" y="5656580"/>
            <a:ext cx="1182370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模块化</a:t>
            </a:r>
            <a:endParaRPr lang="zh-CN" altLang="en-US" sz="1600"/>
          </a:p>
          <a:p>
            <a:pPr algn="ctr"/>
            <a:r>
              <a:rPr lang="en-US" altLang="zh-CN" sz="1000"/>
              <a:t>esm / commonjs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6227445" y="5656580"/>
            <a:ext cx="886460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插件</a:t>
            </a:r>
            <a:endParaRPr lang="zh-CN" altLang="en-US"/>
          </a:p>
          <a:p>
            <a:pPr algn="ctr"/>
            <a:r>
              <a:rPr lang="zh-CN" altLang="en-US" sz="1000"/>
              <a:t>扩展功能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3221355" y="5656580"/>
            <a:ext cx="106362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编译</a:t>
            </a:r>
            <a:endParaRPr lang="zh-CN" altLang="en-US" sz="1400"/>
          </a:p>
          <a:p>
            <a:pPr algn="ctr"/>
            <a:r>
              <a:rPr lang="en-US" altLang="zh-CN" sz="1000"/>
              <a:t>TS / SCSS</a:t>
            </a:r>
            <a:endParaRPr lang="en-US" altLang="zh-CN" sz="1000"/>
          </a:p>
        </p:txBody>
      </p:sp>
      <p:sp>
        <p:nvSpPr>
          <p:cNvPr id="16" name="矩形 15"/>
          <p:cNvSpPr/>
          <p:nvPr/>
        </p:nvSpPr>
        <p:spPr>
          <a:xfrm>
            <a:off x="4470400" y="5656580"/>
            <a:ext cx="1571625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dev-server</a:t>
            </a:r>
            <a:endParaRPr lang="en-US" altLang="zh-CN"/>
          </a:p>
          <a:p>
            <a:pPr algn="ctr"/>
            <a:r>
              <a:rPr lang="zh-CN" altLang="en-US" sz="1000"/>
              <a:t>实时编译</a:t>
            </a:r>
            <a:r>
              <a:rPr lang="en-US" altLang="zh-CN" sz="1000"/>
              <a:t> / </a:t>
            </a:r>
            <a:r>
              <a:rPr lang="zh-CN" altLang="en-US" sz="1000"/>
              <a:t>反向代理</a:t>
            </a:r>
            <a:endParaRPr lang="zh-CN" altLang="en-US" sz="1000"/>
          </a:p>
        </p:txBody>
      </p:sp>
      <p:sp>
        <p:nvSpPr>
          <p:cNvPr id="17" name="矩形 16"/>
          <p:cNvSpPr/>
          <p:nvPr/>
        </p:nvSpPr>
        <p:spPr>
          <a:xfrm>
            <a:off x="7299325" y="5656580"/>
            <a:ext cx="1267460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优化</a:t>
            </a:r>
            <a:endParaRPr lang="zh-CN" altLang="en-US" sz="1600"/>
          </a:p>
          <a:p>
            <a:pPr algn="ctr"/>
            <a:r>
              <a:rPr lang="zh-CN" altLang="en-US" sz="1000"/>
              <a:t>合并</a:t>
            </a:r>
            <a:r>
              <a:rPr lang="en-US" altLang="zh-CN" sz="1000"/>
              <a:t> / </a:t>
            </a:r>
            <a:r>
              <a:rPr lang="zh-CN" altLang="en-US" sz="1000"/>
              <a:t>混淆</a:t>
            </a:r>
            <a:r>
              <a:rPr lang="en-US" altLang="zh-CN" sz="1000"/>
              <a:t> / </a:t>
            </a:r>
            <a:r>
              <a:rPr lang="zh-CN" altLang="en-US" sz="1000"/>
              <a:t>压缩</a:t>
            </a:r>
            <a:endParaRPr lang="zh-CN" altLang="en-US" sz="1000"/>
          </a:p>
        </p:txBody>
      </p:sp>
      <p:sp>
        <p:nvSpPr>
          <p:cNvPr id="18" name="矩形 17"/>
          <p:cNvSpPr/>
          <p:nvPr/>
        </p:nvSpPr>
        <p:spPr>
          <a:xfrm>
            <a:off x="4876165" y="3509645"/>
            <a:ext cx="126746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前端路由</a:t>
            </a:r>
            <a:endParaRPr lang="zh-CN" altLang="en-US" sz="1400"/>
          </a:p>
          <a:p>
            <a:pPr algn="ctr"/>
            <a:r>
              <a:rPr lang="en-US" altLang="zh-CN" sz="1000"/>
              <a:t>vue-router</a:t>
            </a:r>
            <a:endParaRPr lang="en-US" altLang="zh-CN" sz="1000"/>
          </a:p>
        </p:txBody>
      </p:sp>
      <p:sp>
        <p:nvSpPr>
          <p:cNvPr id="19" name="矩形 18"/>
          <p:cNvSpPr/>
          <p:nvPr/>
        </p:nvSpPr>
        <p:spPr>
          <a:xfrm>
            <a:off x="6278245" y="3509645"/>
            <a:ext cx="126746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状态管理</a:t>
            </a:r>
            <a:endParaRPr lang="zh-CN" altLang="en-US" sz="1400"/>
          </a:p>
          <a:p>
            <a:pPr algn="ctr"/>
            <a:r>
              <a:rPr lang="en-US" altLang="zh-CN" sz="1000"/>
              <a:t>vuex</a:t>
            </a:r>
            <a:endParaRPr lang="en-US" altLang="zh-CN" sz="1000"/>
          </a:p>
        </p:txBody>
      </p:sp>
      <p:sp>
        <p:nvSpPr>
          <p:cNvPr id="21" name="矩形 20"/>
          <p:cNvSpPr/>
          <p:nvPr/>
        </p:nvSpPr>
        <p:spPr>
          <a:xfrm>
            <a:off x="758190" y="3509645"/>
            <a:ext cx="3977640" cy="80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基础组件库</a:t>
            </a:r>
            <a:endParaRPr lang="zh-CN" altLang="en-US" sz="1400"/>
          </a:p>
          <a:p>
            <a:pPr algn="l"/>
            <a:r>
              <a:rPr lang="en-US" altLang="zh-CN" sz="1200"/>
              <a:t>element-ui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1873250" y="3659505"/>
            <a:ext cx="64897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Button</a:t>
            </a:r>
            <a:endParaRPr lang="en-US" altLang="zh-CN" sz="1200"/>
          </a:p>
        </p:txBody>
      </p:sp>
      <p:sp>
        <p:nvSpPr>
          <p:cNvPr id="28" name="矩形 27"/>
          <p:cNvSpPr/>
          <p:nvPr/>
        </p:nvSpPr>
        <p:spPr>
          <a:xfrm>
            <a:off x="2692400" y="3659505"/>
            <a:ext cx="63500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Form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3492500" y="3659505"/>
            <a:ext cx="982345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Datepicker</a:t>
            </a:r>
            <a:endParaRPr lang="en-US" altLang="zh-CN" sz="1200"/>
          </a:p>
        </p:txBody>
      </p:sp>
      <p:sp>
        <p:nvSpPr>
          <p:cNvPr id="30" name="矩形 29"/>
          <p:cNvSpPr/>
          <p:nvPr/>
        </p:nvSpPr>
        <p:spPr>
          <a:xfrm>
            <a:off x="3300730" y="4653915"/>
            <a:ext cx="64897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MV“C”</a:t>
            </a:r>
            <a:endParaRPr lang="en-US" altLang="zh-CN" sz="1200"/>
          </a:p>
        </p:txBody>
      </p:sp>
      <p:sp>
        <p:nvSpPr>
          <p:cNvPr id="31" name="矩形 30"/>
          <p:cNvSpPr/>
          <p:nvPr/>
        </p:nvSpPr>
        <p:spPr>
          <a:xfrm>
            <a:off x="4214495" y="4653915"/>
            <a:ext cx="84455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模板引擎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5323840" y="4653915"/>
            <a:ext cx="84455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数据绑定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6433185" y="4653915"/>
            <a:ext cx="84455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事件绑定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1858645" y="4653915"/>
            <a:ext cx="117729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组件化</a:t>
            </a:r>
            <a:endParaRPr lang="zh-CN" altLang="en-US" sz="1200"/>
          </a:p>
        </p:txBody>
      </p:sp>
      <p:sp>
        <p:nvSpPr>
          <p:cNvPr id="38" name="矩形 37"/>
          <p:cNvSpPr/>
          <p:nvPr/>
        </p:nvSpPr>
        <p:spPr>
          <a:xfrm>
            <a:off x="9436735" y="5092065"/>
            <a:ext cx="1014095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API</a:t>
            </a:r>
            <a:endParaRPr lang="en-US" altLang="zh-CN" sz="1200"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82560" y="3522980"/>
            <a:ext cx="1229995" cy="172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400"/>
              <a:t>Lib</a:t>
            </a:r>
            <a:endParaRPr lang="zh-CN" altLang="en-US" sz="1400"/>
          </a:p>
          <a:p>
            <a:pPr algn="ctr"/>
            <a:endParaRPr lang="en-US" altLang="zh-CN" sz="1000"/>
          </a:p>
        </p:txBody>
      </p:sp>
      <p:sp>
        <p:nvSpPr>
          <p:cNvPr id="41" name="矩形 40"/>
          <p:cNvSpPr/>
          <p:nvPr/>
        </p:nvSpPr>
        <p:spPr>
          <a:xfrm>
            <a:off x="7974965" y="3911600"/>
            <a:ext cx="84455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HTTP</a:t>
            </a:r>
            <a:endParaRPr lang="en-US" altLang="zh-CN" sz="1200"/>
          </a:p>
          <a:p>
            <a:pPr algn="ctr"/>
            <a:r>
              <a:rPr lang="en-US" altLang="zh-CN" sz="1200"/>
              <a:t>axios.js</a:t>
            </a:r>
            <a:endParaRPr lang="en-US" altLang="zh-CN" sz="1200"/>
          </a:p>
        </p:txBody>
      </p:sp>
      <p:sp>
        <p:nvSpPr>
          <p:cNvPr id="42" name="矩形 41"/>
          <p:cNvSpPr/>
          <p:nvPr/>
        </p:nvSpPr>
        <p:spPr>
          <a:xfrm>
            <a:off x="7974965" y="4589780"/>
            <a:ext cx="84455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工具库</a:t>
            </a:r>
            <a:endParaRPr lang="en-US" altLang="zh-CN" sz="1200"/>
          </a:p>
          <a:p>
            <a:pPr algn="ctr"/>
            <a:r>
              <a:rPr lang="en-US" altLang="zh-CN" sz="1200"/>
              <a:t>Lodash</a:t>
            </a:r>
            <a:endParaRPr lang="en-US" altLang="zh-CN" sz="1200"/>
          </a:p>
        </p:txBody>
      </p:sp>
      <p:sp>
        <p:nvSpPr>
          <p:cNvPr id="43" name="矩形 42"/>
          <p:cNvSpPr/>
          <p:nvPr/>
        </p:nvSpPr>
        <p:spPr>
          <a:xfrm>
            <a:off x="757555" y="2463165"/>
            <a:ext cx="3047365" cy="80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业务组件库</a:t>
            </a:r>
            <a:endParaRPr lang="zh-CN" altLang="en-US" sz="1400"/>
          </a:p>
          <a:p>
            <a:pPr algn="l"/>
            <a:r>
              <a:rPr lang="en-US" altLang="zh-CN" sz="1200"/>
              <a:t>hui</a:t>
            </a:r>
            <a:endParaRPr lang="en-US" altLang="zh-CN" sz="1200"/>
          </a:p>
        </p:txBody>
      </p:sp>
      <p:sp>
        <p:nvSpPr>
          <p:cNvPr id="44" name="矩形 43"/>
          <p:cNvSpPr/>
          <p:nvPr/>
        </p:nvSpPr>
        <p:spPr>
          <a:xfrm>
            <a:off x="1873250" y="2616200"/>
            <a:ext cx="74803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HButton</a:t>
            </a:r>
            <a:endParaRPr lang="en-US" altLang="zh-CN" sz="1200"/>
          </a:p>
        </p:txBody>
      </p:sp>
      <p:sp>
        <p:nvSpPr>
          <p:cNvPr id="46" name="矩形 45"/>
          <p:cNvSpPr/>
          <p:nvPr/>
        </p:nvSpPr>
        <p:spPr>
          <a:xfrm>
            <a:off x="2787650" y="2616200"/>
            <a:ext cx="81534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Menu</a:t>
            </a:r>
            <a:endParaRPr lang="en-US" altLang="zh-CN" sz="1200"/>
          </a:p>
        </p:txBody>
      </p:sp>
      <p:sp>
        <p:nvSpPr>
          <p:cNvPr id="48" name="矩形 47"/>
          <p:cNvSpPr/>
          <p:nvPr/>
        </p:nvSpPr>
        <p:spPr>
          <a:xfrm>
            <a:off x="3953510" y="2463165"/>
            <a:ext cx="5059045" cy="80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模板库</a:t>
            </a:r>
            <a:endParaRPr lang="zh-CN" altLang="en-US" sz="1400"/>
          </a:p>
          <a:p>
            <a:pPr algn="l"/>
            <a:r>
              <a:rPr lang="zh-CN" altLang="en-US" sz="1000"/>
              <a:t>卡片库</a:t>
            </a:r>
            <a:endParaRPr lang="zh-CN" altLang="en-US" sz="1000"/>
          </a:p>
        </p:txBody>
      </p:sp>
      <p:sp>
        <p:nvSpPr>
          <p:cNvPr id="49" name="矩形 48"/>
          <p:cNvSpPr/>
          <p:nvPr/>
        </p:nvSpPr>
        <p:spPr>
          <a:xfrm>
            <a:off x="4735830" y="2616200"/>
            <a:ext cx="74803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Login</a:t>
            </a:r>
            <a:endParaRPr lang="en-US" altLang="zh-CN" sz="1200"/>
          </a:p>
        </p:txBody>
      </p:sp>
      <p:sp>
        <p:nvSpPr>
          <p:cNvPr id="50" name="矩形 49"/>
          <p:cNvSpPr/>
          <p:nvPr/>
        </p:nvSpPr>
        <p:spPr>
          <a:xfrm>
            <a:off x="5650230" y="2616200"/>
            <a:ext cx="815340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Sidebar</a:t>
            </a:r>
            <a:endParaRPr lang="en-US" altLang="zh-CN" sz="1200"/>
          </a:p>
        </p:txBody>
      </p:sp>
      <p:sp>
        <p:nvSpPr>
          <p:cNvPr id="51" name="矩形 50"/>
          <p:cNvSpPr/>
          <p:nvPr/>
        </p:nvSpPr>
        <p:spPr>
          <a:xfrm>
            <a:off x="6659880" y="2616200"/>
            <a:ext cx="906145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DataTable</a:t>
            </a:r>
            <a:endParaRPr lang="en-US" altLang="zh-CN" sz="1200"/>
          </a:p>
        </p:txBody>
      </p:sp>
      <p:sp>
        <p:nvSpPr>
          <p:cNvPr id="56" name="矩形 55"/>
          <p:cNvSpPr/>
          <p:nvPr/>
        </p:nvSpPr>
        <p:spPr>
          <a:xfrm>
            <a:off x="7793355" y="2616200"/>
            <a:ext cx="906145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Layout</a:t>
            </a:r>
            <a:endParaRPr lang="en-US" altLang="zh-CN" sz="1200"/>
          </a:p>
        </p:txBody>
      </p:sp>
      <p:sp>
        <p:nvSpPr>
          <p:cNvPr id="57" name="矩形 56"/>
          <p:cNvSpPr/>
          <p:nvPr/>
        </p:nvSpPr>
        <p:spPr>
          <a:xfrm>
            <a:off x="758190" y="1327150"/>
            <a:ext cx="9841865" cy="92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业务开发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配色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4405" y="1911985"/>
            <a:ext cx="2662555" cy="30340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34.xml><?xml version="1.0" encoding="utf-8"?>
<p:tagLst xmlns:p="http://schemas.openxmlformats.org/presentationml/2006/main">
  <p:tag name="KSO_WM_UNIT_PLACING_PICTURE_USER_VIEWPORT" val="{&quot;height&quot;:4778,&quot;width&quot;:4193}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宽屏</PresentationFormat>
  <Paragraphs>95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1_Office 主题​​</vt:lpstr>
      <vt:lpstr>前端项目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小珮</cp:lastModifiedBy>
  <cp:revision>109</cp:revision>
  <dcterms:created xsi:type="dcterms:W3CDTF">2021-12-25T06:04:46Z</dcterms:created>
  <dcterms:modified xsi:type="dcterms:W3CDTF">2021-12-25T08:51:09Z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C6679659FC9A4CABAC0B84203ACAAD76</vt:lpwstr>
  </property>
  <property fmtid="{D5CDD505-2E9C-101B-9397-08002B2CF9AE}" pid="3" name="KSOProductBuildVer">
    <vt:lpwstr>2052-11.1.0.11115</vt:lpwstr>
  </property>
</Properties>
</file>