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3E31-7E66-4087-A373-F55A66738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557" y="477078"/>
            <a:ext cx="6520069" cy="1123123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rgbClr val="00B050"/>
                </a:solidFill>
              </a:rPr>
              <a:t> topic: BLOCKCHAIN</a:t>
            </a:r>
            <a:endParaRPr lang="en-IN" sz="6000" dirty="0">
              <a:solidFill>
                <a:srgbClr val="00B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575B6-8093-4291-B2B7-1BFE5DE37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3721" y="4058480"/>
            <a:ext cx="6107527" cy="964096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Submitted by:</a:t>
            </a:r>
          </a:p>
          <a:p>
            <a:r>
              <a:rPr lang="en-US" sz="6000" dirty="0" err="1">
                <a:solidFill>
                  <a:srgbClr val="0070C0"/>
                </a:solidFill>
              </a:rPr>
              <a:t>asha</a:t>
            </a:r>
            <a:r>
              <a:rPr lang="en-US" sz="6000" dirty="0">
                <a:solidFill>
                  <a:srgbClr val="0070C0"/>
                </a:solidFill>
              </a:rPr>
              <a:t> mam</a:t>
            </a:r>
            <a:endParaRPr lang="en-IN" sz="6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98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700E1-11BF-4DA7-A29A-E5EE0A34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Industry: health care</a:t>
            </a:r>
            <a:br>
              <a:rPr lang="en-US" dirty="0"/>
            </a:br>
            <a:r>
              <a:rPr lang="en-US" dirty="0"/>
              <a:t>location: </a:t>
            </a:r>
            <a:r>
              <a:rPr lang="en-US" dirty="0" err="1"/>
              <a:t>Denver,colorado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F60F8-4775-46CC-BA6B-965BFD34A3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it is using blockchain: </a:t>
            </a:r>
            <a:r>
              <a:rPr lang="en-US" dirty="0" err="1"/>
              <a:t>burstiqs</a:t>
            </a:r>
            <a:r>
              <a:rPr lang="en-US" dirty="0"/>
              <a:t> big data blockchain contracts help patients and doctors securely transfer sensitive medical information. The smart </a:t>
            </a:r>
            <a:r>
              <a:rPr lang="en-US" dirty="0" err="1"/>
              <a:t>constracts</a:t>
            </a:r>
            <a:r>
              <a:rPr lang="en-US" dirty="0"/>
              <a:t> </a:t>
            </a:r>
            <a:r>
              <a:rPr lang="en-US" dirty="0" err="1"/>
              <a:t>estlablish</a:t>
            </a:r>
            <a:r>
              <a:rPr lang="en-US" dirty="0"/>
              <a:t> the parameters of what data can be shared and even displays details of </a:t>
            </a:r>
            <a:r>
              <a:rPr lang="en-US" dirty="0" err="1"/>
              <a:t>pernsolized</a:t>
            </a:r>
            <a:r>
              <a:rPr lang="en-US" dirty="0"/>
              <a:t> health plans for each patient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347028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D3A0-8A37-4832-87F7-85F62A1A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6"/>
                </a:solidFill>
              </a:rPr>
              <a:t>MONEY TRANSFER USE CASES</a:t>
            </a:r>
            <a:endParaRPr lang="en-IN" sz="4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60531-DA46-49D1-BC87-14725F4517D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Pioneered by bitcoin</a:t>
            </a:r>
          </a:p>
          <a:p>
            <a:pPr marL="0" indent="0">
              <a:buNone/>
            </a:pPr>
            <a:r>
              <a:rPr lang="en-US" dirty="0"/>
              <a:t>Cryptocurrency transfer apps are exploding in popularity right </a:t>
            </a:r>
            <a:r>
              <a:rPr lang="en-US" dirty="0" err="1"/>
              <a:t>now.blockchain</a:t>
            </a:r>
            <a:r>
              <a:rPr lang="en-US" dirty="0"/>
              <a:t> is especially popular in finance for the money and time it can save financial companies of all sizes.</a:t>
            </a:r>
          </a:p>
          <a:p>
            <a:pPr marL="0" indent="0">
              <a:buNone/>
            </a:pPr>
            <a:r>
              <a:rPr lang="en-US" dirty="0"/>
              <a:t>    blockchain can save the largest banks $8-$12 billion a year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32064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F21D7-CAE4-47DA-879D-E98F773F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2">
                    <a:lumMod val="50000"/>
                  </a:schemeClr>
                </a:solidFill>
              </a:rPr>
              <a:t>CONCLUSION</a:t>
            </a:r>
            <a:endParaRPr lang="en-IN" sz="5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22D85-04AB-462C-B4D7-244358F8BC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Blockchain is a viable technology that can improve the healthcare data sharing and storing system owing to its decentralization, immutability, transparency  and</a:t>
            </a:r>
          </a:p>
          <a:p>
            <a:pPr marL="0" indent="0">
              <a:buNone/>
            </a:pPr>
            <a:r>
              <a:rPr lang="en-US" dirty="0" err="1"/>
              <a:t>Tracebality</a:t>
            </a:r>
            <a:r>
              <a:rPr lang="en-US" dirty="0"/>
              <a:t> features. However adopt blockchain technology  due to threats such as security and </a:t>
            </a:r>
            <a:r>
              <a:rPr lang="en-US" dirty="0" err="1"/>
              <a:t>authoration</a:t>
            </a:r>
            <a:r>
              <a:rPr lang="en-US" dirty="0"/>
              <a:t> issue. interoperability issues and lack of technical</a:t>
            </a:r>
          </a:p>
          <a:p>
            <a:pPr marL="0" indent="0">
              <a:buNone/>
            </a:pPr>
            <a:r>
              <a:rPr lang="en-US" dirty="0"/>
              <a:t>Skills related to block chain technology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178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171C0-B9FF-421C-82E4-F1C3BB155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474354">
            <a:off x="330679" y="2630911"/>
            <a:ext cx="10364451" cy="1596177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0070C0"/>
                </a:solidFill>
              </a:rPr>
              <a:t>THANK YOU</a:t>
            </a:r>
            <a:endParaRPr lang="en-IN" sz="6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11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8AFD-12FF-4FB6-8A83-96B60F0A2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CONTENTS</a:t>
            </a:r>
            <a:endParaRPr lang="en-IN" sz="6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859F9-555A-4F05-8B81-41ADD346E5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047563"/>
          </a:xfrm>
        </p:spPr>
        <p:txBody>
          <a:bodyPr/>
          <a:lstStyle/>
          <a:p>
            <a:r>
              <a:rPr lang="en-US" dirty="0"/>
              <a:t>Block chain</a:t>
            </a:r>
          </a:p>
          <a:p>
            <a:r>
              <a:rPr lang="en-US" dirty="0"/>
              <a:t>Simple definition</a:t>
            </a:r>
          </a:p>
          <a:p>
            <a:r>
              <a:rPr lang="en-US" dirty="0"/>
              <a:t>A quick synopsis of block chain technology</a:t>
            </a:r>
          </a:p>
          <a:p>
            <a:r>
              <a:rPr lang="en-US" dirty="0"/>
              <a:t>History of block chain</a:t>
            </a:r>
          </a:p>
          <a:p>
            <a:r>
              <a:rPr lang="en-US" dirty="0"/>
              <a:t>Block chain technology</a:t>
            </a:r>
          </a:p>
          <a:p>
            <a:r>
              <a:rPr lang="en-US" dirty="0"/>
              <a:t>Block chain work</a:t>
            </a:r>
          </a:p>
          <a:p>
            <a:r>
              <a:rPr lang="en-US" dirty="0"/>
              <a:t>Blockchain applications</a:t>
            </a:r>
          </a:p>
          <a:p>
            <a:r>
              <a:rPr lang="en-US" dirty="0"/>
              <a:t>Money transfer use cases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74421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F1C0-6E91-43D4-BEA5-01972452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BLOCK CHAIN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5864-2780-4806-B76A-EE4290AFE67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block chain is a digital public ledger that records online transactions.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Block chain is the core technology for cryptocurrencies like bitcoin. a block chain ensures the integrity of a cryptocurrency by encrypting validating  and permanently recording transactions.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block chain is similar to a banks ledger but open and accessible to everyone who utilize the  cryptocurrency is supports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991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12C84-E720-4938-AB6D-CDA7939EC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SIMPLE DEFINATION</a:t>
            </a:r>
            <a:endParaRPr lang="en-IN" sz="6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BB5B0-590F-46F1-8AE5-C4AC8A87B2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2774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Block chain is a system of recording information in a way that makes it  difficult or impossible to change, hack , or cheat the system. a block chain is essentially a digital ledger of transactions that is duplicated and distributed across the entire network of computer system</a:t>
            </a:r>
            <a:r>
              <a:rPr lang="en-US" sz="2400" b="1" dirty="0"/>
              <a:t> </a:t>
            </a:r>
            <a:r>
              <a:rPr lang="en-US" sz="2400" dirty="0"/>
              <a:t>on the block chain 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9852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D2BE-DD2E-47A2-B954-76430435B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 QUICK SYNOPSIS OF BLOCKCHAIN TECHNOLOGY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261EE-1599-41E6-AFD9-4B8E374B23C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block chain is an open, immutable distributed public ledger that allows transactions to take  place in a </a:t>
            </a:r>
            <a:r>
              <a:rPr lang="en-US" dirty="0" err="1"/>
              <a:t>decentralised</a:t>
            </a:r>
            <a:r>
              <a:rPr lang="en-US" dirty="0"/>
              <a:t> manner without a need for a trusted third party. bitcoin, the first successful cryptocurrency, is a peer-to-peer electronic payment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506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C34F-E98B-4AA3-9939-BE3CC7E9A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209" y="821635"/>
            <a:ext cx="10006017" cy="139305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7030A0"/>
                </a:solidFill>
              </a:rPr>
              <a:t>HISTORY OF BLOCK CHAIN</a:t>
            </a:r>
            <a:endParaRPr lang="en-IN" sz="5400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0F1B9-1C1C-4570-8C09-62E9849417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126973"/>
            <a:ext cx="10562921" cy="39093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Block chain has the potential to grow to be a bedrock of the world wide record-keeping systems , but  was launched just 10 years  ago.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It was created by the unknown persons behind the online cash currency bitcoin, under the pseudonym of  </a:t>
            </a:r>
            <a:r>
              <a:rPr lang="en-US" sz="2400" dirty="0" err="1"/>
              <a:t>satoshi</a:t>
            </a:r>
            <a:r>
              <a:rPr lang="en-US" sz="2400" dirty="0"/>
              <a:t>   </a:t>
            </a:r>
            <a:r>
              <a:rPr lang="en-US" sz="2400" dirty="0" err="1"/>
              <a:t>nakamoto</a:t>
            </a:r>
            <a:r>
              <a:rPr lang="en-US" sz="2400" dirty="0"/>
              <a:t>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8546592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D07A0-4889-4B30-88B9-822E879C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66CC"/>
                </a:solidFill>
              </a:rPr>
              <a:t>BLOCK CHAIN TECHNOLOGY</a:t>
            </a:r>
            <a:endParaRPr lang="en-IN" sz="4800" dirty="0">
              <a:solidFill>
                <a:srgbClr val="FF66C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65C89-8218-4021-B2AF-54150C66EF2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Blockchain, sometimes refer red to as a distributed ledger technology  (</a:t>
            </a:r>
            <a:r>
              <a:rPr lang="en-US" dirty="0" err="1"/>
              <a:t>dlt</a:t>
            </a:r>
            <a:r>
              <a:rPr lang="en-US" dirty="0"/>
              <a:t>),  makes the history of any digital asset unalterable and transparent through the use of decentralization and cryptographic hashing.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 simple analogy for understanding block chain technology.  is a google doc. when we  create document and share it with a group of people ,the document and is distributed instead of copied or transferred.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810532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486F7-6297-4995-9833-10D5B1DB0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993" y="268712"/>
            <a:ext cx="10364451" cy="159617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FFCC"/>
                </a:solidFill>
              </a:rPr>
              <a:t>BLOCKCHAIN WORK</a:t>
            </a:r>
            <a:endParaRPr lang="en-IN" sz="5400" dirty="0">
              <a:solidFill>
                <a:srgbClr val="00FFC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0C61-135E-47E1-AF3D-228CB21C0E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325256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r>
              <a:rPr lang="en-US" dirty="0"/>
              <a:t>The whole point of using a blockchain is to let people –in particular ,people who don’t trust one another –share valuable data in a secure , </a:t>
            </a:r>
            <a:r>
              <a:rPr lang="en-US" dirty="0" err="1"/>
              <a:t>temperproof</a:t>
            </a:r>
            <a:r>
              <a:rPr lang="en-US" dirty="0"/>
              <a:t> way.</a:t>
            </a:r>
          </a:p>
          <a:p>
            <a:r>
              <a:rPr lang="en-US" dirty="0"/>
              <a:t>Blockchain consists of three important concepts….</a:t>
            </a:r>
          </a:p>
          <a:p>
            <a:pPr marL="0" indent="0">
              <a:buNone/>
            </a:pPr>
            <a:r>
              <a:rPr lang="en-US" dirty="0"/>
              <a:t>1.Blocks</a:t>
            </a:r>
          </a:p>
          <a:p>
            <a:pPr marL="0" indent="0">
              <a:buNone/>
            </a:pPr>
            <a:r>
              <a:rPr lang="en-US" dirty="0"/>
              <a:t>2.Nodes</a:t>
            </a:r>
          </a:p>
          <a:p>
            <a:pPr marL="0" indent="0">
              <a:buNone/>
            </a:pPr>
            <a:r>
              <a:rPr lang="en-US" dirty="0"/>
              <a:t>3.Miners</a:t>
            </a:r>
          </a:p>
          <a:p>
            <a:r>
              <a:rPr lang="en-US" dirty="0"/>
              <a:t>Blocks-every chain consists of multiple blocks and each block has three basic elements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43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65BC2-FE82-495C-8893-9099587F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accent4">
                    <a:lumMod val="75000"/>
                  </a:schemeClr>
                </a:solidFill>
              </a:rPr>
              <a:t>BLOCKCHAIN APPLICATIONS</a:t>
            </a:r>
            <a:endParaRPr lang="en-IN" sz="4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5B019-836D-4335-9B42-2CA3C96AD5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Secure sharing of medical data</a:t>
            </a:r>
          </a:p>
          <a:p>
            <a:r>
              <a:rPr lang="en-US" dirty="0"/>
              <a:t>Music royalties tracking </a:t>
            </a:r>
          </a:p>
          <a:p>
            <a:r>
              <a:rPr lang="en-US" dirty="0"/>
              <a:t>Cross –border payments</a:t>
            </a:r>
          </a:p>
          <a:p>
            <a:r>
              <a:rPr lang="en-US" dirty="0"/>
              <a:t>Voting mechanism</a:t>
            </a:r>
          </a:p>
          <a:p>
            <a:r>
              <a:rPr lang="en-US" dirty="0"/>
              <a:t>Real estates processing platform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762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soumya</Template>
  <TotalTime>51</TotalTime>
  <Words>578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Tw Cen MT</vt:lpstr>
      <vt:lpstr>Wingdings</vt:lpstr>
      <vt:lpstr>Droplet</vt:lpstr>
      <vt:lpstr> topic: BLOCKCHAIN</vt:lpstr>
      <vt:lpstr>CONTENTS</vt:lpstr>
      <vt:lpstr>BLOCK CHAIN</vt:lpstr>
      <vt:lpstr>SIMPLE DEFINATION</vt:lpstr>
      <vt:lpstr>A QUICK SYNOPSIS OF BLOCKCHAIN TECHNOLOGY</vt:lpstr>
      <vt:lpstr>HISTORY OF BLOCK CHAIN</vt:lpstr>
      <vt:lpstr>BLOCK CHAIN TECHNOLOGY</vt:lpstr>
      <vt:lpstr>BLOCKCHAIN WORK</vt:lpstr>
      <vt:lpstr>BLOCKCHAIN APPLICATIONS</vt:lpstr>
      <vt:lpstr>Industry: health care location: Denver,colorado</vt:lpstr>
      <vt:lpstr>MONEY TRANSFER USE CASES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 BLOCKCHAIN</dc:title>
  <dc:creator>admin</dc:creator>
  <cp:lastModifiedBy>admin</cp:lastModifiedBy>
  <cp:revision>6</cp:revision>
  <dcterms:created xsi:type="dcterms:W3CDTF">2021-03-08T07:13:48Z</dcterms:created>
  <dcterms:modified xsi:type="dcterms:W3CDTF">2021-03-08T16:15:24Z</dcterms:modified>
</cp:coreProperties>
</file>