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njie\Desktop\ECM_Education_Datasets_junji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njie\Desktop\ECM_Education_Datasets_junji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njie\Desktop\ECM_Education_Datasets_junji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plotArea>
      <c:layout>
        <c:manualLayout>
          <c:layoutTarget val="inner"/>
          <c:xMode val="edge"/>
          <c:yMode val="edge"/>
          <c:x val="4.017060814211134E-2"/>
          <c:y val="0.11769685039370077"/>
          <c:w val="0.94429266696613134"/>
          <c:h val="0.41998862642169732"/>
        </c:manualLayout>
      </c:layout>
      <c:barChart>
        <c:barDir val="col"/>
        <c:grouping val="clustered"/>
        <c:ser>
          <c:idx val="0"/>
          <c:order val="0"/>
          <c:tx>
            <c:strRef>
              <c:f>Sheet1!$J$1</c:f>
              <c:strCache>
                <c:ptCount val="1"/>
                <c:pt idx="0">
                  <c:v>DeepFeatures+LinearSVM</c:v>
                </c:pt>
              </c:strCache>
            </c:strRef>
          </c:tx>
          <c:cat>
            <c:strRef>
              <c:f>Sheet1!$I$2:$I$55</c:f>
              <c:strCache>
                <c:ptCount val="54"/>
                <c:pt idx="0">
                  <c:v>Airplane</c:v>
                </c:pt>
                <c:pt idx="1">
                  <c:v>Ambulance</c:v>
                </c:pt>
                <c:pt idx="2">
                  <c:v>American_football</c:v>
                </c:pt>
                <c:pt idx="3">
                  <c:v>Animations</c:v>
                </c:pt>
                <c:pt idx="4">
                  <c:v>Astronaut</c:v>
                </c:pt>
                <c:pt idx="5">
                  <c:v>Audience_view</c:v>
                </c:pt>
                <c:pt idx="6">
                  <c:v>Auditorium</c:v>
                </c:pt>
                <c:pt idx="7">
                  <c:v>Baby</c:v>
                </c:pt>
                <c:pt idx="8">
                  <c:v>Ball</c:v>
                </c:pt>
                <c:pt idx="9">
                  <c:v>Banana</c:v>
                </c:pt>
                <c:pt idx="10">
                  <c:v>Bar_chart</c:v>
                </c:pt>
                <c:pt idx="11">
                  <c:v>Bathroom</c:v>
                </c:pt>
                <c:pt idx="12">
                  <c:v>Beach</c:v>
                </c:pt>
                <c:pt idx="13">
                  <c:v>Beaker</c:v>
                </c:pt>
                <c:pt idx="14">
                  <c:v>Bear</c:v>
                </c:pt>
                <c:pt idx="15">
                  <c:v>Berries</c:v>
                </c:pt>
                <c:pt idx="16">
                  <c:v>Bicycle</c:v>
                </c:pt>
                <c:pt idx="17">
                  <c:v>Bike_wheel</c:v>
                </c:pt>
                <c:pt idx="18">
                  <c:v>Bird</c:v>
                </c:pt>
                <c:pt idx="19">
                  <c:v>Block_diagram</c:v>
                </c:pt>
                <c:pt idx="20">
                  <c:v>Book</c:v>
                </c:pt>
                <c:pt idx="21">
                  <c:v>Boy</c:v>
                </c:pt>
                <c:pt idx="22">
                  <c:v>Building</c:v>
                </c:pt>
                <c:pt idx="23">
                  <c:v>CD</c:v>
                </c:pt>
                <c:pt idx="24">
                  <c:v>CD_player</c:v>
                </c:pt>
                <c:pt idx="25">
                  <c:v>CGI</c:v>
                </c:pt>
                <c:pt idx="26">
                  <c:v>Calculator</c:v>
                </c:pt>
                <c:pt idx="27">
                  <c:v>Cannon</c:v>
                </c:pt>
                <c:pt idx="28">
                  <c:v>Car</c:v>
                </c:pt>
                <c:pt idx="29">
                  <c:v>Cards</c:v>
                </c:pt>
                <c:pt idx="30">
                  <c:v>Caricature</c:v>
                </c:pt>
                <c:pt idx="31">
                  <c:v>Cartoon</c:v>
                </c:pt>
                <c:pt idx="32">
                  <c:v>Castle</c:v>
                </c:pt>
                <c:pt idx="33">
                  <c:v>Cat</c:v>
                </c:pt>
                <c:pt idx="34">
                  <c:v>Cellphone</c:v>
                </c:pt>
                <c:pt idx="35">
                  <c:v>Cereal_box</c:v>
                </c:pt>
                <c:pt idx="36">
                  <c:v>Charts</c:v>
                </c:pt>
                <c:pt idx="37">
                  <c:v>Chemical_formula</c:v>
                </c:pt>
                <c:pt idx="38">
                  <c:v>Chess</c:v>
                </c:pt>
                <c:pt idx="39">
                  <c:v>Child</c:v>
                </c:pt>
                <c:pt idx="40">
                  <c:v>Cityscape</c:v>
                </c:pt>
                <c:pt idx="41">
                  <c:v>Classroom</c:v>
                </c:pt>
                <c:pt idx="42">
                  <c:v>Cockpit</c:v>
                </c:pt>
                <c:pt idx="43">
                  <c:v>Computer_room</c:v>
                </c:pt>
                <c:pt idx="44">
                  <c:v>Computer_screen</c:v>
                </c:pt>
                <c:pt idx="45">
                  <c:v>Corridor</c:v>
                </c:pt>
                <c:pt idx="46">
                  <c:v>Cow</c:v>
                </c:pt>
                <c:pt idx="47">
                  <c:v>Crowd</c:v>
                </c:pt>
                <c:pt idx="48">
                  <c:v>Desk</c:v>
                </c:pt>
                <c:pt idx="49">
                  <c:v>Dog</c:v>
                </c:pt>
                <c:pt idx="50">
                  <c:v>Drawer</c:v>
                </c:pt>
                <c:pt idx="51">
                  <c:v>Drawing</c:v>
                </c:pt>
                <c:pt idx="52">
                  <c:v>Elephant</c:v>
                </c:pt>
                <c:pt idx="53">
                  <c:v>Eye</c:v>
                </c:pt>
              </c:strCache>
            </c:strRef>
          </c:cat>
          <c:val>
            <c:numRef>
              <c:f>Sheet1!$J$2:$J$55</c:f>
              <c:numCache>
                <c:formatCode>General</c:formatCode>
                <c:ptCount val="54"/>
                <c:pt idx="0">
                  <c:v>0.87935996824731399</c:v>
                </c:pt>
                <c:pt idx="1">
                  <c:v>0.76243895422015995</c:v>
                </c:pt>
                <c:pt idx="2">
                  <c:v>0.79166666666666696</c:v>
                </c:pt>
                <c:pt idx="3">
                  <c:v>0.71581612697067698</c:v>
                </c:pt>
                <c:pt idx="4">
                  <c:v>0.79344670481034096</c:v>
                </c:pt>
                <c:pt idx="5">
                  <c:v>0.21656236683410601</c:v>
                </c:pt>
                <c:pt idx="6">
                  <c:v>0.40248754650582902</c:v>
                </c:pt>
                <c:pt idx="7">
                  <c:v>0.49113632440064903</c:v>
                </c:pt>
                <c:pt idx="8">
                  <c:v>0.41129829257683098</c:v>
                </c:pt>
                <c:pt idx="9">
                  <c:v>1</c:v>
                </c:pt>
                <c:pt idx="10">
                  <c:v>0.19325228148757601</c:v>
                </c:pt>
                <c:pt idx="11">
                  <c:v>0.31277056861862601</c:v>
                </c:pt>
                <c:pt idx="12">
                  <c:v>0.35784427398827401</c:v>
                </c:pt>
                <c:pt idx="13">
                  <c:v>0.54453711185213205</c:v>
                </c:pt>
                <c:pt idx="14">
                  <c:v>0.32766758364445497</c:v>
                </c:pt>
                <c:pt idx="15">
                  <c:v>0.63424242424242405</c:v>
                </c:pt>
                <c:pt idx="16">
                  <c:v>0.49472044159544198</c:v>
                </c:pt>
                <c:pt idx="17">
                  <c:v>0.32582632821403201</c:v>
                </c:pt>
                <c:pt idx="18">
                  <c:v>0.88874764817391605</c:v>
                </c:pt>
                <c:pt idx="19">
                  <c:v>0.49863685000346403</c:v>
                </c:pt>
                <c:pt idx="20">
                  <c:v>0.40202215994914198</c:v>
                </c:pt>
                <c:pt idx="21">
                  <c:v>0.42224297430392799</c:v>
                </c:pt>
                <c:pt idx="22">
                  <c:v>0.55892840465971705</c:v>
                </c:pt>
                <c:pt idx="23">
                  <c:v>0.17903690424174801</c:v>
                </c:pt>
                <c:pt idx="24">
                  <c:v>1.05263157894737E-2</c:v>
                </c:pt>
                <c:pt idx="25">
                  <c:v>0.118244399051936</c:v>
                </c:pt>
                <c:pt idx="26">
                  <c:v>0.237751148784898</c:v>
                </c:pt>
                <c:pt idx="27">
                  <c:v>0.33521755853267698</c:v>
                </c:pt>
                <c:pt idx="28">
                  <c:v>0.59897195177976803</c:v>
                </c:pt>
                <c:pt idx="29">
                  <c:v>2.61513157894737E-2</c:v>
                </c:pt>
                <c:pt idx="30">
                  <c:v>5.4342431761786603E-2</c:v>
                </c:pt>
                <c:pt idx="31">
                  <c:v>0.70250089921372805</c:v>
                </c:pt>
                <c:pt idx="32">
                  <c:v>0.47717209591660198</c:v>
                </c:pt>
                <c:pt idx="33">
                  <c:v>0.78570221925553496</c:v>
                </c:pt>
                <c:pt idx="34">
                  <c:v>0.37963072552964799</c:v>
                </c:pt>
                <c:pt idx="35">
                  <c:v>0.287745098039216</c:v>
                </c:pt>
                <c:pt idx="36">
                  <c:v>0.49051226551226601</c:v>
                </c:pt>
                <c:pt idx="37">
                  <c:v>1</c:v>
                </c:pt>
                <c:pt idx="38">
                  <c:v>0.825223137791533</c:v>
                </c:pt>
                <c:pt idx="39">
                  <c:v>0.33144988354266303</c:v>
                </c:pt>
                <c:pt idx="40">
                  <c:v>0.69350369284634505</c:v>
                </c:pt>
                <c:pt idx="41">
                  <c:v>0.25655164255715301</c:v>
                </c:pt>
                <c:pt idx="42">
                  <c:v>0.68602814289174996</c:v>
                </c:pt>
                <c:pt idx="43">
                  <c:v>0.38684954589489501</c:v>
                </c:pt>
                <c:pt idx="44">
                  <c:v>0.74992159651524104</c:v>
                </c:pt>
                <c:pt idx="45">
                  <c:v>0.58849997626169104</c:v>
                </c:pt>
                <c:pt idx="46">
                  <c:v>0.61263014486877498</c:v>
                </c:pt>
                <c:pt idx="47">
                  <c:v>0.94389973093726798</c:v>
                </c:pt>
                <c:pt idx="48">
                  <c:v>0.73106821565432201</c:v>
                </c:pt>
                <c:pt idx="49">
                  <c:v>0.804058305328617</c:v>
                </c:pt>
                <c:pt idx="50">
                  <c:v>7.8415252995431006E-2</c:v>
                </c:pt>
                <c:pt idx="51">
                  <c:v>0.82235939376186495</c:v>
                </c:pt>
                <c:pt idx="52">
                  <c:v>0.59895628004288104</c:v>
                </c:pt>
                <c:pt idx="53">
                  <c:v>0.58898751635230995</c:v>
                </c:pt>
              </c:numCache>
            </c:numRef>
          </c:val>
        </c:ser>
        <c:ser>
          <c:idx val="1"/>
          <c:order val="1"/>
          <c:tx>
            <c:strRef>
              <c:f>Sheet1!$K$1</c:f>
              <c:strCache>
                <c:ptCount val="1"/>
                <c:pt idx="0">
                  <c:v>CNN</c:v>
                </c:pt>
              </c:strCache>
            </c:strRef>
          </c:tx>
          <c:cat>
            <c:strRef>
              <c:f>Sheet1!$I$2:$I$55</c:f>
              <c:strCache>
                <c:ptCount val="54"/>
                <c:pt idx="0">
                  <c:v>Airplane</c:v>
                </c:pt>
                <c:pt idx="1">
                  <c:v>Ambulance</c:v>
                </c:pt>
                <c:pt idx="2">
                  <c:v>American_football</c:v>
                </c:pt>
                <c:pt idx="3">
                  <c:v>Animations</c:v>
                </c:pt>
                <c:pt idx="4">
                  <c:v>Astronaut</c:v>
                </c:pt>
                <c:pt idx="5">
                  <c:v>Audience_view</c:v>
                </c:pt>
                <c:pt idx="6">
                  <c:v>Auditorium</c:v>
                </c:pt>
                <c:pt idx="7">
                  <c:v>Baby</c:v>
                </c:pt>
                <c:pt idx="8">
                  <c:v>Ball</c:v>
                </c:pt>
                <c:pt idx="9">
                  <c:v>Banana</c:v>
                </c:pt>
                <c:pt idx="10">
                  <c:v>Bar_chart</c:v>
                </c:pt>
                <c:pt idx="11">
                  <c:v>Bathroom</c:v>
                </c:pt>
                <c:pt idx="12">
                  <c:v>Beach</c:v>
                </c:pt>
                <c:pt idx="13">
                  <c:v>Beaker</c:v>
                </c:pt>
                <c:pt idx="14">
                  <c:v>Bear</c:v>
                </c:pt>
                <c:pt idx="15">
                  <c:v>Berries</c:v>
                </c:pt>
                <c:pt idx="16">
                  <c:v>Bicycle</c:v>
                </c:pt>
                <c:pt idx="17">
                  <c:v>Bike_wheel</c:v>
                </c:pt>
                <c:pt idx="18">
                  <c:v>Bird</c:v>
                </c:pt>
                <c:pt idx="19">
                  <c:v>Block_diagram</c:v>
                </c:pt>
                <c:pt idx="20">
                  <c:v>Book</c:v>
                </c:pt>
                <c:pt idx="21">
                  <c:v>Boy</c:v>
                </c:pt>
                <c:pt idx="22">
                  <c:v>Building</c:v>
                </c:pt>
                <c:pt idx="23">
                  <c:v>CD</c:v>
                </c:pt>
                <c:pt idx="24">
                  <c:v>CD_player</c:v>
                </c:pt>
                <c:pt idx="25">
                  <c:v>CGI</c:v>
                </c:pt>
                <c:pt idx="26">
                  <c:v>Calculator</c:v>
                </c:pt>
                <c:pt idx="27">
                  <c:v>Cannon</c:v>
                </c:pt>
                <c:pt idx="28">
                  <c:v>Car</c:v>
                </c:pt>
                <c:pt idx="29">
                  <c:v>Cards</c:v>
                </c:pt>
                <c:pt idx="30">
                  <c:v>Caricature</c:v>
                </c:pt>
                <c:pt idx="31">
                  <c:v>Cartoon</c:v>
                </c:pt>
                <c:pt idx="32">
                  <c:v>Castle</c:v>
                </c:pt>
                <c:pt idx="33">
                  <c:v>Cat</c:v>
                </c:pt>
                <c:pt idx="34">
                  <c:v>Cellphone</c:v>
                </c:pt>
                <c:pt idx="35">
                  <c:v>Cereal_box</c:v>
                </c:pt>
                <c:pt idx="36">
                  <c:v>Charts</c:v>
                </c:pt>
                <c:pt idx="37">
                  <c:v>Chemical_formula</c:v>
                </c:pt>
                <c:pt idx="38">
                  <c:v>Chess</c:v>
                </c:pt>
                <c:pt idx="39">
                  <c:v>Child</c:v>
                </c:pt>
                <c:pt idx="40">
                  <c:v>Cityscape</c:v>
                </c:pt>
                <c:pt idx="41">
                  <c:v>Classroom</c:v>
                </c:pt>
                <c:pt idx="42">
                  <c:v>Cockpit</c:v>
                </c:pt>
                <c:pt idx="43">
                  <c:v>Computer_room</c:v>
                </c:pt>
                <c:pt idx="44">
                  <c:v>Computer_screen</c:v>
                </c:pt>
                <c:pt idx="45">
                  <c:v>Corridor</c:v>
                </c:pt>
                <c:pt idx="46">
                  <c:v>Cow</c:v>
                </c:pt>
                <c:pt idx="47">
                  <c:v>Crowd</c:v>
                </c:pt>
                <c:pt idx="48">
                  <c:v>Desk</c:v>
                </c:pt>
                <c:pt idx="49">
                  <c:v>Dog</c:v>
                </c:pt>
                <c:pt idx="50">
                  <c:v>Drawer</c:v>
                </c:pt>
                <c:pt idx="51">
                  <c:v>Drawing</c:v>
                </c:pt>
                <c:pt idx="52">
                  <c:v>Elephant</c:v>
                </c:pt>
                <c:pt idx="53">
                  <c:v>Eye</c:v>
                </c:pt>
              </c:strCache>
            </c:strRef>
          </c:cat>
          <c:val>
            <c:numRef>
              <c:f>Sheet1!$K$2:$K$55</c:f>
              <c:numCache>
                <c:formatCode>General</c:formatCode>
                <c:ptCount val="54"/>
                <c:pt idx="0">
                  <c:v>0.53165085624095199</c:v>
                </c:pt>
                <c:pt idx="1">
                  <c:v>0.77650063856960405</c:v>
                </c:pt>
                <c:pt idx="2">
                  <c:v>0.26470588235294101</c:v>
                </c:pt>
                <c:pt idx="3">
                  <c:v>0.44625633426123201</c:v>
                </c:pt>
                <c:pt idx="4">
                  <c:v>0.57206641225628596</c:v>
                </c:pt>
                <c:pt idx="5">
                  <c:v>0.115913947025646</c:v>
                </c:pt>
                <c:pt idx="6">
                  <c:v>0.40468458740076202</c:v>
                </c:pt>
                <c:pt idx="7">
                  <c:v>0.59017101255266602</c:v>
                </c:pt>
                <c:pt idx="8">
                  <c:v>9.9681337181337204E-2</c:v>
                </c:pt>
                <c:pt idx="9">
                  <c:v>3.8974017321785501E-2</c:v>
                </c:pt>
                <c:pt idx="10">
                  <c:v>0.29335522526941998</c:v>
                </c:pt>
                <c:pt idx="11">
                  <c:v>2.5774021940259101E-2</c:v>
                </c:pt>
                <c:pt idx="12">
                  <c:v>0.449820386850387</c:v>
                </c:pt>
                <c:pt idx="13">
                  <c:v>0.10606151468052601</c:v>
                </c:pt>
                <c:pt idx="14">
                  <c:v>0.150309278350515</c:v>
                </c:pt>
                <c:pt idx="15">
                  <c:v>0.66856223008684001</c:v>
                </c:pt>
                <c:pt idx="16">
                  <c:v>0.54533450704225395</c:v>
                </c:pt>
                <c:pt idx="17">
                  <c:v>0.52192800585322396</c:v>
                </c:pt>
                <c:pt idx="18">
                  <c:v>0.59616811537755099</c:v>
                </c:pt>
                <c:pt idx="19">
                  <c:v>0.50132702289418696</c:v>
                </c:pt>
                <c:pt idx="20">
                  <c:v>0.28334205238388899</c:v>
                </c:pt>
                <c:pt idx="21">
                  <c:v>0.36250614079041599</c:v>
                </c:pt>
                <c:pt idx="22">
                  <c:v>0.56797795665684103</c:v>
                </c:pt>
                <c:pt idx="23">
                  <c:v>4.5128626163108899E-2</c:v>
                </c:pt>
                <c:pt idx="24">
                  <c:v>0.233632038065028</c:v>
                </c:pt>
                <c:pt idx="25">
                  <c:v>0.24772198808608201</c:v>
                </c:pt>
                <c:pt idx="26">
                  <c:v>0.20584521687462901</c:v>
                </c:pt>
                <c:pt idx="27">
                  <c:v>0.30472732940817998</c:v>
                </c:pt>
                <c:pt idx="28">
                  <c:v>0.59221844286513603</c:v>
                </c:pt>
                <c:pt idx="29">
                  <c:v>2.2399203583872599E-2</c:v>
                </c:pt>
                <c:pt idx="30">
                  <c:v>9.4965363006600106E-2</c:v>
                </c:pt>
                <c:pt idx="31">
                  <c:v>0.53133458184736904</c:v>
                </c:pt>
                <c:pt idx="32">
                  <c:v>0.20435754172711099</c:v>
                </c:pt>
                <c:pt idx="33">
                  <c:v>0.40470769523188899</c:v>
                </c:pt>
                <c:pt idx="34">
                  <c:v>0</c:v>
                </c:pt>
                <c:pt idx="35">
                  <c:v>4.7619047619047603E-2</c:v>
                </c:pt>
                <c:pt idx="36">
                  <c:v>0.35344191522763002</c:v>
                </c:pt>
                <c:pt idx="37">
                  <c:v>1</c:v>
                </c:pt>
                <c:pt idx="38">
                  <c:v>0.69043584441686601</c:v>
                </c:pt>
                <c:pt idx="39">
                  <c:v>0.54395449650703598</c:v>
                </c:pt>
                <c:pt idx="40">
                  <c:v>0.77554452019379805</c:v>
                </c:pt>
                <c:pt idx="41">
                  <c:v>0.20194861577682399</c:v>
                </c:pt>
                <c:pt idx="42">
                  <c:v>3.5329255557299398E-2</c:v>
                </c:pt>
                <c:pt idx="43">
                  <c:v>0.51925644315985597</c:v>
                </c:pt>
                <c:pt idx="44">
                  <c:v>0.60014519391599197</c:v>
                </c:pt>
                <c:pt idx="45">
                  <c:v>0.35525722915428798</c:v>
                </c:pt>
                <c:pt idx="46">
                  <c:v>0.50112363127069004</c:v>
                </c:pt>
                <c:pt idx="47">
                  <c:v>0.95779854088648997</c:v>
                </c:pt>
                <c:pt idx="48">
                  <c:v>0.77009862866166001</c:v>
                </c:pt>
                <c:pt idx="49">
                  <c:v>0.419882217554569</c:v>
                </c:pt>
                <c:pt idx="50">
                  <c:v>6.03618421052632E-2</c:v>
                </c:pt>
                <c:pt idx="51">
                  <c:v>0.62539651739200597</c:v>
                </c:pt>
                <c:pt idx="52">
                  <c:v>0.72086956521739098</c:v>
                </c:pt>
                <c:pt idx="53">
                  <c:v>0.35296422313536402</c:v>
                </c:pt>
              </c:numCache>
            </c:numRef>
          </c:val>
        </c:ser>
        <c:ser>
          <c:idx val="2"/>
          <c:order val="2"/>
          <c:tx>
            <c:strRef>
              <c:f>Sheet1!$L$1</c:f>
              <c:strCache>
                <c:ptCount val="1"/>
                <c:pt idx="0">
                  <c:v>GlobalFeatures+NonLinearSVM (IMARS)</c:v>
                </c:pt>
              </c:strCache>
            </c:strRef>
          </c:tx>
          <c:cat>
            <c:strRef>
              <c:f>Sheet1!$I$2:$I$55</c:f>
              <c:strCache>
                <c:ptCount val="54"/>
                <c:pt idx="0">
                  <c:v>Airplane</c:v>
                </c:pt>
                <c:pt idx="1">
                  <c:v>Ambulance</c:v>
                </c:pt>
                <c:pt idx="2">
                  <c:v>American_football</c:v>
                </c:pt>
                <c:pt idx="3">
                  <c:v>Animations</c:v>
                </c:pt>
                <c:pt idx="4">
                  <c:v>Astronaut</c:v>
                </c:pt>
                <c:pt idx="5">
                  <c:v>Audience_view</c:v>
                </c:pt>
                <c:pt idx="6">
                  <c:v>Auditorium</c:v>
                </c:pt>
                <c:pt idx="7">
                  <c:v>Baby</c:v>
                </c:pt>
                <c:pt idx="8">
                  <c:v>Ball</c:v>
                </c:pt>
                <c:pt idx="9">
                  <c:v>Banana</c:v>
                </c:pt>
                <c:pt idx="10">
                  <c:v>Bar_chart</c:v>
                </c:pt>
                <c:pt idx="11">
                  <c:v>Bathroom</c:v>
                </c:pt>
                <c:pt idx="12">
                  <c:v>Beach</c:v>
                </c:pt>
                <c:pt idx="13">
                  <c:v>Beaker</c:v>
                </c:pt>
                <c:pt idx="14">
                  <c:v>Bear</c:v>
                </c:pt>
                <c:pt idx="15">
                  <c:v>Berries</c:v>
                </c:pt>
                <c:pt idx="16">
                  <c:v>Bicycle</c:v>
                </c:pt>
                <c:pt idx="17">
                  <c:v>Bike_wheel</c:v>
                </c:pt>
                <c:pt idx="18">
                  <c:v>Bird</c:v>
                </c:pt>
                <c:pt idx="19">
                  <c:v>Block_diagram</c:v>
                </c:pt>
                <c:pt idx="20">
                  <c:v>Book</c:v>
                </c:pt>
                <c:pt idx="21">
                  <c:v>Boy</c:v>
                </c:pt>
                <c:pt idx="22">
                  <c:v>Building</c:v>
                </c:pt>
                <c:pt idx="23">
                  <c:v>CD</c:v>
                </c:pt>
                <c:pt idx="24">
                  <c:v>CD_player</c:v>
                </c:pt>
                <c:pt idx="25">
                  <c:v>CGI</c:v>
                </c:pt>
                <c:pt idx="26">
                  <c:v>Calculator</c:v>
                </c:pt>
                <c:pt idx="27">
                  <c:v>Cannon</c:v>
                </c:pt>
                <c:pt idx="28">
                  <c:v>Car</c:v>
                </c:pt>
                <c:pt idx="29">
                  <c:v>Cards</c:v>
                </c:pt>
                <c:pt idx="30">
                  <c:v>Caricature</c:v>
                </c:pt>
                <c:pt idx="31">
                  <c:v>Cartoon</c:v>
                </c:pt>
                <c:pt idx="32">
                  <c:v>Castle</c:v>
                </c:pt>
                <c:pt idx="33">
                  <c:v>Cat</c:v>
                </c:pt>
                <c:pt idx="34">
                  <c:v>Cellphone</c:v>
                </c:pt>
                <c:pt idx="35">
                  <c:v>Cereal_box</c:v>
                </c:pt>
                <c:pt idx="36">
                  <c:v>Charts</c:v>
                </c:pt>
                <c:pt idx="37">
                  <c:v>Chemical_formula</c:v>
                </c:pt>
                <c:pt idx="38">
                  <c:v>Chess</c:v>
                </c:pt>
                <c:pt idx="39">
                  <c:v>Child</c:v>
                </c:pt>
                <c:pt idx="40">
                  <c:v>Cityscape</c:v>
                </c:pt>
                <c:pt idx="41">
                  <c:v>Classroom</c:v>
                </c:pt>
                <c:pt idx="42">
                  <c:v>Cockpit</c:v>
                </c:pt>
                <c:pt idx="43">
                  <c:v>Computer_room</c:v>
                </c:pt>
                <c:pt idx="44">
                  <c:v>Computer_screen</c:v>
                </c:pt>
                <c:pt idx="45">
                  <c:v>Corridor</c:v>
                </c:pt>
                <c:pt idx="46">
                  <c:v>Cow</c:v>
                </c:pt>
                <c:pt idx="47">
                  <c:v>Crowd</c:v>
                </c:pt>
                <c:pt idx="48">
                  <c:v>Desk</c:v>
                </c:pt>
                <c:pt idx="49">
                  <c:v>Dog</c:v>
                </c:pt>
                <c:pt idx="50">
                  <c:v>Drawer</c:v>
                </c:pt>
                <c:pt idx="51">
                  <c:v>Drawing</c:v>
                </c:pt>
                <c:pt idx="52">
                  <c:v>Elephant</c:v>
                </c:pt>
                <c:pt idx="53">
                  <c:v>Eye</c:v>
                </c:pt>
              </c:strCache>
            </c:strRef>
          </c:cat>
          <c:val>
            <c:numRef>
              <c:f>Sheet1!$L$2:$L$55</c:f>
              <c:numCache>
                <c:formatCode>General</c:formatCode>
                <c:ptCount val="54"/>
                <c:pt idx="0">
                  <c:v>0.25512031092383902</c:v>
                </c:pt>
                <c:pt idx="1">
                  <c:v>0.634920634920635</c:v>
                </c:pt>
                <c:pt idx="2">
                  <c:v>0.63970588235294101</c:v>
                </c:pt>
                <c:pt idx="3">
                  <c:v>0.48856368732264099</c:v>
                </c:pt>
                <c:pt idx="4">
                  <c:v>0.16758398866687399</c:v>
                </c:pt>
                <c:pt idx="5">
                  <c:v>0.17932489451476799</c:v>
                </c:pt>
                <c:pt idx="6">
                  <c:v>0.41189085411686599</c:v>
                </c:pt>
                <c:pt idx="7">
                  <c:v>0.71652727546714901</c:v>
                </c:pt>
                <c:pt idx="8">
                  <c:v>0.18984201592897201</c:v>
                </c:pt>
                <c:pt idx="9">
                  <c:v>1</c:v>
                </c:pt>
                <c:pt idx="10">
                  <c:v>0</c:v>
                </c:pt>
                <c:pt idx="11">
                  <c:v>3.4239130434782598E-2</c:v>
                </c:pt>
                <c:pt idx="12">
                  <c:v>8.3550167553715804E-2</c:v>
                </c:pt>
                <c:pt idx="13">
                  <c:v>0.111811975119429</c:v>
                </c:pt>
                <c:pt idx="14">
                  <c:v>0</c:v>
                </c:pt>
                <c:pt idx="15">
                  <c:v>0.47813766069823999</c:v>
                </c:pt>
                <c:pt idx="16">
                  <c:v>0.42631578947368398</c:v>
                </c:pt>
                <c:pt idx="17">
                  <c:v>6.8542568542568502E-2</c:v>
                </c:pt>
                <c:pt idx="18">
                  <c:v>0.18240639876157</c:v>
                </c:pt>
                <c:pt idx="19">
                  <c:v>0.11769992131301001</c:v>
                </c:pt>
                <c:pt idx="20">
                  <c:v>0.185698087679012</c:v>
                </c:pt>
                <c:pt idx="21">
                  <c:v>0.27574654803418402</c:v>
                </c:pt>
                <c:pt idx="22">
                  <c:v>0.58452246936216401</c:v>
                </c:pt>
                <c:pt idx="23">
                  <c:v>1.6666666666666701E-2</c:v>
                </c:pt>
                <c:pt idx="24">
                  <c:v>3.31813576494428E-2</c:v>
                </c:pt>
                <c:pt idx="25">
                  <c:v>1.2987012987013E-2</c:v>
                </c:pt>
                <c:pt idx="26">
                  <c:v>0</c:v>
                </c:pt>
                <c:pt idx="27">
                  <c:v>0.21190476190476201</c:v>
                </c:pt>
                <c:pt idx="28">
                  <c:v>0.40244699839343301</c:v>
                </c:pt>
                <c:pt idx="29">
                  <c:v>0</c:v>
                </c:pt>
                <c:pt idx="30">
                  <c:v>1.7543859649122799E-2</c:v>
                </c:pt>
                <c:pt idx="31">
                  <c:v>0.11795846685382599</c:v>
                </c:pt>
                <c:pt idx="32">
                  <c:v>0.37532691892500503</c:v>
                </c:pt>
                <c:pt idx="33">
                  <c:v>0.64518554879480405</c:v>
                </c:pt>
                <c:pt idx="34">
                  <c:v>0</c:v>
                </c:pt>
                <c:pt idx="35">
                  <c:v>0</c:v>
                </c:pt>
                <c:pt idx="36">
                  <c:v>0.69766678509886904</c:v>
                </c:pt>
                <c:pt idx="37">
                  <c:v>0.44047619047619002</c:v>
                </c:pt>
                <c:pt idx="38">
                  <c:v>0.27076140504479401</c:v>
                </c:pt>
                <c:pt idx="39">
                  <c:v>0.5</c:v>
                </c:pt>
                <c:pt idx="40">
                  <c:v>0.721803698568245</c:v>
                </c:pt>
                <c:pt idx="41">
                  <c:v>0.51818181818181797</c:v>
                </c:pt>
                <c:pt idx="42">
                  <c:v>1.55555555555556E-2</c:v>
                </c:pt>
                <c:pt idx="43">
                  <c:v>0.34841546394577999</c:v>
                </c:pt>
                <c:pt idx="44">
                  <c:v>0.37334340496164498</c:v>
                </c:pt>
                <c:pt idx="45">
                  <c:v>2.9220102390834099E-2</c:v>
                </c:pt>
                <c:pt idx="46">
                  <c:v>0.23037918684780401</c:v>
                </c:pt>
                <c:pt idx="47">
                  <c:v>0.80977699861961205</c:v>
                </c:pt>
                <c:pt idx="48">
                  <c:v>0.38557467836817999</c:v>
                </c:pt>
                <c:pt idx="49">
                  <c:v>0.31990437167291702</c:v>
                </c:pt>
                <c:pt idx="50">
                  <c:v>0.52867336152219901</c:v>
                </c:pt>
                <c:pt idx="51">
                  <c:v>0.72148760330578499</c:v>
                </c:pt>
                <c:pt idx="52">
                  <c:v>0.22718253968254001</c:v>
                </c:pt>
                <c:pt idx="53">
                  <c:v>0.33647316181272002</c:v>
                </c:pt>
              </c:numCache>
            </c:numRef>
          </c:val>
        </c:ser>
        <c:ser>
          <c:idx val="3"/>
          <c:order val="3"/>
          <c:tx>
            <c:strRef>
              <c:f>Sheet1!$M$1</c:f>
              <c:strCache>
                <c:ptCount val="1"/>
                <c:pt idx="0">
                  <c:v>SIFTFV+LinearSVM</c:v>
                </c:pt>
              </c:strCache>
            </c:strRef>
          </c:tx>
          <c:cat>
            <c:strRef>
              <c:f>Sheet1!$I$2:$I$55</c:f>
              <c:strCache>
                <c:ptCount val="54"/>
                <c:pt idx="0">
                  <c:v>Airplane</c:v>
                </c:pt>
                <c:pt idx="1">
                  <c:v>Ambulance</c:v>
                </c:pt>
                <c:pt idx="2">
                  <c:v>American_football</c:v>
                </c:pt>
                <c:pt idx="3">
                  <c:v>Animations</c:v>
                </c:pt>
                <c:pt idx="4">
                  <c:v>Astronaut</c:v>
                </c:pt>
                <c:pt idx="5">
                  <c:v>Audience_view</c:v>
                </c:pt>
                <c:pt idx="6">
                  <c:v>Auditorium</c:v>
                </c:pt>
                <c:pt idx="7">
                  <c:v>Baby</c:v>
                </c:pt>
                <c:pt idx="8">
                  <c:v>Ball</c:v>
                </c:pt>
                <c:pt idx="9">
                  <c:v>Banana</c:v>
                </c:pt>
                <c:pt idx="10">
                  <c:v>Bar_chart</c:v>
                </c:pt>
                <c:pt idx="11">
                  <c:v>Bathroom</c:v>
                </c:pt>
                <c:pt idx="12">
                  <c:v>Beach</c:v>
                </c:pt>
                <c:pt idx="13">
                  <c:v>Beaker</c:v>
                </c:pt>
                <c:pt idx="14">
                  <c:v>Bear</c:v>
                </c:pt>
                <c:pt idx="15">
                  <c:v>Berries</c:v>
                </c:pt>
                <c:pt idx="16">
                  <c:v>Bicycle</c:v>
                </c:pt>
                <c:pt idx="17">
                  <c:v>Bike_wheel</c:v>
                </c:pt>
                <c:pt idx="18">
                  <c:v>Bird</c:v>
                </c:pt>
                <c:pt idx="19">
                  <c:v>Block_diagram</c:v>
                </c:pt>
                <c:pt idx="20">
                  <c:v>Book</c:v>
                </c:pt>
                <c:pt idx="21">
                  <c:v>Boy</c:v>
                </c:pt>
                <c:pt idx="22">
                  <c:v>Building</c:v>
                </c:pt>
                <c:pt idx="23">
                  <c:v>CD</c:v>
                </c:pt>
                <c:pt idx="24">
                  <c:v>CD_player</c:v>
                </c:pt>
                <c:pt idx="25">
                  <c:v>CGI</c:v>
                </c:pt>
                <c:pt idx="26">
                  <c:v>Calculator</c:v>
                </c:pt>
                <c:pt idx="27">
                  <c:v>Cannon</c:v>
                </c:pt>
                <c:pt idx="28">
                  <c:v>Car</c:v>
                </c:pt>
                <c:pt idx="29">
                  <c:v>Cards</c:v>
                </c:pt>
                <c:pt idx="30">
                  <c:v>Caricature</c:v>
                </c:pt>
                <c:pt idx="31">
                  <c:v>Cartoon</c:v>
                </c:pt>
                <c:pt idx="32">
                  <c:v>Castle</c:v>
                </c:pt>
                <c:pt idx="33">
                  <c:v>Cat</c:v>
                </c:pt>
                <c:pt idx="34">
                  <c:v>Cellphone</c:v>
                </c:pt>
                <c:pt idx="35">
                  <c:v>Cereal_box</c:v>
                </c:pt>
                <c:pt idx="36">
                  <c:v>Charts</c:v>
                </c:pt>
                <c:pt idx="37">
                  <c:v>Chemical_formula</c:v>
                </c:pt>
                <c:pt idx="38">
                  <c:v>Chess</c:v>
                </c:pt>
                <c:pt idx="39">
                  <c:v>Child</c:v>
                </c:pt>
                <c:pt idx="40">
                  <c:v>Cityscape</c:v>
                </c:pt>
                <c:pt idx="41">
                  <c:v>Classroom</c:v>
                </c:pt>
                <c:pt idx="42">
                  <c:v>Cockpit</c:v>
                </c:pt>
                <c:pt idx="43">
                  <c:v>Computer_room</c:v>
                </c:pt>
                <c:pt idx="44">
                  <c:v>Computer_screen</c:v>
                </c:pt>
                <c:pt idx="45">
                  <c:v>Corridor</c:v>
                </c:pt>
                <c:pt idx="46">
                  <c:v>Cow</c:v>
                </c:pt>
                <c:pt idx="47">
                  <c:v>Crowd</c:v>
                </c:pt>
                <c:pt idx="48">
                  <c:v>Desk</c:v>
                </c:pt>
                <c:pt idx="49">
                  <c:v>Dog</c:v>
                </c:pt>
                <c:pt idx="50">
                  <c:v>Drawer</c:v>
                </c:pt>
                <c:pt idx="51">
                  <c:v>Drawing</c:v>
                </c:pt>
                <c:pt idx="52">
                  <c:v>Elephant</c:v>
                </c:pt>
                <c:pt idx="53">
                  <c:v>Eye</c:v>
                </c:pt>
              </c:strCache>
            </c:strRef>
          </c:cat>
          <c:val>
            <c:numRef>
              <c:f>Sheet1!$M$2:$M$55</c:f>
              <c:numCache>
                <c:formatCode>General</c:formatCode>
                <c:ptCount val="54"/>
                <c:pt idx="0">
                  <c:v>0.153896103896104</c:v>
                </c:pt>
                <c:pt idx="1">
                  <c:v>9.1171373429437902E-2</c:v>
                </c:pt>
                <c:pt idx="2">
                  <c:v>3.3333333333333298E-2</c:v>
                </c:pt>
                <c:pt idx="3">
                  <c:v>0.77778439365466601</c:v>
                </c:pt>
                <c:pt idx="4">
                  <c:v>2.3853944562899802E-2</c:v>
                </c:pt>
                <c:pt idx="5">
                  <c:v>0.212359272448192</c:v>
                </c:pt>
                <c:pt idx="6">
                  <c:v>0.17222427726239001</c:v>
                </c:pt>
                <c:pt idx="7">
                  <c:v>8.6750791786769199E-2</c:v>
                </c:pt>
                <c:pt idx="8">
                  <c:v>1.6129032258064498E-2</c:v>
                </c:pt>
                <c:pt idx="9">
                  <c:v>6.25E-2</c:v>
                </c:pt>
                <c:pt idx="10">
                  <c:v>0</c:v>
                </c:pt>
                <c:pt idx="11">
                  <c:v>0.11111111111111099</c:v>
                </c:pt>
                <c:pt idx="12">
                  <c:v>0.37149122807017498</c:v>
                </c:pt>
                <c:pt idx="13">
                  <c:v>1.2500000000000001E-2</c:v>
                </c:pt>
                <c:pt idx="14">
                  <c:v>0</c:v>
                </c:pt>
                <c:pt idx="15">
                  <c:v>0.49346552398628102</c:v>
                </c:pt>
                <c:pt idx="16">
                  <c:v>5.8823529411764698E-2</c:v>
                </c:pt>
                <c:pt idx="17">
                  <c:v>4.3478260869565202E-2</c:v>
                </c:pt>
                <c:pt idx="18">
                  <c:v>7.7524511789968401E-2</c:v>
                </c:pt>
                <c:pt idx="19">
                  <c:v>2.42966751918159E-2</c:v>
                </c:pt>
                <c:pt idx="20">
                  <c:v>1.3333333333333299E-2</c:v>
                </c:pt>
                <c:pt idx="21">
                  <c:v>0.27371717940006202</c:v>
                </c:pt>
                <c:pt idx="22">
                  <c:v>0.33654859838149198</c:v>
                </c:pt>
                <c:pt idx="23">
                  <c:v>1.8536506394690001E-2</c:v>
                </c:pt>
                <c:pt idx="24">
                  <c:v>1.35135135135135E-2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0.38584091212779698</c:v>
                </c:pt>
                <c:pt idx="29">
                  <c:v>0</c:v>
                </c:pt>
                <c:pt idx="30">
                  <c:v>6.5172016670400998E-2</c:v>
                </c:pt>
                <c:pt idx="31">
                  <c:v>0.292149445862109</c:v>
                </c:pt>
                <c:pt idx="32">
                  <c:v>0.57499999999999996</c:v>
                </c:pt>
                <c:pt idx="33">
                  <c:v>0</c:v>
                </c:pt>
                <c:pt idx="34">
                  <c:v>0.11219512195122</c:v>
                </c:pt>
                <c:pt idx="35">
                  <c:v>0</c:v>
                </c:pt>
                <c:pt idx="36">
                  <c:v>0.15468014508935199</c:v>
                </c:pt>
                <c:pt idx="37">
                  <c:v>0.35516696467783399</c:v>
                </c:pt>
                <c:pt idx="38">
                  <c:v>0.47855770976638701</c:v>
                </c:pt>
                <c:pt idx="39">
                  <c:v>0</c:v>
                </c:pt>
                <c:pt idx="40">
                  <c:v>0.43852230177395202</c:v>
                </c:pt>
                <c:pt idx="41">
                  <c:v>0.153084694272587</c:v>
                </c:pt>
                <c:pt idx="42">
                  <c:v>2.7027027027027001E-2</c:v>
                </c:pt>
                <c:pt idx="43">
                  <c:v>0.10509743648841099</c:v>
                </c:pt>
                <c:pt idx="44">
                  <c:v>0.39218788319187398</c:v>
                </c:pt>
                <c:pt idx="45">
                  <c:v>0</c:v>
                </c:pt>
                <c:pt idx="46">
                  <c:v>5.2732450738916303E-2</c:v>
                </c:pt>
                <c:pt idx="47">
                  <c:v>0.52478358356183896</c:v>
                </c:pt>
                <c:pt idx="48">
                  <c:v>0.15324110671786401</c:v>
                </c:pt>
                <c:pt idx="49">
                  <c:v>1.0416666666666701E-2</c:v>
                </c:pt>
                <c:pt idx="50">
                  <c:v>3.3968253968254002E-2</c:v>
                </c:pt>
                <c:pt idx="51">
                  <c:v>0.72046443440900798</c:v>
                </c:pt>
                <c:pt idx="52">
                  <c:v>0.20833333333333301</c:v>
                </c:pt>
                <c:pt idx="53">
                  <c:v>0.256875516274013</c:v>
                </c:pt>
              </c:numCache>
            </c:numRef>
          </c:val>
        </c:ser>
        <c:axId val="146227584"/>
        <c:axId val="146229888"/>
      </c:barChart>
      <c:catAx>
        <c:axId val="146227584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46229888"/>
        <c:crosses val="autoZero"/>
        <c:auto val="1"/>
        <c:lblAlgn val="ctr"/>
        <c:lblOffset val="100"/>
      </c:catAx>
      <c:valAx>
        <c:axId val="146229888"/>
        <c:scaling>
          <c:orientation val="minMax"/>
          <c:max val="1"/>
          <c:min val="0"/>
        </c:scaling>
        <c:axPos val="l"/>
        <c:majorGridlines/>
        <c:numFmt formatCode="General" sourceLinked="1"/>
        <c:tickLblPos val="nextTo"/>
        <c:crossAx val="146227584"/>
        <c:crosses val="autoZero"/>
        <c:crossBetween val="between"/>
        <c:majorUnit val="0.2"/>
      </c:valAx>
    </c:plotArea>
    <c:legend>
      <c:legendPos val="t"/>
      <c:layout>
        <c:manualLayout>
          <c:xMode val="edge"/>
          <c:yMode val="edge"/>
          <c:x val="0.13061180775521683"/>
          <c:y val="3.5755905511811042E-2"/>
          <c:w val="0.80798543173466697"/>
          <c:h val="9.06411698537683E-2"/>
        </c:manualLayout>
      </c:layout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plotArea>
      <c:layout/>
      <c:barChart>
        <c:barDir val="col"/>
        <c:grouping val="clustered"/>
        <c:ser>
          <c:idx val="0"/>
          <c:order val="0"/>
          <c:cat>
            <c:strRef>
              <c:f>Sheet1!$I$56:$I$109</c:f>
              <c:strCache>
                <c:ptCount val="54"/>
                <c:pt idx="0">
                  <c:v>Face</c:v>
                </c:pt>
                <c:pt idx="1">
                  <c:v>Factory_inside</c:v>
                </c:pt>
                <c:pt idx="2">
                  <c:v>Female_adult</c:v>
                </c:pt>
                <c:pt idx="3">
                  <c:v>Fish</c:v>
                </c:pt>
                <c:pt idx="4">
                  <c:v>Flower</c:v>
                </c:pt>
                <c:pt idx="5">
                  <c:v>Foot</c:v>
                </c:pt>
                <c:pt idx="6">
                  <c:v>Fox</c:v>
                </c:pt>
                <c:pt idx="7">
                  <c:v>Frog</c:v>
                </c:pt>
                <c:pt idx="8">
                  <c:v>Galaxy</c:v>
                </c:pt>
                <c:pt idx="9">
                  <c:v>Giraffe</c:v>
                </c:pt>
                <c:pt idx="10">
                  <c:v>Girl</c:v>
                </c:pt>
                <c:pt idx="11">
                  <c:v>Glass</c:v>
                </c:pt>
                <c:pt idx="12">
                  <c:v>Globe</c:v>
                </c:pt>
                <c:pt idx="13">
                  <c:v>Gorilla</c:v>
                </c:pt>
                <c:pt idx="14">
                  <c:v>Greenery</c:v>
                </c:pt>
                <c:pt idx="15">
                  <c:v>Grocery_store_shelf</c:v>
                </c:pt>
                <c:pt idx="16">
                  <c:v>Hands</c:v>
                </c:pt>
                <c:pt idx="17">
                  <c:v>Hippo</c:v>
                </c:pt>
                <c:pt idx="18">
                  <c:v>Historic_pic</c:v>
                </c:pt>
                <c:pt idx="19">
                  <c:v>Horse</c:v>
                </c:pt>
                <c:pt idx="20">
                  <c:v>Insect</c:v>
                </c:pt>
                <c:pt idx="21">
                  <c:v>Keyboard</c:v>
                </c:pt>
                <c:pt idx="22">
                  <c:v>Kitchen</c:v>
                </c:pt>
                <c:pt idx="23">
                  <c:v>Laboratory</c:v>
                </c:pt>
                <c:pt idx="24">
                  <c:v>Lemon</c:v>
                </c:pt>
                <c:pt idx="25">
                  <c:v>Leopard</c:v>
                </c:pt>
                <c:pt idx="26">
                  <c:v>Library</c:v>
                </c:pt>
                <c:pt idx="27">
                  <c:v>Light_bulb</c:v>
                </c:pt>
                <c:pt idx="28">
                  <c:v>Light_microscopy</c:v>
                </c:pt>
                <c:pt idx="29">
                  <c:v>Lion</c:v>
                </c:pt>
                <c:pt idx="30">
                  <c:v>Male_adult</c:v>
                </c:pt>
                <c:pt idx="31">
                  <c:v>Map</c:v>
                </c:pt>
                <c:pt idx="32">
                  <c:v>Mars_rover</c:v>
                </c:pt>
                <c:pt idx="33">
                  <c:v>Mars_surface</c:v>
                </c:pt>
                <c:pt idx="34">
                  <c:v>Math_formula</c:v>
                </c:pt>
                <c:pt idx="35">
                  <c:v>Monkey</c:v>
                </c:pt>
                <c:pt idx="36">
                  <c:v>Monument</c:v>
                </c:pt>
                <c:pt idx="37">
                  <c:v>Moon</c:v>
                </c:pt>
                <c:pt idx="38">
                  <c:v>Mountains</c:v>
                </c:pt>
                <c:pt idx="39">
                  <c:v>Mouse</c:v>
                </c:pt>
                <c:pt idx="40">
                  <c:v>Night_sky</c:v>
                </c:pt>
                <c:pt idx="41">
                  <c:v>Office</c:v>
                </c:pt>
                <c:pt idx="42">
                  <c:v>Oil_painting</c:v>
                </c:pt>
                <c:pt idx="43">
                  <c:v>Paint_colors</c:v>
                </c:pt>
                <c:pt idx="44">
                  <c:v>Parade</c:v>
                </c:pt>
                <c:pt idx="45">
                  <c:v>Periodic_table_of_elements</c:v>
                </c:pt>
                <c:pt idx="46">
                  <c:v>Pigeon</c:v>
                </c:pt>
                <c:pt idx="47">
                  <c:v>Pills</c:v>
                </c:pt>
                <c:pt idx="48">
                  <c:v>Pizza</c:v>
                </c:pt>
                <c:pt idx="49">
                  <c:v>Planet</c:v>
                </c:pt>
                <c:pt idx="50">
                  <c:v>Plant</c:v>
                </c:pt>
                <c:pt idx="51">
                  <c:v>Playground</c:v>
                </c:pt>
                <c:pt idx="52">
                  <c:v>Portrait</c:v>
                </c:pt>
                <c:pt idx="53">
                  <c:v>Power_plant</c:v>
                </c:pt>
              </c:strCache>
            </c:strRef>
          </c:cat>
          <c:val>
            <c:numRef>
              <c:f>Sheet1!$J$56:$J$109</c:f>
              <c:numCache>
                <c:formatCode>General</c:formatCode>
                <c:ptCount val="54"/>
                <c:pt idx="0">
                  <c:v>0.85137903381465896</c:v>
                </c:pt>
                <c:pt idx="1">
                  <c:v>0.83977057075463402</c:v>
                </c:pt>
                <c:pt idx="2">
                  <c:v>0.73990529141789896</c:v>
                </c:pt>
                <c:pt idx="3">
                  <c:v>0.62323678275072203</c:v>
                </c:pt>
                <c:pt idx="4">
                  <c:v>0.39182662695591403</c:v>
                </c:pt>
                <c:pt idx="5">
                  <c:v>0.266666666666667</c:v>
                </c:pt>
                <c:pt idx="6">
                  <c:v>0.74238818447129296</c:v>
                </c:pt>
                <c:pt idx="7">
                  <c:v>0.60316492803721899</c:v>
                </c:pt>
                <c:pt idx="8">
                  <c:v>0.91983881473757201</c:v>
                </c:pt>
                <c:pt idx="9">
                  <c:v>0.57935455349248499</c:v>
                </c:pt>
                <c:pt idx="10">
                  <c:v>0.42895828834008198</c:v>
                </c:pt>
                <c:pt idx="11">
                  <c:v>0.69026014516271705</c:v>
                </c:pt>
                <c:pt idx="12">
                  <c:v>0.38858414980449402</c:v>
                </c:pt>
                <c:pt idx="13">
                  <c:v>0.68190740383722803</c:v>
                </c:pt>
                <c:pt idx="14">
                  <c:v>0.89836527600296001</c:v>
                </c:pt>
                <c:pt idx="15">
                  <c:v>0.80982124721057003</c:v>
                </c:pt>
                <c:pt idx="16">
                  <c:v>0.94919963795048101</c:v>
                </c:pt>
                <c:pt idx="17">
                  <c:v>0.30472848788638301</c:v>
                </c:pt>
                <c:pt idx="18">
                  <c:v>0.96782464451584604</c:v>
                </c:pt>
                <c:pt idx="19">
                  <c:v>0.51336152586455297</c:v>
                </c:pt>
                <c:pt idx="20">
                  <c:v>0.59203776899461003</c:v>
                </c:pt>
                <c:pt idx="21">
                  <c:v>0.60315003077353802</c:v>
                </c:pt>
                <c:pt idx="22">
                  <c:v>0.21316878309651</c:v>
                </c:pt>
                <c:pt idx="23">
                  <c:v>0.78017981553621396</c:v>
                </c:pt>
                <c:pt idx="24">
                  <c:v>0.447725081935608</c:v>
                </c:pt>
                <c:pt idx="25">
                  <c:v>0.82138047138047099</c:v>
                </c:pt>
                <c:pt idx="26">
                  <c:v>0.38844831615572301</c:v>
                </c:pt>
                <c:pt idx="27">
                  <c:v>6.8055555555555605E-2</c:v>
                </c:pt>
                <c:pt idx="28">
                  <c:v>0.30596595658605003</c:v>
                </c:pt>
                <c:pt idx="29">
                  <c:v>0.71428571428571397</c:v>
                </c:pt>
                <c:pt idx="30">
                  <c:v>0.72293958535759995</c:v>
                </c:pt>
                <c:pt idx="31">
                  <c:v>0.96815321104306395</c:v>
                </c:pt>
                <c:pt idx="32">
                  <c:v>0.74522385608777597</c:v>
                </c:pt>
                <c:pt idx="33">
                  <c:v>0.79624084815881002</c:v>
                </c:pt>
                <c:pt idx="34">
                  <c:v>0</c:v>
                </c:pt>
                <c:pt idx="35">
                  <c:v>0.57134675771716104</c:v>
                </c:pt>
                <c:pt idx="36">
                  <c:v>0.47665070792278202</c:v>
                </c:pt>
                <c:pt idx="37">
                  <c:v>0.302558558895487</c:v>
                </c:pt>
                <c:pt idx="38">
                  <c:v>0.811132800760199</c:v>
                </c:pt>
                <c:pt idx="39">
                  <c:v>0.68719953901036501</c:v>
                </c:pt>
                <c:pt idx="40">
                  <c:v>0.82585511959190006</c:v>
                </c:pt>
                <c:pt idx="41">
                  <c:v>0.76674909534320701</c:v>
                </c:pt>
                <c:pt idx="42">
                  <c:v>0.89973277672907004</c:v>
                </c:pt>
                <c:pt idx="43">
                  <c:v>0.200998938389466</c:v>
                </c:pt>
                <c:pt idx="44">
                  <c:v>0.29356730138222398</c:v>
                </c:pt>
                <c:pt idx="45">
                  <c:v>0.96578372750066099</c:v>
                </c:pt>
                <c:pt idx="46">
                  <c:v>0.35523094754726497</c:v>
                </c:pt>
                <c:pt idx="47">
                  <c:v>0.66028259254919996</c:v>
                </c:pt>
                <c:pt idx="48">
                  <c:v>0.780612244897959</c:v>
                </c:pt>
                <c:pt idx="49">
                  <c:v>0.62967188170629596</c:v>
                </c:pt>
                <c:pt idx="50">
                  <c:v>0.73440668615814297</c:v>
                </c:pt>
                <c:pt idx="51">
                  <c:v>0.44453681191634598</c:v>
                </c:pt>
                <c:pt idx="52">
                  <c:v>0.44432792535648702</c:v>
                </c:pt>
                <c:pt idx="53">
                  <c:v>0.32991958333442001</c:v>
                </c:pt>
              </c:numCache>
            </c:numRef>
          </c:val>
        </c:ser>
        <c:ser>
          <c:idx val="1"/>
          <c:order val="1"/>
          <c:cat>
            <c:strRef>
              <c:f>Sheet1!$I$56:$I$109</c:f>
              <c:strCache>
                <c:ptCount val="54"/>
                <c:pt idx="0">
                  <c:v>Face</c:v>
                </c:pt>
                <c:pt idx="1">
                  <c:v>Factory_inside</c:v>
                </c:pt>
                <c:pt idx="2">
                  <c:v>Female_adult</c:v>
                </c:pt>
                <c:pt idx="3">
                  <c:v>Fish</c:v>
                </c:pt>
                <c:pt idx="4">
                  <c:v>Flower</c:v>
                </c:pt>
                <c:pt idx="5">
                  <c:v>Foot</c:v>
                </c:pt>
                <c:pt idx="6">
                  <c:v>Fox</c:v>
                </c:pt>
                <c:pt idx="7">
                  <c:v>Frog</c:v>
                </c:pt>
                <c:pt idx="8">
                  <c:v>Galaxy</c:v>
                </c:pt>
                <c:pt idx="9">
                  <c:v>Giraffe</c:v>
                </c:pt>
                <c:pt idx="10">
                  <c:v>Girl</c:v>
                </c:pt>
                <c:pt idx="11">
                  <c:v>Glass</c:v>
                </c:pt>
                <c:pt idx="12">
                  <c:v>Globe</c:v>
                </c:pt>
                <c:pt idx="13">
                  <c:v>Gorilla</c:v>
                </c:pt>
                <c:pt idx="14">
                  <c:v>Greenery</c:v>
                </c:pt>
                <c:pt idx="15">
                  <c:v>Grocery_store_shelf</c:v>
                </c:pt>
                <c:pt idx="16">
                  <c:v>Hands</c:v>
                </c:pt>
                <c:pt idx="17">
                  <c:v>Hippo</c:v>
                </c:pt>
                <c:pt idx="18">
                  <c:v>Historic_pic</c:v>
                </c:pt>
                <c:pt idx="19">
                  <c:v>Horse</c:v>
                </c:pt>
                <c:pt idx="20">
                  <c:v>Insect</c:v>
                </c:pt>
                <c:pt idx="21">
                  <c:v>Keyboard</c:v>
                </c:pt>
                <c:pt idx="22">
                  <c:v>Kitchen</c:v>
                </c:pt>
                <c:pt idx="23">
                  <c:v>Laboratory</c:v>
                </c:pt>
                <c:pt idx="24">
                  <c:v>Lemon</c:v>
                </c:pt>
                <c:pt idx="25">
                  <c:v>Leopard</c:v>
                </c:pt>
                <c:pt idx="26">
                  <c:v>Library</c:v>
                </c:pt>
                <c:pt idx="27">
                  <c:v>Light_bulb</c:v>
                </c:pt>
                <c:pt idx="28">
                  <c:v>Light_microscopy</c:v>
                </c:pt>
                <c:pt idx="29">
                  <c:v>Lion</c:v>
                </c:pt>
                <c:pt idx="30">
                  <c:v>Male_adult</c:v>
                </c:pt>
                <c:pt idx="31">
                  <c:v>Map</c:v>
                </c:pt>
                <c:pt idx="32">
                  <c:v>Mars_rover</c:v>
                </c:pt>
                <c:pt idx="33">
                  <c:v>Mars_surface</c:v>
                </c:pt>
                <c:pt idx="34">
                  <c:v>Math_formula</c:v>
                </c:pt>
                <c:pt idx="35">
                  <c:v>Monkey</c:v>
                </c:pt>
                <c:pt idx="36">
                  <c:v>Monument</c:v>
                </c:pt>
                <c:pt idx="37">
                  <c:v>Moon</c:v>
                </c:pt>
                <c:pt idx="38">
                  <c:v>Mountains</c:v>
                </c:pt>
                <c:pt idx="39">
                  <c:v>Mouse</c:v>
                </c:pt>
                <c:pt idx="40">
                  <c:v>Night_sky</c:v>
                </c:pt>
                <c:pt idx="41">
                  <c:v>Office</c:v>
                </c:pt>
                <c:pt idx="42">
                  <c:v>Oil_painting</c:v>
                </c:pt>
                <c:pt idx="43">
                  <c:v>Paint_colors</c:v>
                </c:pt>
                <c:pt idx="44">
                  <c:v>Parade</c:v>
                </c:pt>
                <c:pt idx="45">
                  <c:v>Periodic_table_of_elements</c:v>
                </c:pt>
                <c:pt idx="46">
                  <c:v>Pigeon</c:v>
                </c:pt>
                <c:pt idx="47">
                  <c:v>Pills</c:v>
                </c:pt>
                <c:pt idx="48">
                  <c:v>Pizza</c:v>
                </c:pt>
                <c:pt idx="49">
                  <c:v>Planet</c:v>
                </c:pt>
                <c:pt idx="50">
                  <c:v>Plant</c:v>
                </c:pt>
                <c:pt idx="51">
                  <c:v>Playground</c:v>
                </c:pt>
                <c:pt idx="52">
                  <c:v>Portrait</c:v>
                </c:pt>
                <c:pt idx="53">
                  <c:v>Power_plant</c:v>
                </c:pt>
              </c:strCache>
            </c:strRef>
          </c:cat>
          <c:val>
            <c:numRef>
              <c:f>Sheet1!$K$56:$K$109</c:f>
              <c:numCache>
                <c:formatCode>General</c:formatCode>
                <c:ptCount val="54"/>
                <c:pt idx="0">
                  <c:v>0.89459632486055196</c:v>
                </c:pt>
                <c:pt idx="1">
                  <c:v>0.50579667943163398</c:v>
                </c:pt>
                <c:pt idx="2">
                  <c:v>0.83767563894880204</c:v>
                </c:pt>
                <c:pt idx="3">
                  <c:v>0.66570880005662603</c:v>
                </c:pt>
                <c:pt idx="4">
                  <c:v>0.45043046638244599</c:v>
                </c:pt>
                <c:pt idx="5">
                  <c:v>2.4056467876692599E-2</c:v>
                </c:pt>
                <c:pt idx="6">
                  <c:v>0.40574520879660098</c:v>
                </c:pt>
                <c:pt idx="7">
                  <c:v>0.40976190476190499</c:v>
                </c:pt>
                <c:pt idx="8">
                  <c:v>0.81502543382692305</c:v>
                </c:pt>
                <c:pt idx="9">
                  <c:v>0.75555555555555598</c:v>
                </c:pt>
                <c:pt idx="10">
                  <c:v>0.32506642089117499</c:v>
                </c:pt>
                <c:pt idx="11">
                  <c:v>0.48521898064747998</c:v>
                </c:pt>
                <c:pt idx="12">
                  <c:v>0.167902930367307</c:v>
                </c:pt>
                <c:pt idx="13">
                  <c:v>0.52757352941176505</c:v>
                </c:pt>
                <c:pt idx="14">
                  <c:v>0.87866132099306504</c:v>
                </c:pt>
                <c:pt idx="15">
                  <c:v>0.84554139346128498</c:v>
                </c:pt>
                <c:pt idx="16">
                  <c:v>0.95743401982711396</c:v>
                </c:pt>
                <c:pt idx="17">
                  <c:v>0.398809523809524</c:v>
                </c:pt>
                <c:pt idx="18">
                  <c:v>0.98800215352055998</c:v>
                </c:pt>
                <c:pt idx="19">
                  <c:v>0.25084282033474797</c:v>
                </c:pt>
                <c:pt idx="20">
                  <c:v>0.47284035132614999</c:v>
                </c:pt>
                <c:pt idx="21">
                  <c:v>0.440279229684231</c:v>
                </c:pt>
                <c:pt idx="22">
                  <c:v>0.23262151807729001</c:v>
                </c:pt>
                <c:pt idx="23">
                  <c:v>0.78497268705278</c:v>
                </c:pt>
                <c:pt idx="24">
                  <c:v>0.5</c:v>
                </c:pt>
                <c:pt idx="25">
                  <c:v>0.50346808862433901</c:v>
                </c:pt>
                <c:pt idx="26">
                  <c:v>0.17868845012895199</c:v>
                </c:pt>
                <c:pt idx="27">
                  <c:v>0</c:v>
                </c:pt>
                <c:pt idx="28">
                  <c:v>0.25559242971338197</c:v>
                </c:pt>
                <c:pt idx="29">
                  <c:v>0.28801562775050399</c:v>
                </c:pt>
                <c:pt idx="30">
                  <c:v>0.85578317639701396</c:v>
                </c:pt>
                <c:pt idx="31">
                  <c:v>0.900494945172988</c:v>
                </c:pt>
                <c:pt idx="32">
                  <c:v>0.60401312148623998</c:v>
                </c:pt>
                <c:pt idx="33">
                  <c:v>0.20209078409968001</c:v>
                </c:pt>
                <c:pt idx="34">
                  <c:v>0</c:v>
                </c:pt>
                <c:pt idx="35">
                  <c:v>0.75499932785000701</c:v>
                </c:pt>
                <c:pt idx="36">
                  <c:v>0.41964540557619201</c:v>
                </c:pt>
                <c:pt idx="37">
                  <c:v>0.35362319034827999</c:v>
                </c:pt>
                <c:pt idx="38">
                  <c:v>0.65557942153878301</c:v>
                </c:pt>
                <c:pt idx="39">
                  <c:v>0.551704449630532</c:v>
                </c:pt>
                <c:pt idx="40">
                  <c:v>0.55430924877870502</c:v>
                </c:pt>
                <c:pt idx="41">
                  <c:v>0.61152214446586095</c:v>
                </c:pt>
                <c:pt idx="42">
                  <c:v>0.83508341147590803</c:v>
                </c:pt>
                <c:pt idx="43">
                  <c:v>0.34308347490963798</c:v>
                </c:pt>
                <c:pt idx="44">
                  <c:v>0.41482216625031998</c:v>
                </c:pt>
                <c:pt idx="45">
                  <c:v>0.96286392720782998</c:v>
                </c:pt>
                <c:pt idx="46">
                  <c:v>0.55354341736694701</c:v>
                </c:pt>
                <c:pt idx="47">
                  <c:v>1</c:v>
                </c:pt>
                <c:pt idx="48">
                  <c:v>0.94805194805194803</c:v>
                </c:pt>
                <c:pt idx="49">
                  <c:v>0.50710436371704004</c:v>
                </c:pt>
                <c:pt idx="50">
                  <c:v>0.53824163243961898</c:v>
                </c:pt>
                <c:pt idx="51">
                  <c:v>0.25987168557501</c:v>
                </c:pt>
                <c:pt idx="52">
                  <c:v>0.60564018887194804</c:v>
                </c:pt>
                <c:pt idx="53">
                  <c:v>0.174912281358204</c:v>
                </c:pt>
              </c:numCache>
            </c:numRef>
          </c:val>
        </c:ser>
        <c:ser>
          <c:idx val="2"/>
          <c:order val="2"/>
          <c:cat>
            <c:strRef>
              <c:f>Sheet1!$I$56:$I$109</c:f>
              <c:strCache>
                <c:ptCount val="54"/>
                <c:pt idx="0">
                  <c:v>Face</c:v>
                </c:pt>
                <c:pt idx="1">
                  <c:v>Factory_inside</c:v>
                </c:pt>
                <c:pt idx="2">
                  <c:v>Female_adult</c:v>
                </c:pt>
                <c:pt idx="3">
                  <c:v>Fish</c:v>
                </c:pt>
                <c:pt idx="4">
                  <c:v>Flower</c:v>
                </c:pt>
                <c:pt idx="5">
                  <c:v>Foot</c:v>
                </c:pt>
                <c:pt idx="6">
                  <c:v>Fox</c:v>
                </c:pt>
                <c:pt idx="7">
                  <c:v>Frog</c:v>
                </c:pt>
                <c:pt idx="8">
                  <c:v>Galaxy</c:v>
                </c:pt>
                <c:pt idx="9">
                  <c:v>Giraffe</c:v>
                </c:pt>
                <c:pt idx="10">
                  <c:v>Girl</c:v>
                </c:pt>
                <c:pt idx="11">
                  <c:v>Glass</c:v>
                </c:pt>
                <c:pt idx="12">
                  <c:v>Globe</c:v>
                </c:pt>
                <c:pt idx="13">
                  <c:v>Gorilla</c:v>
                </c:pt>
                <c:pt idx="14">
                  <c:v>Greenery</c:v>
                </c:pt>
                <c:pt idx="15">
                  <c:v>Grocery_store_shelf</c:v>
                </c:pt>
                <c:pt idx="16">
                  <c:v>Hands</c:v>
                </c:pt>
                <c:pt idx="17">
                  <c:v>Hippo</c:v>
                </c:pt>
                <c:pt idx="18">
                  <c:v>Historic_pic</c:v>
                </c:pt>
                <c:pt idx="19">
                  <c:v>Horse</c:v>
                </c:pt>
                <c:pt idx="20">
                  <c:v>Insect</c:v>
                </c:pt>
                <c:pt idx="21">
                  <c:v>Keyboard</c:v>
                </c:pt>
                <c:pt idx="22">
                  <c:v>Kitchen</c:v>
                </c:pt>
                <c:pt idx="23">
                  <c:v>Laboratory</c:v>
                </c:pt>
                <c:pt idx="24">
                  <c:v>Lemon</c:v>
                </c:pt>
                <c:pt idx="25">
                  <c:v>Leopard</c:v>
                </c:pt>
                <c:pt idx="26">
                  <c:v>Library</c:v>
                </c:pt>
                <c:pt idx="27">
                  <c:v>Light_bulb</c:v>
                </c:pt>
                <c:pt idx="28">
                  <c:v>Light_microscopy</c:v>
                </c:pt>
                <c:pt idx="29">
                  <c:v>Lion</c:v>
                </c:pt>
                <c:pt idx="30">
                  <c:v>Male_adult</c:v>
                </c:pt>
                <c:pt idx="31">
                  <c:v>Map</c:v>
                </c:pt>
                <c:pt idx="32">
                  <c:v>Mars_rover</c:v>
                </c:pt>
                <c:pt idx="33">
                  <c:v>Mars_surface</c:v>
                </c:pt>
                <c:pt idx="34">
                  <c:v>Math_formula</c:v>
                </c:pt>
                <c:pt idx="35">
                  <c:v>Monkey</c:v>
                </c:pt>
                <c:pt idx="36">
                  <c:v>Monument</c:v>
                </c:pt>
                <c:pt idx="37">
                  <c:v>Moon</c:v>
                </c:pt>
                <c:pt idx="38">
                  <c:v>Mountains</c:v>
                </c:pt>
                <c:pt idx="39">
                  <c:v>Mouse</c:v>
                </c:pt>
                <c:pt idx="40">
                  <c:v>Night_sky</c:v>
                </c:pt>
                <c:pt idx="41">
                  <c:v>Office</c:v>
                </c:pt>
                <c:pt idx="42">
                  <c:v>Oil_painting</c:v>
                </c:pt>
                <c:pt idx="43">
                  <c:v>Paint_colors</c:v>
                </c:pt>
                <c:pt idx="44">
                  <c:v>Parade</c:v>
                </c:pt>
                <c:pt idx="45">
                  <c:v>Periodic_table_of_elements</c:v>
                </c:pt>
                <c:pt idx="46">
                  <c:v>Pigeon</c:v>
                </c:pt>
                <c:pt idx="47">
                  <c:v>Pills</c:v>
                </c:pt>
                <c:pt idx="48">
                  <c:v>Pizza</c:v>
                </c:pt>
                <c:pt idx="49">
                  <c:v>Planet</c:v>
                </c:pt>
                <c:pt idx="50">
                  <c:v>Plant</c:v>
                </c:pt>
                <c:pt idx="51">
                  <c:v>Playground</c:v>
                </c:pt>
                <c:pt idx="52">
                  <c:v>Portrait</c:v>
                </c:pt>
                <c:pt idx="53">
                  <c:v>Power_plant</c:v>
                </c:pt>
              </c:strCache>
            </c:strRef>
          </c:cat>
          <c:val>
            <c:numRef>
              <c:f>Sheet1!$L$56:$L$109</c:f>
              <c:numCache>
                <c:formatCode>General</c:formatCode>
                <c:ptCount val="54"/>
                <c:pt idx="0">
                  <c:v>0.89405599844243699</c:v>
                </c:pt>
                <c:pt idx="1">
                  <c:v>0.52097439537387902</c:v>
                </c:pt>
                <c:pt idx="2">
                  <c:v>0.50204649690458003</c:v>
                </c:pt>
                <c:pt idx="3">
                  <c:v>0.154609426507861</c:v>
                </c:pt>
                <c:pt idx="4">
                  <c:v>0.216671530832755</c:v>
                </c:pt>
                <c:pt idx="5">
                  <c:v>0</c:v>
                </c:pt>
                <c:pt idx="6">
                  <c:v>0.22525933764574499</c:v>
                </c:pt>
                <c:pt idx="7">
                  <c:v>0.14081558061821201</c:v>
                </c:pt>
                <c:pt idx="8">
                  <c:v>0.79674074634606296</c:v>
                </c:pt>
                <c:pt idx="9">
                  <c:v>2.3581336696090801E-2</c:v>
                </c:pt>
                <c:pt idx="10">
                  <c:v>0.25058873574296697</c:v>
                </c:pt>
                <c:pt idx="11">
                  <c:v>6.3667630986821003E-2</c:v>
                </c:pt>
                <c:pt idx="12">
                  <c:v>3.24224386724387E-2</c:v>
                </c:pt>
                <c:pt idx="13">
                  <c:v>3.5098522167487697E-2</c:v>
                </c:pt>
                <c:pt idx="14">
                  <c:v>0.91882424578876098</c:v>
                </c:pt>
                <c:pt idx="15">
                  <c:v>0.27806568925158298</c:v>
                </c:pt>
                <c:pt idx="16">
                  <c:v>0.72930158088470298</c:v>
                </c:pt>
                <c:pt idx="17">
                  <c:v>0.52702702702702697</c:v>
                </c:pt>
                <c:pt idx="18">
                  <c:v>0.71833048532106802</c:v>
                </c:pt>
                <c:pt idx="19">
                  <c:v>3.9748428611210598E-2</c:v>
                </c:pt>
                <c:pt idx="20">
                  <c:v>0.28744678126700601</c:v>
                </c:pt>
                <c:pt idx="21">
                  <c:v>0.158324553848285</c:v>
                </c:pt>
                <c:pt idx="22">
                  <c:v>8.2361817966623299E-2</c:v>
                </c:pt>
                <c:pt idx="23">
                  <c:v>0.37507048988815</c:v>
                </c:pt>
                <c:pt idx="24">
                  <c:v>0.41666666666666702</c:v>
                </c:pt>
                <c:pt idx="25">
                  <c:v>0.14285714285714299</c:v>
                </c:pt>
                <c:pt idx="26">
                  <c:v>0.14874909270817299</c:v>
                </c:pt>
                <c:pt idx="27">
                  <c:v>0.33333333333333298</c:v>
                </c:pt>
                <c:pt idx="28">
                  <c:v>0.44812168309281403</c:v>
                </c:pt>
                <c:pt idx="29">
                  <c:v>0.36924537256763201</c:v>
                </c:pt>
                <c:pt idx="30">
                  <c:v>0.951268466497456</c:v>
                </c:pt>
                <c:pt idx="31">
                  <c:v>0.48564992870697499</c:v>
                </c:pt>
                <c:pt idx="32">
                  <c:v>0.46333333333333299</c:v>
                </c:pt>
                <c:pt idx="33">
                  <c:v>0.37663300516489301</c:v>
                </c:pt>
                <c:pt idx="34">
                  <c:v>6.5814684272012494E-2</c:v>
                </c:pt>
                <c:pt idx="35">
                  <c:v>0.30603733123690002</c:v>
                </c:pt>
                <c:pt idx="36">
                  <c:v>0.42837251597141601</c:v>
                </c:pt>
                <c:pt idx="37">
                  <c:v>0.40169275169275198</c:v>
                </c:pt>
                <c:pt idx="38">
                  <c:v>0.525304810293311</c:v>
                </c:pt>
                <c:pt idx="39">
                  <c:v>0.30132749701348099</c:v>
                </c:pt>
                <c:pt idx="40">
                  <c:v>0.63127140147003502</c:v>
                </c:pt>
                <c:pt idx="41">
                  <c:v>0.88112329757866603</c:v>
                </c:pt>
                <c:pt idx="42">
                  <c:v>0.93012996416424398</c:v>
                </c:pt>
                <c:pt idx="43">
                  <c:v>4.7233468286099901E-2</c:v>
                </c:pt>
                <c:pt idx="44">
                  <c:v>0.12501220017792</c:v>
                </c:pt>
                <c:pt idx="45">
                  <c:v>0.52499343084780403</c:v>
                </c:pt>
                <c:pt idx="46">
                  <c:v>0.233515336227166</c:v>
                </c:pt>
                <c:pt idx="47">
                  <c:v>4.5545545545545497E-2</c:v>
                </c:pt>
                <c:pt idx="48">
                  <c:v>0.42439024390243901</c:v>
                </c:pt>
                <c:pt idx="49">
                  <c:v>0.41034536405201499</c:v>
                </c:pt>
                <c:pt idx="50">
                  <c:v>0.30817346312865401</c:v>
                </c:pt>
                <c:pt idx="51">
                  <c:v>0.108106425748611</c:v>
                </c:pt>
                <c:pt idx="52">
                  <c:v>0.25380571441708499</c:v>
                </c:pt>
                <c:pt idx="53">
                  <c:v>0.15967823911173701</c:v>
                </c:pt>
              </c:numCache>
            </c:numRef>
          </c:val>
        </c:ser>
        <c:ser>
          <c:idx val="3"/>
          <c:order val="3"/>
          <c:cat>
            <c:strRef>
              <c:f>Sheet1!$I$56:$I$109</c:f>
              <c:strCache>
                <c:ptCount val="54"/>
                <c:pt idx="0">
                  <c:v>Face</c:v>
                </c:pt>
                <c:pt idx="1">
                  <c:v>Factory_inside</c:v>
                </c:pt>
                <c:pt idx="2">
                  <c:v>Female_adult</c:v>
                </c:pt>
                <c:pt idx="3">
                  <c:v>Fish</c:v>
                </c:pt>
                <c:pt idx="4">
                  <c:v>Flower</c:v>
                </c:pt>
                <c:pt idx="5">
                  <c:v>Foot</c:v>
                </c:pt>
                <c:pt idx="6">
                  <c:v>Fox</c:v>
                </c:pt>
                <c:pt idx="7">
                  <c:v>Frog</c:v>
                </c:pt>
                <c:pt idx="8">
                  <c:v>Galaxy</c:v>
                </c:pt>
                <c:pt idx="9">
                  <c:v>Giraffe</c:v>
                </c:pt>
                <c:pt idx="10">
                  <c:v>Girl</c:v>
                </c:pt>
                <c:pt idx="11">
                  <c:v>Glass</c:v>
                </c:pt>
                <c:pt idx="12">
                  <c:v>Globe</c:v>
                </c:pt>
                <c:pt idx="13">
                  <c:v>Gorilla</c:v>
                </c:pt>
                <c:pt idx="14">
                  <c:v>Greenery</c:v>
                </c:pt>
                <c:pt idx="15">
                  <c:v>Grocery_store_shelf</c:v>
                </c:pt>
                <c:pt idx="16">
                  <c:v>Hands</c:v>
                </c:pt>
                <c:pt idx="17">
                  <c:v>Hippo</c:v>
                </c:pt>
                <c:pt idx="18">
                  <c:v>Historic_pic</c:v>
                </c:pt>
                <c:pt idx="19">
                  <c:v>Horse</c:v>
                </c:pt>
                <c:pt idx="20">
                  <c:v>Insect</c:v>
                </c:pt>
                <c:pt idx="21">
                  <c:v>Keyboard</c:v>
                </c:pt>
                <c:pt idx="22">
                  <c:v>Kitchen</c:v>
                </c:pt>
                <c:pt idx="23">
                  <c:v>Laboratory</c:v>
                </c:pt>
                <c:pt idx="24">
                  <c:v>Lemon</c:v>
                </c:pt>
                <c:pt idx="25">
                  <c:v>Leopard</c:v>
                </c:pt>
                <c:pt idx="26">
                  <c:v>Library</c:v>
                </c:pt>
                <c:pt idx="27">
                  <c:v>Light_bulb</c:v>
                </c:pt>
                <c:pt idx="28">
                  <c:v>Light_microscopy</c:v>
                </c:pt>
                <c:pt idx="29">
                  <c:v>Lion</c:v>
                </c:pt>
                <c:pt idx="30">
                  <c:v>Male_adult</c:v>
                </c:pt>
                <c:pt idx="31">
                  <c:v>Map</c:v>
                </c:pt>
                <c:pt idx="32">
                  <c:v>Mars_rover</c:v>
                </c:pt>
                <c:pt idx="33">
                  <c:v>Mars_surface</c:v>
                </c:pt>
                <c:pt idx="34">
                  <c:v>Math_formula</c:v>
                </c:pt>
                <c:pt idx="35">
                  <c:v>Monkey</c:v>
                </c:pt>
                <c:pt idx="36">
                  <c:v>Monument</c:v>
                </c:pt>
                <c:pt idx="37">
                  <c:v>Moon</c:v>
                </c:pt>
                <c:pt idx="38">
                  <c:v>Mountains</c:v>
                </c:pt>
                <c:pt idx="39">
                  <c:v>Mouse</c:v>
                </c:pt>
                <c:pt idx="40">
                  <c:v>Night_sky</c:v>
                </c:pt>
                <c:pt idx="41">
                  <c:v>Office</c:v>
                </c:pt>
                <c:pt idx="42">
                  <c:v>Oil_painting</c:v>
                </c:pt>
                <c:pt idx="43">
                  <c:v>Paint_colors</c:v>
                </c:pt>
                <c:pt idx="44">
                  <c:v>Parade</c:v>
                </c:pt>
                <c:pt idx="45">
                  <c:v>Periodic_table_of_elements</c:v>
                </c:pt>
                <c:pt idx="46">
                  <c:v>Pigeon</c:v>
                </c:pt>
                <c:pt idx="47">
                  <c:v>Pills</c:v>
                </c:pt>
                <c:pt idx="48">
                  <c:v>Pizza</c:v>
                </c:pt>
                <c:pt idx="49">
                  <c:v>Planet</c:v>
                </c:pt>
                <c:pt idx="50">
                  <c:v>Plant</c:v>
                </c:pt>
                <c:pt idx="51">
                  <c:v>Playground</c:v>
                </c:pt>
                <c:pt idx="52">
                  <c:v>Portrait</c:v>
                </c:pt>
                <c:pt idx="53">
                  <c:v>Power_plant</c:v>
                </c:pt>
              </c:strCache>
            </c:strRef>
          </c:cat>
          <c:val>
            <c:numRef>
              <c:f>Sheet1!$M$56:$M$109</c:f>
              <c:numCache>
                <c:formatCode>General</c:formatCode>
                <c:ptCount val="54"/>
                <c:pt idx="0">
                  <c:v>9.4771229953592204E-2</c:v>
                </c:pt>
                <c:pt idx="1">
                  <c:v>0.22167555771304501</c:v>
                </c:pt>
                <c:pt idx="2">
                  <c:v>0.28966773926186001</c:v>
                </c:pt>
                <c:pt idx="3">
                  <c:v>0</c:v>
                </c:pt>
                <c:pt idx="4">
                  <c:v>2.4877899877899901E-2</c:v>
                </c:pt>
                <c:pt idx="5">
                  <c:v>0.11111111111111099</c:v>
                </c:pt>
                <c:pt idx="6">
                  <c:v>0</c:v>
                </c:pt>
                <c:pt idx="7">
                  <c:v>2.3888428610880998E-2</c:v>
                </c:pt>
                <c:pt idx="8">
                  <c:v>0.468571173324275</c:v>
                </c:pt>
                <c:pt idx="9">
                  <c:v>2.2222222222222199E-2</c:v>
                </c:pt>
                <c:pt idx="10">
                  <c:v>1.99692780337942E-2</c:v>
                </c:pt>
                <c:pt idx="11">
                  <c:v>9.8681478405315604E-2</c:v>
                </c:pt>
                <c:pt idx="12">
                  <c:v>0.38895632564994997</c:v>
                </c:pt>
                <c:pt idx="13">
                  <c:v>0</c:v>
                </c:pt>
                <c:pt idx="14">
                  <c:v>0.387172090604401</c:v>
                </c:pt>
                <c:pt idx="15">
                  <c:v>9.7480277743435595E-2</c:v>
                </c:pt>
                <c:pt idx="16">
                  <c:v>0.69862438559793305</c:v>
                </c:pt>
                <c:pt idx="17">
                  <c:v>0</c:v>
                </c:pt>
                <c:pt idx="18">
                  <c:v>0.12673468056843801</c:v>
                </c:pt>
                <c:pt idx="19">
                  <c:v>1.0869565217391301E-2</c:v>
                </c:pt>
                <c:pt idx="20">
                  <c:v>1.2345679012345699E-2</c:v>
                </c:pt>
                <c:pt idx="21">
                  <c:v>0.180131134297801</c:v>
                </c:pt>
                <c:pt idx="22">
                  <c:v>2.41291634884312E-2</c:v>
                </c:pt>
                <c:pt idx="23">
                  <c:v>0.11903262245827501</c:v>
                </c:pt>
                <c:pt idx="24">
                  <c:v>0</c:v>
                </c:pt>
                <c:pt idx="25">
                  <c:v>4.7034942182001001E-2</c:v>
                </c:pt>
                <c:pt idx="26">
                  <c:v>0.29399269723796501</c:v>
                </c:pt>
                <c:pt idx="27">
                  <c:v>9.2592592592592601E-2</c:v>
                </c:pt>
                <c:pt idx="28">
                  <c:v>0.41410174074641198</c:v>
                </c:pt>
                <c:pt idx="29">
                  <c:v>1.9803921568627501E-2</c:v>
                </c:pt>
                <c:pt idx="30">
                  <c:v>0.32823803429408899</c:v>
                </c:pt>
                <c:pt idx="31">
                  <c:v>0.86413646969759805</c:v>
                </c:pt>
                <c:pt idx="32">
                  <c:v>1.4492753623188401E-2</c:v>
                </c:pt>
                <c:pt idx="33">
                  <c:v>0.35416714142204297</c:v>
                </c:pt>
                <c:pt idx="34">
                  <c:v>8.3192382774862794E-2</c:v>
                </c:pt>
                <c:pt idx="35">
                  <c:v>0.1875</c:v>
                </c:pt>
                <c:pt idx="36">
                  <c:v>0.31486743880148299</c:v>
                </c:pt>
                <c:pt idx="37">
                  <c:v>0.5</c:v>
                </c:pt>
                <c:pt idx="38">
                  <c:v>0.29001830719333899</c:v>
                </c:pt>
                <c:pt idx="39">
                  <c:v>0</c:v>
                </c:pt>
                <c:pt idx="40">
                  <c:v>0.423751662495508</c:v>
                </c:pt>
                <c:pt idx="41">
                  <c:v>0</c:v>
                </c:pt>
                <c:pt idx="42">
                  <c:v>0.38466011418027102</c:v>
                </c:pt>
                <c:pt idx="43">
                  <c:v>0</c:v>
                </c:pt>
                <c:pt idx="44">
                  <c:v>0.37235613996945199</c:v>
                </c:pt>
                <c:pt idx="45">
                  <c:v>0.72716547192353598</c:v>
                </c:pt>
                <c:pt idx="46">
                  <c:v>1.63934426229508E-2</c:v>
                </c:pt>
                <c:pt idx="47">
                  <c:v>0</c:v>
                </c:pt>
                <c:pt idx="48">
                  <c:v>0</c:v>
                </c:pt>
                <c:pt idx="49">
                  <c:v>0.18390577010187001</c:v>
                </c:pt>
                <c:pt idx="50">
                  <c:v>3.6261022927689603E-2</c:v>
                </c:pt>
                <c:pt idx="51">
                  <c:v>0.15835502095862999</c:v>
                </c:pt>
                <c:pt idx="52">
                  <c:v>6.6952290704737905E-2</c:v>
                </c:pt>
                <c:pt idx="53">
                  <c:v>0.125</c:v>
                </c:pt>
              </c:numCache>
            </c:numRef>
          </c:val>
        </c:ser>
        <c:axId val="156218496"/>
        <c:axId val="156234112"/>
      </c:barChart>
      <c:catAx>
        <c:axId val="156218496"/>
        <c:scaling>
          <c:orientation val="minMax"/>
        </c:scaling>
        <c:axPos val="b"/>
        <c:tickLblPos val="nextTo"/>
        <c:txPr>
          <a:bodyPr rot="-5400000" vert="horz" anchor="ctr" anchorCtr="1"/>
          <a:lstStyle/>
          <a:p>
            <a:pPr>
              <a:defRPr/>
            </a:pPr>
            <a:endParaRPr lang="en-US"/>
          </a:p>
        </c:txPr>
        <c:crossAx val="156234112"/>
        <c:crosses val="autoZero"/>
        <c:auto val="1"/>
        <c:lblAlgn val="ctr"/>
        <c:lblOffset val="100"/>
      </c:catAx>
      <c:valAx>
        <c:axId val="156234112"/>
        <c:scaling>
          <c:orientation val="minMax"/>
          <c:max val="1"/>
          <c:min val="0"/>
        </c:scaling>
        <c:axPos val="l"/>
        <c:majorGridlines/>
        <c:numFmt formatCode="General" sourceLinked="1"/>
        <c:tickLblPos val="nextTo"/>
        <c:crossAx val="156218496"/>
        <c:crosses val="autoZero"/>
        <c:crossBetween val="between"/>
        <c:majorUnit val="0.2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plotArea>
      <c:layout/>
      <c:barChart>
        <c:barDir val="col"/>
        <c:grouping val="clustered"/>
        <c:ser>
          <c:idx val="0"/>
          <c:order val="0"/>
          <c:cat>
            <c:strRef>
              <c:f>Sheet1!$I$110:$I$163</c:f>
              <c:strCache>
                <c:ptCount val="54"/>
                <c:pt idx="0">
                  <c:v>Presenting</c:v>
                </c:pt>
                <c:pt idx="1">
                  <c:v>President_carter</c:v>
                </c:pt>
                <c:pt idx="2">
                  <c:v>President_gw_bush</c:v>
                </c:pt>
                <c:pt idx="3">
                  <c:v>President_nixon</c:v>
                </c:pt>
                <c:pt idx="4">
                  <c:v>President_obama</c:v>
                </c:pt>
                <c:pt idx="5">
                  <c:v>President_reagan</c:v>
                </c:pt>
                <c:pt idx="6">
                  <c:v>President_washington</c:v>
                </c:pt>
                <c:pt idx="7">
                  <c:v>Printed_text</c:v>
                </c:pt>
                <c:pt idx="8">
                  <c:v>Printer</c:v>
                </c:pt>
                <c:pt idx="9">
                  <c:v>Produced_video</c:v>
                </c:pt>
                <c:pt idx="10">
                  <c:v>Puppet</c:v>
                </c:pt>
                <c:pt idx="11">
                  <c:v>Pyramids</c:v>
                </c:pt>
                <c:pt idx="12">
                  <c:v>Rabbit</c:v>
                </c:pt>
                <c:pt idx="13">
                  <c:v>Racoon</c:v>
                </c:pt>
                <c:pt idx="14">
                  <c:v>Reading</c:v>
                </c:pt>
                <c:pt idx="15">
                  <c:v>Rhino</c:v>
                </c:pt>
                <c:pt idx="16">
                  <c:v>River</c:v>
                </c:pt>
                <c:pt idx="17">
                  <c:v>Road</c:v>
                </c:pt>
                <c:pt idx="18">
                  <c:v>Rocket</c:v>
                </c:pt>
                <c:pt idx="19">
                  <c:v>Rooster</c:v>
                </c:pt>
                <c:pt idx="20">
                  <c:v>Sandwich</c:v>
                </c:pt>
                <c:pt idx="21">
                  <c:v>Satellite</c:v>
                </c:pt>
                <c:pt idx="22">
                  <c:v>Scale</c:v>
                </c:pt>
                <c:pt idx="23">
                  <c:v>Sheep</c:v>
                </c:pt>
                <c:pt idx="24">
                  <c:v>Sink</c:v>
                </c:pt>
                <c:pt idx="25">
                  <c:v>Skull</c:v>
                </c:pt>
                <c:pt idx="26">
                  <c:v>Sky</c:v>
                </c:pt>
                <c:pt idx="27">
                  <c:v>Snake</c:v>
                </c:pt>
                <c:pt idx="28">
                  <c:v>Snow_scene</c:v>
                </c:pt>
                <c:pt idx="29">
                  <c:v>Soccer</c:v>
                </c:pt>
                <c:pt idx="30">
                  <c:v>Sofa</c:v>
                </c:pt>
                <c:pt idx="31">
                  <c:v>Soldiers</c:v>
                </c:pt>
                <c:pt idx="32">
                  <c:v>Speakers</c:v>
                </c:pt>
                <c:pt idx="33">
                  <c:v>Spider</c:v>
                </c:pt>
                <c:pt idx="34">
                  <c:v>Sport_field</c:v>
                </c:pt>
                <c:pt idx="35">
                  <c:v>Statue</c:v>
                </c:pt>
                <c:pt idx="36">
                  <c:v>Stove</c:v>
                </c:pt>
                <c:pt idx="37">
                  <c:v>Sunglasses</c:v>
                </c:pt>
                <c:pt idx="38">
                  <c:v>TV</c:v>
                </c:pt>
                <c:pt idx="39">
                  <c:v>Tennis_racquet</c:v>
                </c:pt>
                <c:pt idx="40">
                  <c:v>Tiger</c:v>
                </c:pt>
                <c:pt idx="41">
                  <c:v>Toys</c:v>
                </c:pt>
                <c:pt idx="42">
                  <c:v>Tree</c:v>
                </c:pt>
                <c:pt idx="43">
                  <c:v>Two_people</c:v>
                </c:pt>
                <c:pt idx="44">
                  <c:v>Underwater</c:v>
                </c:pt>
                <c:pt idx="45">
                  <c:v>Volcano</c:v>
                </c:pt>
                <c:pt idx="46">
                  <c:v>Washer_and_dryer</c:v>
                </c:pt>
                <c:pt idx="47">
                  <c:v>Water_scene</c:v>
                </c:pt>
                <c:pt idx="48">
                  <c:v>Watermelon</c:v>
                </c:pt>
                <c:pt idx="49">
                  <c:v>Weather_forecast</c:v>
                </c:pt>
                <c:pt idx="50">
                  <c:v>Wheat_field</c:v>
                </c:pt>
                <c:pt idx="51">
                  <c:v>Writing</c:v>
                </c:pt>
                <c:pt idx="52">
                  <c:v>X_ray</c:v>
                </c:pt>
                <c:pt idx="53">
                  <c:v>Xylophone</c:v>
                </c:pt>
              </c:strCache>
            </c:strRef>
          </c:cat>
          <c:val>
            <c:numRef>
              <c:f>Sheet1!$J$110:$J$163</c:f>
              <c:numCache>
                <c:formatCode>General</c:formatCode>
                <c:ptCount val="54"/>
                <c:pt idx="0">
                  <c:v>0.63929418869694599</c:v>
                </c:pt>
                <c:pt idx="1">
                  <c:v>2.7027027027027001E-2</c:v>
                </c:pt>
                <c:pt idx="2">
                  <c:v>0.184418604651163</c:v>
                </c:pt>
                <c:pt idx="3">
                  <c:v>0.29718780964124603</c:v>
                </c:pt>
                <c:pt idx="4">
                  <c:v>0</c:v>
                </c:pt>
                <c:pt idx="5">
                  <c:v>0.18923808506309001</c:v>
                </c:pt>
                <c:pt idx="6">
                  <c:v>0.41703435045346798</c:v>
                </c:pt>
                <c:pt idx="7">
                  <c:v>1</c:v>
                </c:pt>
                <c:pt idx="8">
                  <c:v>0.40147835584791502</c:v>
                </c:pt>
                <c:pt idx="9">
                  <c:v>0.96389295012731702</c:v>
                </c:pt>
                <c:pt idx="10">
                  <c:v>0.34929391868558801</c:v>
                </c:pt>
                <c:pt idx="11">
                  <c:v>0.32765002620765099</c:v>
                </c:pt>
                <c:pt idx="12">
                  <c:v>0.53129174819429004</c:v>
                </c:pt>
                <c:pt idx="13">
                  <c:v>0.33904711673699001</c:v>
                </c:pt>
                <c:pt idx="14">
                  <c:v>0.34568756621923202</c:v>
                </c:pt>
                <c:pt idx="15">
                  <c:v>0.39663730844303202</c:v>
                </c:pt>
                <c:pt idx="16">
                  <c:v>0.75080266955267005</c:v>
                </c:pt>
                <c:pt idx="17">
                  <c:v>0.17991212283088201</c:v>
                </c:pt>
                <c:pt idx="18">
                  <c:v>0.91210067144092499</c:v>
                </c:pt>
                <c:pt idx="19">
                  <c:v>0.70833333333333304</c:v>
                </c:pt>
                <c:pt idx="20">
                  <c:v>0.91340388007054696</c:v>
                </c:pt>
                <c:pt idx="21">
                  <c:v>0.858583499480021</c:v>
                </c:pt>
                <c:pt idx="22">
                  <c:v>0.105969614434951</c:v>
                </c:pt>
                <c:pt idx="23">
                  <c:v>0.339255819286779</c:v>
                </c:pt>
                <c:pt idx="24">
                  <c:v>0.40338400802149699</c:v>
                </c:pt>
                <c:pt idx="25">
                  <c:v>0.44685073406450199</c:v>
                </c:pt>
                <c:pt idx="26">
                  <c:v>0.81914008840498598</c:v>
                </c:pt>
                <c:pt idx="27">
                  <c:v>0.57977550327454996</c:v>
                </c:pt>
                <c:pt idx="28">
                  <c:v>0.74149522922460898</c:v>
                </c:pt>
                <c:pt idx="29">
                  <c:v>0.64646464646464596</c:v>
                </c:pt>
                <c:pt idx="30">
                  <c:v>0.662337662337662</c:v>
                </c:pt>
                <c:pt idx="31">
                  <c:v>0.74392807049958398</c:v>
                </c:pt>
                <c:pt idx="32">
                  <c:v>0.55157701178323504</c:v>
                </c:pt>
                <c:pt idx="33">
                  <c:v>0.87111111111111095</c:v>
                </c:pt>
                <c:pt idx="34">
                  <c:v>0.64094989539546698</c:v>
                </c:pt>
                <c:pt idx="35">
                  <c:v>0.27251867413632103</c:v>
                </c:pt>
                <c:pt idx="36">
                  <c:v>0.17643136833057299</c:v>
                </c:pt>
                <c:pt idx="37">
                  <c:v>0.70664156374044695</c:v>
                </c:pt>
                <c:pt idx="38">
                  <c:v>0.51848691147042603</c:v>
                </c:pt>
                <c:pt idx="39">
                  <c:v>0.96666666666666701</c:v>
                </c:pt>
                <c:pt idx="40">
                  <c:v>0.31110893416927898</c:v>
                </c:pt>
                <c:pt idx="41">
                  <c:v>0.14639354608896299</c:v>
                </c:pt>
                <c:pt idx="42">
                  <c:v>0.85112931782427204</c:v>
                </c:pt>
                <c:pt idx="43">
                  <c:v>0.91299921946072204</c:v>
                </c:pt>
                <c:pt idx="44">
                  <c:v>0.56323242671248397</c:v>
                </c:pt>
                <c:pt idx="45">
                  <c:v>0.73456632067414995</c:v>
                </c:pt>
                <c:pt idx="46">
                  <c:v>0.82509838646202305</c:v>
                </c:pt>
                <c:pt idx="47">
                  <c:v>0.58049474347394003</c:v>
                </c:pt>
                <c:pt idx="48">
                  <c:v>1</c:v>
                </c:pt>
                <c:pt idx="49">
                  <c:v>5.9484233895984499E-2</c:v>
                </c:pt>
                <c:pt idx="50">
                  <c:v>0.50166534844653099</c:v>
                </c:pt>
                <c:pt idx="51">
                  <c:v>0.133820733175572</c:v>
                </c:pt>
                <c:pt idx="52">
                  <c:v>0.31394085411942602</c:v>
                </c:pt>
                <c:pt idx="53">
                  <c:v>0.193659420289855</c:v>
                </c:pt>
              </c:numCache>
            </c:numRef>
          </c:val>
        </c:ser>
        <c:ser>
          <c:idx val="1"/>
          <c:order val="1"/>
          <c:cat>
            <c:strRef>
              <c:f>Sheet1!$I$110:$I$163</c:f>
              <c:strCache>
                <c:ptCount val="54"/>
                <c:pt idx="0">
                  <c:v>Presenting</c:v>
                </c:pt>
                <c:pt idx="1">
                  <c:v>President_carter</c:v>
                </c:pt>
                <c:pt idx="2">
                  <c:v>President_gw_bush</c:v>
                </c:pt>
                <c:pt idx="3">
                  <c:v>President_nixon</c:v>
                </c:pt>
                <c:pt idx="4">
                  <c:v>President_obama</c:v>
                </c:pt>
                <c:pt idx="5">
                  <c:v>President_reagan</c:v>
                </c:pt>
                <c:pt idx="6">
                  <c:v>President_washington</c:v>
                </c:pt>
                <c:pt idx="7">
                  <c:v>Printed_text</c:v>
                </c:pt>
                <c:pt idx="8">
                  <c:v>Printer</c:v>
                </c:pt>
                <c:pt idx="9">
                  <c:v>Produced_video</c:v>
                </c:pt>
                <c:pt idx="10">
                  <c:v>Puppet</c:v>
                </c:pt>
                <c:pt idx="11">
                  <c:v>Pyramids</c:v>
                </c:pt>
                <c:pt idx="12">
                  <c:v>Rabbit</c:v>
                </c:pt>
                <c:pt idx="13">
                  <c:v>Racoon</c:v>
                </c:pt>
                <c:pt idx="14">
                  <c:v>Reading</c:v>
                </c:pt>
                <c:pt idx="15">
                  <c:v>Rhino</c:v>
                </c:pt>
                <c:pt idx="16">
                  <c:v>River</c:v>
                </c:pt>
                <c:pt idx="17">
                  <c:v>Road</c:v>
                </c:pt>
                <c:pt idx="18">
                  <c:v>Rocket</c:v>
                </c:pt>
                <c:pt idx="19">
                  <c:v>Rooster</c:v>
                </c:pt>
                <c:pt idx="20">
                  <c:v>Sandwich</c:v>
                </c:pt>
                <c:pt idx="21">
                  <c:v>Satellite</c:v>
                </c:pt>
                <c:pt idx="22">
                  <c:v>Scale</c:v>
                </c:pt>
                <c:pt idx="23">
                  <c:v>Sheep</c:v>
                </c:pt>
                <c:pt idx="24">
                  <c:v>Sink</c:v>
                </c:pt>
                <c:pt idx="25">
                  <c:v>Skull</c:v>
                </c:pt>
                <c:pt idx="26">
                  <c:v>Sky</c:v>
                </c:pt>
                <c:pt idx="27">
                  <c:v>Snake</c:v>
                </c:pt>
                <c:pt idx="28">
                  <c:v>Snow_scene</c:v>
                </c:pt>
                <c:pt idx="29">
                  <c:v>Soccer</c:v>
                </c:pt>
                <c:pt idx="30">
                  <c:v>Sofa</c:v>
                </c:pt>
                <c:pt idx="31">
                  <c:v>Soldiers</c:v>
                </c:pt>
                <c:pt idx="32">
                  <c:v>Speakers</c:v>
                </c:pt>
                <c:pt idx="33">
                  <c:v>Spider</c:v>
                </c:pt>
                <c:pt idx="34">
                  <c:v>Sport_field</c:v>
                </c:pt>
                <c:pt idx="35">
                  <c:v>Statue</c:v>
                </c:pt>
                <c:pt idx="36">
                  <c:v>Stove</c:v>
                </c:pt>
                <c:pt idx="37">
                  <c:v>Sunglasses</c:v>
                </c:pt>
                <c:pt idx="38">
                  <c:v>TV</c:v>
                </c:pt>
                <c:pt idx="39">
                  <c:v>Tennis_racquet</c:v>
                </c:pt>
                <c:pt idx="40">
                  <c:v>Tiger</c:v>
                </c:pt>
                <c:pt idx="41">
                  <c:v>Toys</c:v>
                </c:pt>
                <c:pt idx="42">
                  <c:v>Tree</c:v>
                </c:pt>
                <c:pt idx="43">
                  <c:v>Two_people</c:v>
                </c:pt>
                <c:pt idx="44">
                  <c:v>Underwater</c:v>
                </c:pt>
                <c:pt idx="45">
                  <c:v>Volcano</c:v>
                </c:pt>
                <c:pt idx="46">
                  <c:v>Washer_and_dryer</c:v>
                </c:pt>
                <c:pt idx="47">
                  <c:v>Water_scene</c:v>
                </c:pt>
                <c:pt idx="48">
                  <c:v>Watermelon</c:v>
                </c:pt>
                <c:pt idx="49">
                  <c:v>Weather_forecast</c:v>
                </c:pt>
                <c:pt idx="50">
                  <c:v>Wheat_field</c:v>
                </c:pt>
                <c:pt idx="51">
                  <c:v>Writing</c:v>
                </c:pt>
                <c:pt idx="52">
                  <c:v>X_ray</c:v>
                </c:pt>
                <c:pt idx="53">
                  <c:v>Xylophone</c:v>
                </c:pt>
              </c:strCache>
            </c:strRef>
          </c:cat>
          <c:val>
            <c:numRef>
              <c:f>Sheet1!$K$110:$K$163</c:f>
              <c:numCache>
                <c:formatCode>General</c:formatCode>
                <c:ptCount val="54"/>
                <c:pt idx="0">
                  <c:v>0.73158929005282702</c:v>
                </c:pt>
                <c:pt idx="1">
                  <c:v>0.7</c:v>
                </c:pt>
                <c:pt idx="2">
                  <c:v>0.33333333333333298</c:v>
                </c:pt>
                <c:pt idx="3">
                  <c:v>0.14330863626885701</c:v>
                </c:pt>
                <c:pt idx="4">
                  <c:v>0</c:v>
                </c:pt>
                <c:pt idx="5">
                  <c:v>0.42941832858499501</c:v>
                </c:pt>
                <c:pt idx="6">
                  <c:v>0.29581289224580198</c:v>
                </c:pt>
                <c:pt idx="7">
                  <c:v>0.97100671348341605</c:v>
                </c:pt>
                <c:pt idx="8">
                  <c:v>0.192320515063678</c:v>
                </c:pt>
                <c:pt idx="9">
                  <c:v>0.82437510689865801</c:v>
                </c:pt>
                <c:pt idx="10">
                  <c:v>0.113095238095238</c:v>
                </c:pt>
                <c:pt idx="11">
                  <c:v>0.59396388635519104</c:v>
                </c:pt>
                <c:pt idx="12">
                  <c:v>0.315321637426901</c:v>
                </c:pt>
                <c:pt idx="13">
                  <c:v>0.14983743084760701</c:v>
                </c:pt>
                <c:pt idx="14">
                  <c:v>0.109333729460195</c:v>
                </c:pt>
                <c:pt idx="15">
                  <c:v>0.168300653594771</c:v>
                </c:pt>
                <c:pt idx="16">
                  <c:v>0.33877607580997399</c:v>
                </c:pt>
                <c:pt idx="17">
                  <c:v>0.271116770860513</c:v>
                </c:pt>
                <c:pt idx="18">
                  <c:v>0.51880483203905903</c:v>
                </c:pt>
                <c:pt idx="19">
                  <c:v>0.33294513457556901</c:v>
                </c:pt>
                <c:pt idx="20">
                  <c:v>0.55882247063281598</c:v>
                </c:pt>
                <c:pt idx="21">
                  <c:v>0.40169041515199999</c:v>
                </c:pt>
                <c:pt idx="22">
                  <c:v>0.16105510752688201</c:v>
                </c:pt>
                <c:pt idx="23">
                  <c:v>0.47817460317460297</c:v>
                </c:pt>
                <c:pt idx="24">
                  <c:v>9.1430931656995507E-2</c:v>
                </c:pt>
                <c:pt idx="25">
                  <c:v>0.53608391608391603</c:v>
                </c:pt>
                <c:pt idx="26">
                  <c:v>0.78337618374921003</c:v>
                </c:pt>
                <c:pt idx="27">
                  <c:v>0.306835780289127</c:v>
                </c:pt>
                <c:pt idx="28">
                  <c:v>0.55809353973742204</c:v>
                </c:pt>
                <c:pt idx="29">
                  <c:v>0.54924242424242398</c:v>
                </c:pt>
                <c:pt idx="30">
                  <c:v>0.68278367187696598</c:v>
                </c:pt>
                <c:pt idx="31">
                  <c:v>0.40987687865253303</c:v>
                </c:pt>
                <c:pt idx="32">
                  <c:v>0.33486838513516398</c:v>
                </c:pt>
                <c:pt idx="33">
                  <c:v>0.33468323977546099</c:v>
                </c:pt>
                <c:pt idx="34">
                  <c:v>0.481717629089847</c:v>
                </c:pt>
                <c:pt idx="35">
                  <c:v>0.21966659071922201</c:v>
                </c:pt>
                <c:pt idx="36">
                  <c:v>0.15609623452443799</c:v>
                </c:pt>
                <c:pt idx="37">
                  <c:v>0.51740687912930305</c:v>
                </c:pt>
                <c:pt idx="38">
                  <c:v>0.56426234736977698</c:v>
                </c:pt>
                <c:pt idx="39">
                  <c:v>0.62458521870286599</c:v>
                </c:pt>
                <c:pt idx="40">
                  <c:v>0.41750841750841799</c:v>
                </c:pt>
                <c:pt idx="41">
                  <c:v>0.28192640692640702</c:v>
                </c:pt>
                <c:pt idx="42">
                  <c:v>0.85196632923638305</c:v>
                </c:pt>
                <c:pt idx="43">
                  <c:v>0.49957059067756998</c:v>
                </c:pt>
                <c:pt idx="44">
                  <c:v>0.84129417254985395</c:v>
                </c:pt>
                <c:pt idx="45">
                  <c:v>0.54060296532406105</c:v>
                </c:pt>
                <c:pt idx="46">
                  <c:v>0.236185304392488</c:v>
                </c:pt>
                <c:pt idx="47">
                  <c:v>0.54772549824212202</c:v>
                </c:pt>
                <c:pt idx="48">
                  <c:v>1</c:v>
                </c:pt>
                <c:pt idx="49">
                  <c:v>8.5552913705237696E-2</c:v>
                </c:pt>
                <c:pt idx="50">
                  <c:v>0.49228716200622202</c:v>
                </c:pt>
                <c:pt idx="51">
                  <c:v>0.106892453951277</c:v>
                </c:pt>
                <c:pt idx="52">
                  <c:v>0.14742442641657999</c:v>
                </c:pt>
                <c:pt idx="53">
                  <c:v>1.3333333333333299E-2</c:v>
                </c:pt>
              </c:numCache>
            </c:numRef>
          </c:val>
        </c:ser>
        <c:ser>
          <c:idx val="2"/>
          <c:order val="2"/>
          <c:cat>
            <c:strRef>
              <c:f>Sheet1!$I$110:$I$163</c:f>
              <c:strCache>
                <c:ptCount val="54"/>
                <c:pt idx="0">
                  <c:v>Presenting</c:v>
                </c:pt>
                <c:pt idx="1">
                  <c:v>President_carter</c:v>
                </c:pt>
                <c:pt idx="2">
                  <c:v>President_gw_bush</c:v>
                </c:pt>
                <c:pt idx="3">
                  <c:v>President_nixon</c:v>
                </c:pt>
                <c:pt idx="4">
                  <c:v>President_obama</c:v>
                </c:pt>
                <c:pt idx="5">
                  <c:v>President_reagan</c:v>
                </c:pt>
                <c:pt idx="6">
                  <c:v>President_washington</c:v>
                </c:pt>
                <c:pt idx="7">
                  <c:v>Printed_text</c:v>
                </c:pt>
                <c:pt idx="8">
                  <c:v>Printer</c:v>
                </c:pt>
                <c:pt idx="9">
                  <c:v>Produced_video</c:v>
                </c:pt>
                <c:pt idx="10">
                  <c:v>Puppet</c:v>
                </c:pt>
                <c:pt idx="11">
                  <c:v>Pyramids</c:v>
                </c:pt>
                <c:pt idx="12">
                  <c:v>Rabbit</c:v>
                </c:pt>
                <c:pt idx="13">
                  <c:v>Racoon</c:v>
                </c:pt>
                <c:pt idx="14">
                  <c:v>Reading</c:v>
                </c:pt>
                <c:pt idx="15">
                  <c:v>Rhino</c:v>
                </c:pt>
                <c:pt idx="16">
                  <c:v>River</c:v>
                </c:pt>
                <c:pt idx="17">
                  <c:v>Road</c:v>
                </c:pt>
                <c:pt idx="18">
                  <c:v>Rocket</c:v>
                </c:pt>
                <c:pt idx="19">
                  <c:v>Rooster</c:v>
                </c:pt>
                <c:pt idx="20">
                  <c:v>Sandwich</c:v>
                </c:pt>
                <c:pt idx="21">
                  <c:v>Satellite</c:v>
                </c:pt>
                <c:pt idx="22">
                  <c:v>Scale</c:v>
                </c:pt>
                <c:pt idx="23">
                  <c:v>Sheep</c:v>
                </c:pt>
                <c:pt idx="24">
                  <c:v>Sink</c:v>
                </c:pt>
                <c:pt idx="25">
                  <c:v>Skull</c:v>
                </c:pt>
                <c:pt idx="26">
                  <c:v>Sky</c:v>
                </c:pt>
                <c:pt idx="27">
                  <c:v>Snake</c:v>
                </c:pt>
                <c:pt idx="28">
                  <c:v>Snow_scene</c:v>
                </c:pt>
                <c:pt idx="29">
                  <c:v>Soccer</c:v>
                </c:pt>
                <c:pt idx="30">
                  <c:v>Sofa</c:v>
                </c:pt>
                <c:pt idx="31">
                  <c:v>Soldiers</c:v>
                </c:pt>
                <c:pt idx="32">
                  <c:v>Speakers</c:v>
                </c:pt>
                <c:pt idx="33">
                  <c:v>Spider</c:v>
                </c:pt>
                <c:pt idx="34">
                  <c:v>Sport_field</c:v>
                </c:pt>
                <c:pt idx="35">
                  <c:v>Statue</c:v>
                </c:pt>
                <c:pt idx="36">
                  <c:v>Stove</c:v>
                </c:pt>
                <c:pt idx="37">
                  <c:v>Sunglasses</c:v>
                </c:pt>
                <c:pt idx="38">
                  <c:v>TV</c:v>
                </c:pt>
                <c:pt idx="39">
                  <c:v>Tennis_racquet</c:v>
                </c:pt>
                <c:pt idx="40">
                  <c:v>Tiger</c:v>
                </c:pt>
                <c:pt idx="41">
                  <c:v>Toys</c:v>
                </c:pt>
                <c:pt idx="42">
                  <c:v>Tree</c:v>
                </c:pt>
                <c:pt idx="43">
                  <c:v>Two_people</c:v>
                </c:pt>
                <c:pt idx="44">
                  <c:v>Underwater</c:v>
                </c:pt>
                <c:pt idx="45">
                  <c:v>Volcano</c:v>
                </c:pt>
                <c:pt idx="46">
                  <c:v>Washer_and_dryer</c:v>
                </c:pt>
                <c:pt idx="47">
                  <c:v>Water_scene</c:v>
                </c:pt>
                <c:pt idx="48">
                  <c:v>Watermelon</c:v>
                </c:pt>
                <c:pt idx="49">
                  <c:v>Weather_forecast</c:v>
                </c:pt>
                <c:pt idx="50">
                  <c:v>Wheat_field</c:v>
                </c:pt>
                <c:pt idx="51">
                  <c:v>Writing</c:v>
                </c:pt>
                <c:pt idx="52">
                  <c:v>X_ray</c:v>
                </c:pt>
                <c:pt idx="53">
                  <c:v>Xylophone</c:v>
                </c:pt>
              </c:strCache>
            </c:strRef>
          </c:cat>
          <c:val>
            <c:numRef>
              <c:f>Sheet1!$L$110:$L$163</c:f>
              <c:numCache>
                <c:formatCode>General</c:formatCode>
                <c:ptCount val="54"/>
                <c:pt idx="0">
                  <c:v>0.34553220615686803</c:v>
                </c:pt>
                <c:pt idx="1">
                  <c:v>3.7857142857142902E-2</c:v>
                </c:pt>
                <c:pt idx="2">
                  <c:v>1.3333333333333299E-2</c:v>
                </c:pt>
                <c:pt idx="3">
                  <c:v>0.166552684903749</c:v>
                </c:pt>
                <c:pt idx="4">
                  <c:v>0.25</c:v>
                </c:pt>
                <c:pt idx="5">
                  <c:v>3.5714285714285698E-2</c:v>
                </c:pt>
                <c:pt idx="6">
                  <c:v>0.18744937496887301</c:v>
                </c:pt>
                <c:pt idx="7">
                  <c:v>0.881914788437275</c:v>
                </c:pt>
                <c:pt idx="8">
                  <c:v>7.09188718069199E-2</c:v>
                </c:pt>
                <c:pt idx="9">
                  <c:v>0.95922776530514198</c:v>
                </c:pt>
                <c:pt idx="10">
                  <c:v>0.434117647058824</c:v>
                </c:pt>
                <c:pt idx="11">
                  <c:v>0.161890243902439</c:v>
                </c:pt>
                <c:pt idx="12">
                  <c:v>0.12075384358284701</c:v>
                </c:pt>
                <c:pt idx="13">
                  <c:v>0.14291062324811399</c:v>
                </c:pt>
                <c:pt idx="14">
                  <c:v>1.16279069767442E-2</c:v>
                </c:pt>
                <c:pt idx="15">
                  <c:v>0.29166666666666702</c:v>
                </c:pt>
                <c:pt idx="16">
                  <c:v>0.35975779494766802</c:v>
                </c:pt>
                <c:pt idx="17">
                  <c:v>9.8877980996825404E-2</c:v>
                </c:pt>
                <c:pt idx="18">
                  <c:v>0.303219135841304</c:v>
                </c:pt>
                <c:pt idx="19">
                  <c:v>0.36084401709401698</c:v>
                </c:pt>
                <c:pt idx="20">
                  <c:v>0.318364514942377</c:v>
                </c:pt>
                <c:pt idx="21">
                  <c:v>0.41610199214588101</c:v>
                </c:pt>
                <c:pt idx="22">
                  <c:v>0.17470810897920899</c:v>
                </c:pt>
                <c:pt idx="23">
                  <c:v>0.5</c:v>
                </c:pt>
                <c:pt idx="24">
                  <c:v>5.2703349282296703E-2</c:v>
                </c:pt>
                <c:pt idx="25">
                  <c:v>0.2</c:v>
                </c:pt>
                <c:pt idx="26">
                  <c:v>0.80140977919783196</c:v>
                </c:pt>
                <c:pt idx="27">
                  <c:v>0.17574229615463699</c:v>
                </c:pt>
                <c:pt idx="28">
                  <c:v>0.426170453576591</c:v>
                </c:pt>
                <c:pt idx="29">
                  <c:v>0.13242275875745299</c:v>
                </c:pt>
                <c:pt idx="30">
                  <c:v>0.34861887625045501</c:v>
                </c:pt>
                <c:pt idx="31">
                  <c:v>0.25729402872259999</c:v>
                </c:pt>
                <c:pt idx="32">
                  <c:v>0.26811203613265799</c:v>
                </c:pt>
                <c:pt idx="33">
                  <c:v>6.4171864171864199E-2</c:v>
                </c:pt>
                <c:pt idx="34">
                  <c:v>0.54281716025618498</c:v>
                </c:pt>
                <c:pt idx="35">
                  <c:v>0.111921217916031</c:v>
                </c:pt>
                <c:pt idx="36">
                  <c:v>2.31331533963113E-2</c:v>
                </c:pt>
                <c:pt idx="37">
                  <c:v>0.38932712625388299</c:v>
                </c:pt>
                <c:pt idx="38">
                  <c:v>0.11016563915758</c:v>
                </c:pt>
                <c:pt idx="39">
                  <c:v>0</c:v>
                </c:pt>
                <c:pt idx="40">
                  <c:v>0.58471933471933502</c:v>
                </c:pt>
                <c:pt idx="41">
                  <c:v>6.2030075187969901E-2</c:v>
                </c:pt>
                <c:pt idx="42">
                  <c:v>0.62015598430805297</c:v>
                </c:pt>
                <c:pt idx="43">
                  <c:v>0.708829223518192</c:v>
                </c:pt>
                <c:pt idx="44">
                  <c:v>7.2430048849545903E-2</c:v>
                </c:pt>
                <c:pt idx="45">
                  <c:v>0.36098071412472998</c:v>
                </c:pt>
                <c:pt idx="46">
                  <c:v>0</c:v>
                </c:pt>
                <c:pt idx="47">
                  <c:v>0.627700199591819</c:v>
                </c:pt>
                <c:pt idx="48">
                  <c:v>0</c:v>
                </c:pt>
                <c:pt idx="49">
                  <c:v>8.8461538461538494E-2</c:v>
                </c:pt>
                <c:pt idx="50">
                  <c:v>0.51812363158387797</c:v>
                </c:pt>
                <c:pt idx="51">
                  <c:v>0</c:v>
                </c:pt>
                <c:pt idx="52">
                  <c:v>5.6934681072646397E-2</c:v>
                </c:pt>
                <c:pt idx="53">
                  <c:v>0</c:v>
                </c:pt>
              </c:numCache>
            </c:numRef>
          </c:val>
        </c:ser>
        <c:ser>
          <c:idx val="3"/>
          <c:order val="3"/>
          <c:cat>
            <c:strRef>
              <c:f>Sheet1!$I$110:$I$163</c:f>
              <c:strCache>
                <c:ptCount val="54"/>
                <c:pt idx="0">
                  <c:v>Presenting</c:v>
                </c:pt>
                <c:pt idx="1">
                  <c:v>President_carter</c:v>
                </c:pt>
                <c:pt idx="2">
                  <c:v>President_gw_bush</c:v>
                </c:pt>
                <c:pt idx="3">
                  <c:v>President_nixon</c:v>
                </c:pt>
                <c:pt idx="4">
                  <c:v>President_obama</c:v>
                </c:pt>
                <c:pt idx="5">
                  <c:v>President_reagan</c:v>
                </c:pt>
                <c:pt idx="6">
                  <c:v>President_washington</c:v>
                </c:pt>
                <c:pt idx="7">
                  <c:v>Printed_text</c:v>
                </c:pt>
                <c:pt idx="8">
                  <c:v>Printer</c:v>
                </c:pt>
                <c:pt idx="9">
                  <c:v>Produced_video</c:v>
                </c:pt>
                <c:pt idx="10">
                  <c:v>Puppet</c:v>
                </c:pt>
                <c:pt idx="11">
                  <c:v>Pyramids</c:v>
                </c:pt>
                <c:pt idx="12">
                  <c:v>Rabbit</c:v>
                </c:pt>
                <c:pt idx="13">
                  <c:v>Racoon</c:v>
                </c:pt>
                <c:pt idx="14">
                  <c:v>Reading</c:v>
                </c:pt>
                <c:pt idx="15">
                  <c:v>Rhino</c:v>
                </c:pt>
                <c:pt idx="16">
                  <c:v>River</c:v>
                </c:pt>
                <c:pt idx="17">
                  <c:v>Road</c:v>
                </c:pt>
                <c:pt idx="18">
                  <c:v>Rocket</c:v>
                </c:pt>
                <c:pt idx="19">
                  <c:v>Rooster</c:v>
                </c:pt>
                <c:pt idx="20">
                  <c:v>Sandwich</c:v>
                </c:pt>
                <c:pt idx="21">
                  <c:v>Satellite</c:v>
                </c:pt>
                <c:pt idx="22">
                  <c:v>Scale</c:v>
                </c:pt>
                <c:pt idx="23">
                  <c:v>Sheep</c:v>
                </c:pt>
                <c:pt idx="24">
                  <c:v>Sink</c:v>
                </c:pt>
                <c:pt idx="25">
                  <c:v>Skull</c:v>
                </c:pt>
                <c:pt idx="26">
                  <c:v>Sky</c:v>
                </c:pt>
                <c:pt idx="27">
                  <c:v>Snake</c:v>
                </c:pt>
                <c:pt idx="28">
                  <c:v>Snow_scene</c:v>
                </c:pt>
                <c:pt idx="29">
                  <c:v>Soccer</c:v>
                </c:pt>
                <c:pt idx="30">
                  <c:v>Sofa</c:v>
                </c:pt>
                <c:pt idx="31">
                  <c:v>Soldiers</c:v>
                </c:pt>
                <c:pt idx="32">
                  <c:v>Speakers</c:v>
                </c:pt>
                <c:pt idx="33">
                  <c:v>Spider</c:v>
                </c:pt>
                <c:pt idx="34">
                  <c:v>Sport_field</c:v>
                </c:pt>
                <c:pt idx="35">
                  <c:v>Statue</c:v>
                </c:pt>
                <c:pt idx="36">
                  <c:v>Stove</c:v>
                </c:pt>
                <c:pt idx="37">
                  <c:v>Sunglasses</c:v>
                </c:pt>
                <c:pt idx="38">
                  <c:v>TV</c:v>
                </c:pt>
                <c:pt idx="39">
                  <c:v>Tennis_racquet</c:v>
                </c:pt>
                <c:pt idx="40">
                  <c:v>Tiger</c:v>
                </c:pt>
                <c:pt idx="41">
                  <c:v>Toys</c:v>
                </c:pt>
                <c:pt idx="42">
                  <c:v>Tree</c:v>
                </c:pt>
                <c:pt idx="43">
                  <c:v>Two_people</c:v>
                </c:pt>
                <c:pt idx="44">
                  <c:v>Underwater</c:v>
                </c:pt>
                <c:pt idx="45">
                  <c:v>Volcano</c:v>
                </c:pt>
                <c:pt idx="46">
                  <c:v>Washer_and_dryer</c:v>
                </c:pt>
                <c:pt idx="47">
                  <c:v>Water_scene</c:v>
                </c:pt>
                <c:pt idx="48">
                  <c:v>Watermelon</c:v>
                </c:pt>
                <c:pt idx="49">
                  <c:v>Weather_forecast</c:v>
                </c:pt>
                <c:pt idx="50">
                  <c:v>Wheat_field</c:v>
                </c:pt>
                <c:pt idx="51">
                  <c:v>Writing</c:v>
                </c:pt>
                <c:pt idx="52">
                  <c:v>X_ray</c:v>
                </c:pt>
                <c:pt idx="53">
                  <c:v>Xylophone</c:v>
                </c:pt>
              </c:strCache>
            </c:strRef>
          </c:cat>
          <c:val>
            <c:numRef>
              <c:f>Sheet1!$M$110:$M$163</c:f>
              <c:numCache>
                <c:formatCode>General</c:formatCode>
                <c:ptCount val="54"/>
                <c:pt idx="0">
                  <c:v>0.17541138694214101</c:v>
                </c:pt>
                <c:pt idx="1">
                  <c:v>0</c:v>
                </c:pt>
                <c:pt idx="2">
                  <c:v>1.6949152542372899E-2</c:v>
                </c:pt>
                <c:pt idx="3">
                  <c:v>1.3157894736842099E-2</c:v>
                </c:pt>
                <c:pt idx="4">
                  <c:v>0</c:v>
                </c:pt>
                <c:pt idx="5">
                  <c:v>1.20481927710843E-2</c:v>
                </c:pt>
                <c:pt idx="6">
                  <c:v>0</c:v>
                </c:pt>
                <c:pt idx="7">
                  <c:v>0.92335502716318196</c:v>
                </c:pt>
                <c:pt idx="8">
                  <c:v>3.3077981925908197E-2</c:v>
                </c:pt>
                <c:pt idx="9">
                  <c:v>0.97977638475040496</c:v>
                </c:pt>
                <c:pt idx="10">
                  <c:v>0.35320231944087799</c:v>
                </c:pt>
                <c:pt idx="11">
                  <c:v>0</c:v>
                </c:pt>
                <c:pt idx="12">
                  <c:v>1.4705882352941201E-2</c:v>
                </c:pt>
                <c:pt idx="13">
                  <c:v>0</c:v>
                </c:pt>
                <c:pt idx="14">
                  <c:v>0.26827809752540699</c:v>
                </c:pt>
                <c:pt idx="15">
                  <c:v>1.4285714285714299E-2</c:v>
                </c:pt>
                <c:pt idx="16">
                  <c:v>5.8638099002510498E-2</c:v>
                </c:pt>
                <c:pt idx="17">
                  <c:v>5.8064281735170899E-2</c:v>
                </c:pt>
                <c:pt idx="18">
                  <c:v>1.0638297872340399E-2</c:v>
                </c:pt>
                <c:pt idx="19">
                  <c:v>0</c:v>
                </c:pt>
                <c:pt idx="20">
                  <c:v>0</c:v>
                </c:pt>
                <c:pt idx="21">
                  <c:v>2.7845254161043598E-2</c:v>
                </c:pt>
                <c:pt idx="22">
                  <c:v>0</c:v>
                </c:pt>
                <c:pt idx="23">
                  <c:v>0</c:v>
                </c:pt>
                <c:pt idx="24">
                  <c:v>0.14285714285714299</c:v>
                </c:pt>
                <c:pt idx="25">
                  <c:v>3.2733364500545398E-2</c:v>
                </c:pt>
                <c:pt idx="26">
                  <c:v>0.48438819825731699</c:v>
                </c:pt>
                <c:pt idx="27">
                  <c:v>0.34704968944099401</c:v>
                </c:pt>
                <c:pt idx="28">
                  <c:v>0.206096687982192</c:v>
                </c:pt>
                <c:pt idx="29">
                  <c:v>2.5240384615384599E-2</c:v>
                </c:pt>
                <c:pt idx="30">
                  <c:v>0</c:v>
                </c:pt>
                <c:pt idx="31">
                  <c:v>0.136010421249325</c:v>
                </c:pt>
                <c:pt idx="32">
                  <c:v>0</c:v>
                </c:pt>
                <c:pt idx="33">
                  <c:v>1.1764705882352899E-2</c:v>
                </c:pt>
                <c:pt idx="34">
                  <c:v>1.13636363636364E-2</c:v>
                </c:pt>
                <c:pt idx="35">
                  <c:v>0</c:v>
                </c:pt>
                <c:pt idx="36">
                  <c:v>0</c:v>
                </c:pt>
                <c:pt idx="37">
                  <c:v>0.21660400013956199</c:v>
                </c:pt>
                <c:pt idx="38">
                  <c:v>0.113240865039813</c:v>
                </c:pt>
                <c:pt idx="39">
                  <c:v>4.05982905982906E-2</c:v>
                </c:pt>
                <c:pt idx="40">
                  <c:v>0.19523809523809499</c:v>
                </c:pt>
                <c:pt idx="41">
                  <c:v>5.8823529411764698E-2</c:v>
                </c:pt>
                <c:pt idx="42">
                  <c:v>0.224057141766732</c:v>
                </c:pt>
                <c:pt idx="43">
                  <c:v>0.243529052390735</c:v>
                </c:pt>
                <c:pt idx="44">
                  <c:v>3.3478966745799102E-2</c:v>
                </c:pt>
                <c:pt idx="45">
                  <c:v>4.9516908212560398E-2</c:v>
                </c:pt>
                <c:pt idx="46">
                  <c:v>0</c:v>
                </c:pt>
                <c:pt idx="47">
                  <c:v>8.3802065777515602E-2</c:v>
                </c:pt>
                <c:pt idx="48">
                  <c:v>0</c:v>
                </c:pt>
                <c:pt idx="49">
                  <c:v>0.115939141325544</c:v>
                </c:pt>
                <c:pt idx="50">
                  <c:v>0.65861391694725002</c:v>
                </c:pt>
                <c:pt idx="51">
                  <c:v>0</c:v>
                </c:pt>
                <c:pt idx="52">
                  <c:v>2.3809523809523801E-2</c:v>
                </c:pt>
                <c:pt idx="53">
                  <c:v>1.20481927710843E-2</c:v>
                </c:pt>
              </c:numCache>
            </c:numRef>
          </c:val>
        </c:ser>
        <c:axId val="159515008"/>
        <c:axId val="159516544"/>
      </c:barChart>
      <c:catAx>
        <c:axId val="159515008"/>
        <c:scaling>
          <c:orientation val="minMax"/>
        </c:scaling>
        <c:axPos val="b"/>
        <c:tickLblPos val="nextTo"/>
        <c:crossAx val="159516544"/>
        <c:crosses val="autoZero"/>
        <c:auto val="1"/>
        <c:lblAlgn val="ctr"/>
        <c:lblOffset val="100"/>
      </c:catAx>
      <c:valAx>
        <c:axId val="159516544"/>
        <c:scaling>
          <c:orientation val="minMax"/>
          <c:max val="1"/>
          <c:min val="0"/>
        </c:scaling>
        <c:axPos val="l"/>
        <c:majorGridlines/>
        <c:numFmt formatCode="General" sourceLinked="1"/>
        <c:tickLblPos val="nextTo"/>
        <c:crossAx val="159515008"/>
        <c:crosses val="autoZero"/>
        <c:crossBetween val="between"/>
        <c:majorUnit val="0.2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D106-D5E0-4955-BF42-95E204DC7224}" type="datetimeFigureOut">
              <a:rPr lang="en-GB" smtClean="0"/>
              <a:t>17/04/2015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05E2-90A2-466F-8C18-DEEAFA515E8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D106-D5E0-4955-BF42-95E204DC7224}" type="datetimeFigureOut">
              <a:rPr lang="en-GB" smtClean="0"/>
              <a:t>17/04/2015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05E2-90A2-466F-8C18-DEEAFA515E8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D106-D5E0-4955-BF42-95E204DC7224}" type="datetimeFigureOut">
              <a:rPr lang="en-GB" smtClean="0"/>
              <a:t>17/04/2015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05E2-90A2-466F-8C18-DEEAFA515E8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D106-D5E0-4955-BF42-95E204DC7224}" type="datetimeFigureOut">
              <a:rPr lang="en-GB" smtClean="0"/>
              <a:t>17/04/2015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05E2-90A2-466F-8C18-DEEAFA515E8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D106-D5E0-4955-BF42-95E204DC7224}" type="datetimeFigureOut">
              <a:rPr lang="en-GB" smtClean="0"/>
              <a:t>17/04/2015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05E2-90A2-466F-8C18-DEEAFA515E8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D106-D5E0-4955-BF42-95E204DC7224}" type="datetimeFigureOut">
              <a:rPr lang="en-GB" smtClean="0"/>
              <a:t>17/04/2015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05E2-90A2-466F-8C18-DEEAFA515E8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D106-D5E0-4955-BF42-95E204DC7224}" type="datetimeFigureOut">
              <a:rPr lang="en-GB" smtClean="0"/>
              <a:t>17/04/2015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05E2-90A2-466F-8C18-DEEAFA515E8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D106-D5E0-4955-BF42-95E204DC7224}" type="datetimeFigureOut">
              <a:rPr lang="en-GB" smtClean="0"/>
              <a:t>17/04/2015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05E2-90A2-466F-8C18-DEEAFA515E8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D106-D5E0-4955-BF42-95E204DC7224}" type="datetimeFigureOut">
              <a:rPr lang="en-GB" smtClean="0"/>
              <a:t>17/04/2015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05E2-90A2-466F-8C18-DEEAFA515E8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D106-D5E0-4955-BF42-95E204DC7224}" type="datetimeFigureOut">
              <a:rPr lang="en-GB" smtClean="0"/>
              <a:t>17/04/2015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05E2-90A2-466F-8C18-DEEAFA515E8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D106-D5E0-4955-BF42-95E204DC7224}" type="datetimeFigureOut">
              <a:rPr lang="en-GB" smtClean="0"/>
              <a:t>17/04/2015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05E2-90A2-466F-8C18-DEEAFA515E8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CD106-D5E0-4955-BF42-95E204DC7224}" type="datetimeFigureOut">
              <a:rPr lang="en-GB" smtClean="0"/>
              <a:t>17/04/2015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705E2-90A2-466F-8C18-DEEAFA515E8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1438" y="-216354"/>
            <a:ext cx="9072562" cy="6899084"/>
            <a:chOff x="4083" y="0"/>
            <a:chExt cx="9072562" cy="6899084"/>
          </a:xfrm>
        </p:grpSpPr>
        <p:graphicFrame>
          <p:nvGraphicFramePr>
            <p:cNvPr id="9" name="Chart 8"/>
            <p:cNvGraphicFramePr/>
            <p:nvPr/>
          </p:nvGraphicFramePr>
          <p:xfrm>
            <a:off x="4083" y="0"/>
            <a:ext cx="9005206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0" name="Chart 9"/>
            <p:cNvGraphicFramePr/>
            <p:nvPr/>
          </p:nvGraphicFramePr>
          <p:xfrm>
            <a:off x="71439" y="2061178"/>
            <a:ext cx="9005206" cy="25336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1" name="Chart 10"/>
            <p:cNvGraphicFramePr/>
            <p:nvPr/>
          </p:nvGraphicFramePr>
          <p:xfrm>
            <a:off x="71439" y="4365434"/>
            <a:ext cx="9005206" cy="25336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Junjie</dc:creator>
  <cp:lastModifiedBy>Junjie</cp:lastModifiedBy>
  <cp:revision>2</cp:revision>
  <dcterms:created xsi:type="dcterms:W3CDTF">2015-04-17T22:26:49Z</dcterms:created>
  <dcterms:modified xsi:type="dcterms:W3CDTF">2015-04-17T22:33:12Z</dcterms:modified>
</cp:coreProperties>
</file>