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>
        <p:scale>
          <a:sx n="70" d="100"/>
          <a:sy n="70" d="100"/>
        </p:scale>
        <p:origin x="4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3C9E6-3265-12B3-FDE9-32E802602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B49C0F-471A-281A-F369-8C37D2D5B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127BE-4645-66EE-5D2B-68A25C3D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FD10-E5B7-42A6-9C47-2F01999E70B9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4D15B-F430-CBD9-15A2-906C0AF6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15165-DF66-A493-E428-055F2449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C09B-E443-44D3-B726-558BB0B6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8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2E0F-65B6-531D-C939-DC4C4C8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E6898F-4461-1EDA-49AB-BD3422A6D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B1323-D4AC-EBDE-A37B-EA47E77E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FD10-E5B7-42A6-9C47-2F01999E70B9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98454-6A48-6E58-AE0C-2A923DAB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35E18-04BF-CBDF-E3C3-0DF2F7BD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C09B-E443-44D3-B726-558BB0B6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422EB0-3979-0B49-CCE0-8FA7E3179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976657-5A23-CF6F-CD62-293A65795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C42A7-4A9C-68F7-E2A1-39FEE095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FD10-E5B7-42A6-9C47-2F01999E70B9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D0123-5A49-50CF-B3B6-DB69884B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66EE6-04F8-9C2D-95D9-D19511B2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C09B-E443-44D3-B726-558BB0B6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3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964FC-85BA-092B-C1B1-0D4CFDC3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DE27F-DC5E-7DB6-114E-85DEE570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4E03C-9F3C-68A2-4D86-41015118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FD10-E5B7-42A6-9C47-2F01999E70B9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B93BF-610C-526F-91A8-5CFE1030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61454-D98F-D3E4-8393-9604B747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C09B-E443-44D3-B726-558BB0B6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8D28-DF61-4E10-44FC-9CF4B192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A86F2-CDCE-C726-ACE6-03CBCB77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2557E-2ADB-833D-FDDF-84F2752D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FD10-E5B7-42A6-9C47-2F01999E70B9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50DDE-06ED-290C-864A-724C8590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84358-18E8-E7A8-A1A9-A015223E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C09B-E443-44D3-B726-558BB0B6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8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4F26A-87CD-2DE4-5DE3-EDD241C3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F199D-ADC9-DE50-66C4-217BAB9A2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325B4F-84E9-8FAA-2268-3B48E06E2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F2BEF-ABF7-6AE1-BFDD-60F643D6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FD10-E5B7-42A6-9C47-2F01999E70B9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69972-4439-6A28-8942-F683B4B7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579768-8CD3-D003-1DBD-32C1AD44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C09B-E443-44D3-B726-558BB0B6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5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F71A4-6B73-FEE5-0A34-7B1D4B36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5386C-2B9A-92F8-573A-70065A72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A2A56-0BA5-B198-3446-B93E2DA8C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619EE5-D5E9-82CE-336F-FC0BF825A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8D818B-40F5-DB80-2797-766203D1A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41D06E-61E1-1A66-5236-1C6D4AB4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FD10-E5B7-42A6-9C47-2F01999E70B9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58FCE9-BED1-0766-7E9D-1F6C8683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6C5434-7421-2D51-F36F-49A0A92C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C09B-E443-44D3-B726-558BB0B6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7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614BA-FF63-1B5C-9FC1-1777DF04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83CAD-28B4-04F5-0080-6561E095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FD10-E5B7-42A6-9C47-2F01999E70B9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3A9BCD-3C4D-1226-5BF8-B041DFBF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8F73E-A978-8838-9307-78DB5B78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C09B-E443-44D3-B726-558BB0B6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7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F848A8-4DE9-E75C-0DC2-E7757659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FD10-E5B7-42A6-9C47-2F01999E70B9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012380-F0C4-1696-D391-D1874594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FB9F7D-5FE5-8EDA-13CF-084C0F8A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C09B-E443-44D3-B726-558BB0B6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0F74D-0C31-7250-1B99-C65F6039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F856D-975D-10CD-55F3-17383089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A4E9C6-58C8-7DFB-38A9-29E3ACE5C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7E1B38-6A42-B32D-E55E-DE5995A8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FD10-E5B7-42A6-9C47-2F01999E70B9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BD33A-EB29-699E-2819-F2016A97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1E2A2-7898-334E-0771-D283C574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C09B-E443-44D3-B726-558BB0B6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8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66BA2-129E-2617-CE73-3FDEB6E1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1D784E-8041-C336-36CB-B5CF91141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3DA8D5-8B2E-6B7A-DE60-1E4139C39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E3315D-1812-6535-A6A6-FA5073E0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FD10-E5B7-42A6-9C47-2F01999E70B9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79017-54AC-23DA-10B7-ACC3BF10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6ADA6-DD96-EEB8-ACAC-E9DA3827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C09B-E443-44D3-B726-558BB0B6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86E95F-C5DD-6FDE-ABD8-4E9BAECD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125CB-0A31-EE7B-3F54-9D291030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616A8-9A66-B212-3B93-FA13418B2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FD10-E5B7-42A6-9C47-2F01999E70B9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007CA-78A9-AA05-24CC-96C3A20B5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E89B6-1419-F3BB-D79D-B215DEB42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C09B-E443-44D3-B726-558BB0B6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6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4E9B14E-C77E-7D79-26F7-9799AF4FBB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 err="1"/>
              <a:t>그리디</a:t>
            </a:r>
            <a:r>
              <a:rPr lang="ko-KR" altLang="en-US" b="1" dirty="0"/>
              <a:t>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15A7-1C2A-25F7-DDE5-C8471B066F34}"/>
              </a:ext>
            </a:extLst>
          </p:cNvPr>
          <p:cNvSpPr txBox="1"/>
          <p:nvPr/>
        </p:nvSpPr>
        <p:spPr>
          <a:xfrm>
            <a:off x="968827" y="1690688"/>
            <a:ext cx="10047515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탐욕법이라고도 하며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상황에서 지금 당장 좋은 것만 고르는 방법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의미</a:t>
            </a:r>
            <a:endParaRPr lang="en-US" altLang="ko-KR" b="0" i="0" dirty="0">
              <a:solidFill>
                <a:srgbClr val="21252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일반적인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그리디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알고리즘은 문제를 풀기 위한 최소한의 아이디어를 떠올릴 수 있는 능력을 요구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032A1B-8746-1748-1DEE-E75F3DB00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794" y="5776279"/>
            <a:ext cx="34115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루트 노드 5에서 시작하여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7, 10, 8 중 가장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큰 10을 선택하고,</a:t>
            </a:r>
            <a:endParaRPr lang="en-US" altLang="ko-KR" sz="1600" b="1" dirty="0">
              <a:solidFill>
                <a:srgbClr val="2125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4, 3 중에 4를 선택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6D962EF4-5E83-68F2-A337-0DD280B1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7" y="3016251"/>
            <a:ext cx="3746726" cy="278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C5430733-CB42-8516-986A-FDC76A54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42" y="3315304"/>
            <a:ext cx="4297816" cy="219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85D2BB-054F-89F6-34D9-1E6C8D29E334}"/>
              </a:ext>
            </a:extLst>
          </p:cNvPr>
          <p:cNvSpPr txBox="1"/>
          <p:nvPr/>
        </p:nvSpPr>
        <p:spPr>
          <a:xfrm>
            <a:off x="2645229" y="6083763"/>
            <a:ext cx="1230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최적의 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0446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DCF75-B21B-0160-4726-955CBDC198A3}"/>
              </a:ext>
            </a:extLst>
          </p:cNvPr>
          <p:cNvSpPr txBox="1"/>
          <p:nvPr/>
        </p:nvSpPr>
        <p:spPr>
          <a:xfrm>
            <a:off x="718456" y="1926707"/>
            <a:ext cx="9949543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구명보트의 무게 제한을 넘지 않는 범위 내에서 최대한 많은 사람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(2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명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태워야 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무인도에 남아 있는 사람 중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가장 가벼운 사람과 가장 무거운 사람을 골라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두 사람의 몸무게의 합이 무게제한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(limit)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넘지 않으면 같이 태워 보내고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limit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넘으면 가장 무거운 사람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명만 태운 뒤 다음 무거운 사람을 골라 같은 작업을 반복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모든 사람을 구출하기 위해 필요한 구명보트 개수의 최솟값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(answer)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를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return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하는 문제</a:t>
            </a:r>
            <a:endParaRPr lang="ko-KR" altLang="en-US" b="1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E9A2256C-F1E3-8810-E8F1-38BE841634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/>
              <a:t>How to solve?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3145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A628A0-FC86-3DE0-3027-9886F8CD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97" y="792238"/>
            <a:ext cx="9687005" cy="527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135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-apple-system</vt:lpstr>
      <vt:lpstr>맑은 고딕</vt:lpstr>
      <vt:lpstr>Arial</vt:lpstr>
      <vt:lpstr>Office 테마</vt:lpstr>
      <vt:lpstr>그리디 알고리즘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그리디 알고리즘</dc:title>
  <dc:creator>차 승훈</dc:creator>
  <cp:lastModifiedBy>차 승훈</cp:lastModifiedBy>
  <cp:revision>1</cp:revision>
  <dcterms:created xsi:type="dcterms:W3CDTF">2022-09-20T13:45:59Z</dcterms:created>
  <dcterms:modified xsi:type="dcterms:W3CDTF">2022-09-20T15:08:32Z</dcterms:modified>
</cp:coreProperties>
</file>