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4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0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139 798 9962 0 0,'-47'25'3497'0'0,"39"-19"-3361"0"0,0 0 0 0 0,0 1 0 0 0,1 0 0 0 0,0 0 0 0 0,0 0 1 0 0,-6 10-1 0 0,8-11-163 0 0,1 0 1 0 0,1 1 0 0 0,-1-1-1 0 0,1 1 1 0 0,0 0-1 0 0,1 0 1 0 0,-1 0 0 0 0,1 0-1 0 0,1 0 1 0 0,-1 0-1 0 0,1 1 1 0 0,1-1 0 0 0,-1 1-1 0 0,1-1 1 0 0,1 0-1 0 0,0 10 1 0 0,-1-16 30 0 0,1 0-1 0 0,-1 0 1 0 0,0 0 0 0 0,0 0 0 0 0,0 0-1 0 0,0 0 1 0 0,1 0 0 0 0,-1 0-1 0 0,1 0 1 0 0,-1 0 0 0 0,0 0 0 0 0,1 0-1 0 0,-1-1 1 0 0,1 1 0 0 0,0 0-1 0 0,-1 0 1 0 0,1-1 0 0 0,0 1 0 0 0,-1 0-1 0 0,1-1 1 0 0,0 1 0 0 0,0 0-1 0 0,0-1 1 0 0,0 1 0 0 0,-1-1 0 0 0,1 0-1 0 0,0 1 1 0 0,0-1 0 0 0,2 1-1 0 0,-1-1 13 0 0,1 0-1 0 0,-1-1 1 0 0,1 1-1 0 0,-1 0 0 0 0,0-1 1 0 0,1 0-1 0 0,-1 0 0 0 0,0 1 1 0 0,0-1-1 0 0,1 0 0 0 0,-1-1 1 0 0,2 0-1 0 0,7-6 80 0 0,-1 1 0 0 0,0-2 0 0 0,14-13 0 0 0,25-36 60 0 0,-3-2 0 0 0,42-70-1 0 0,43-57 347 0 0,-124 179-374 0 0,-1 0-1 0 0,1 1 0 0 0,0 0 0 0 0,0 0 1 0 0,1 1-1 0 0,0 0 0 0 0,12-7 0 0 0,-16 11-74 0 0,1 0-1 0 0,-1 0 0 0 0,0 1 0 0 0,0-1 1 0 0,1 1-1 0 0,-1 0 0 0 0,1 0 1 0 0,-1 1-1 0 0,1-1 0 0 0,0 1 0 0 0,-1 0 1 0 0,1 0-1 0 0,-1 1 0 0 0,1-1 1 0 0,-1 1-1 0 0,1 0 0 0 0,-1 0 0 0 0,6 2 1 0 0,-5 0-33 0 0,1-1 1 0 0,-1-1 0 0 0,1 1-1 0 0,-1-1 1 0 0,1 0 0 0 0,0 0-1 0 0,0-1 1 0 0,0 1 0 0 0,-1-1-1 0 0,8-1 1 0 0,-5-1-2 0 0,1 0-1 0 0,0-1 1 0 0,-1 0 0 0 0,1 0 0 0 0,13-9 0 0 0,-13 8-22 0 0,-1-1 1 0 0,1 1 0 0 0,0 1 0 0 0,0 0-1 0 0,0 0 1 0 0,1 0 0 0 0,-1 1 0 0 0,14 0 0 0 0,-18 2 0 0 0,-1 0 1 0 0,1 0-1 0 0,0 1 1 0 0,-1 0 0 0 0,1 0-1 0 0,-1 0 1 0 0,1 0 0 0 0,-1 1-1 0 0,1 0 1 0 0,-1 0 0 0 0,0 0-1 0 0,0 0 1 0 0,0 1 0 0 0,0 0-1 0 0,-1 0 1 0 0,1 0 0 0 0,-1 0-1 0 0,1 0 1 0 0,3 6-1 0 0,6 8 10 0 0,0 1-1 0 0,-1 0 0 0 0,-1 1 0 0 0,9 22 0 0 0,31 84 18 0 0,-33-68-28 0 0,19 109-1 0 0,-28-115 3 0 0,2-1 1 0 0,2 0-1 0 0,21 53 0 0 0,-33-101 9 0 0,0 1-1 0 0,0-1 0 0 0,0 0 1 0 0,0 0-1 0 0,0 0 1 0 0,0 0-1 0 0,1 0 1 0 0,-1 0-1 0 0,0 0 0 0 0,1-1 1 0 0,0 1-1 0 0,-1 0 1 0 0,1-1-1 0 0,0 1 1 0 0,0-1-1 0 0,0 0 1 0 0,0 0-1 0 0,0 1 0 0 0,0-1 1 0 0,0 0-1 0 0,0-1 1 0 0,1 1-1 0 0,-1 0 1 0 0,0-1-1 0 0,0 1 0 0 0,4-1 1 0 0,0 0 19 0 0,0-1 0 0 0,-1 0-1 0 0,1-1 1 0 0,-1 1 0 0 0,1-1 0 0 0,-1 0 0 0 0,0 0 0 0 0,0-1-1 0 0,9-5 1 0 0,1 1 17 0 0,-1 0-1 0 0,1 1 0 0 0,1 1 1 0 0,16-4-1 0 0,-17 5 2 0 0,-1 0 1 0 0,1-1-1 0 0,-1-1 0 0 0,28-14 1 0 0,23-27 44 0 0,-2-3 1 0 0,-2-3 0 0 0,63-69 0 0 0,-66 61-127 0 0,2 4 1 0 0,122-90-1 0 0,-174 142 31 0 0,1 0-1 0 0,0 0 1 0 0,0 0-1 0 0,0 1 1 0 0,1 1-1 0 0,-1-1 1 0 0,1 2-1 0 0,0-1 1 0 0,12-1-1 0 0,-17 4 5 0 0,-1 0-1 0 0,1 0 1 0 0,0 0 0 0 0,-1 0-1 0 0,1 1 1 0 0,0 0 0 0 0,-1 0-1 0 0,1 0 1 0 0,-1 0 0 0 0,1 1 0 0 0,-1 0-1 0 0,0 0 1 0 0,0 0 0 0 0,0 0-1 0 0,0 1 1 0 0,0-1 0 0 0,0 1-1 0 0,0 0 1 0 0,-1 0 0 0 0,0 1-1 0 0,6 6 1 0 0,15 22-15 0 0,-13-16 25 0 0,1 0 1 0 0,21 20-1 0 0,-27-31 9 0 0,0 0 1 0 0,0 0-1 0 0,1 0 0 0 0,0-1 0 0 0,0 0 0 0 0,0 0 0 0 0,1-1 1 0 0,-1 0-1 0 0,11 3 0 0 0,11 1-6 0 0,0-2 0 0 0,1 0 1 0 0,-1-2-1 0 0,56-2 0 0 0,121-20-117 0 0,-86 6 115 0 0,233 0 88 0 0,-342 12-70 0 0,-1 0 0 0 0,0 0 0 0 0,0-1 0 0 0,1 0 0 0 0,-1 0 0 0 0,-1-1 0 0 0,15-7 0 0 0,4-3 190 0 0,30-21 0 0 0,-38 22-128 0 0,1 0 0 0 0,-1 1 1 0 0,39-14-1 0 0,-33 19-88 0 0,-1 0 0 0 0,1 2 0 0 0,0 1-1 0 0,0 1 1 0 0,0 1 0 0 0,1 1 0 0 0,-1 1 0 0 0,0 2 0 0 0,0 0 0 0 0,-1 2-1 0 0,1 1 1 0 0,-1 1 0 0 0,40 16 0 0 0,-44-14 3 0 0,0-2 0 0 0,1 0-1 0 0,34 6 1 0 0,-47-12 27 0 0,-1 0-1 0 0,1-1 1 0 0,0 0-1 0 0,-1-1 1 0 0,1 0-1 0 0,0 0 1 0 0,-1-1-1 0 0,0 0 1 0 0,1 0-1 0 0,-1-1 1 0 0,0 0 0 0 0,11-6-1 0 0,73-48 111 0 0,-72 43-100 0 0,1 0-1 0 0,1 1 1 0 0,0 1 0 0 0,0 2 0 0 0,38-14-1 0 0,-51 22-39 0 0,0 0-1 0 0,0 1 1 0 0,-1 0-1 0 0,1 1 1 0 0,0-1-1 0 0,0 2 0 0 0,0-1 1 0 0,0 1-1 0 0,0 1 1 0 0,0 0-1 0 0,-1 0 0 0 0,1 0 1 0 0,-1 1-1 0 0,10 5 1 0 0,7 5 1 0 0,-1 2 1 0 0,0 0 0 0 0,25 22 0 0 0,-32-22-3 0 0,1-2 0 0 0,1 0 1 0 0,0-1-1 0 0,1-1 1 0 0,39 17-1 0 0,-43-23 2 0 0,0-1 0 0 0,0-1-1 0 0,0-1 1 0 0,0 0-1 0 0,1-1 1 0 0,-1-1-1 0 0,1 0 1 0 0,-1-1-1 0 0,0-1 1 0 0,23-5-1 0 0,-19 1 38 0 0,0 0-1 0 0,0-1 1 0 0,-1-1 0 0 0,0-1-1 0 0,0-1 1 0 0,-1-1-1 0 0,29-21 1 0 0,-43 29-19 0 0,0 1-1 0 0,0-1 1 0 0,0 1-1 0 0,1 0 1 0 0,-1 0 0 0 0,1 1-1 0 0,0-1 1 0 0,-1 1 0 0 0,1 0-1 0 0,0 0 1 0 0,9 0-1 0 0,59 6 162 0 0,-13-1-142 0 0,-23-6-37 0 0,0-1 1 0 0,-1-2 0 0 0,1-2-1 0 0,-1-1 1 0 0,47-17 0 0 0,-73 20-7 0 0,0 0 1 0 0,0-1-1 0 0,13-9 1 0 0,-16 10 14 0 0,0 0 1 0 0,1 0 0 0 0,0 1-1 0 0,0 0 1 0 0,15-6 0 0 0,8 1-24 0 0,0-2 1 0 0,38-20 0 0 0,2 0 142 0 0,-47 21-138 0 0,1 2 0 0 0,-1 0 0 0 0,1 2-1 0 0,1 1 1 0 0,32-3 0 0 0,-42 7-14 0 0,0 1 0 0 0,0 1 0 0 0,-1 0 0 0 0,1 1 0 0 0,0 1 0 0 0,-1 1 0 0 0,0 0 0 0 0,0 0 0 0 0,28 14 0 0 0,-23-7-15 0 0,-1 1 1 0 0,0 1-1 0 0,-1 0 1 0 0,31 31-1 0 0,-32-29 144 0 0,-13-12-92 0 0,-1-1 0 0 0,1 1 0 0 0,0-1-1 0 0,0 0 1 0 0,0 0 0 0 0,0 0 0 0 0,0-1 0 0 0,0 1-1 0 0,1-1 1 0 0,-1 0 0 0 0,0-1 0 0 0,1 1 0 0 0,-1-1-1 0 0,1 0 1 0 0,-1 0 0 0 0,0 0 0 0 0,1 0 0 0 0,7-2-1 0 0,8-3 16 0 0,0 0-1 0 0,35-14 0 0 0,-17 5-37 0 0,-33 13 8 0 0,0-1 1 0 0,0 1-1 0 0,1 0 0 0 0,-1 0 0 0 0,1 1 0 0 0,-1-1 0 0 0,0 1 0 0 0,1 0 0 0 0,-1 1 0 0 0,1-1 0 0 0,-1 1 0 0 0,0 0 0 0 0,1 1 1 0 0,5 1-1 0 0,1 3-11 0 0,1 1 1 0 0,-1 0 0 0 0,0 0 0 0 0,11 11 0 0 0,-12-10 45 0 0,-7-6-35 0 0,0 0 0 0 0,0-1-1 0 0,0 1 1 0 0,0-1 0 0 0,0 0 0 0 0,0 0 0 0 0,0 0-1 0 0,0 0 1 0 0,0-1 0 0 0,0 0 0 0 0,1 0-1 0 0,-1 0 1 0 0,0 0 0 0 0,0 0 0 0 0,6-2 0 0 0,6-2 2 0 0,1 0 0 0 0,22-9 1 0 0,-16 3-43 0 0,-1-1 0 0 0,0-2 0 0 0,31-22 0 0 0,-28 17 96 0 0,52-27-1 0 0,-69 41-55 0 0,1 0 0 0 0,0 1 1 0 0,0 0-1 0 0,0 1 0 0 0,0 0 0 0 0,0 0 0 0 0,0 1 1 0 0,0 0-1 0 0,1 1 0 0 0,13 0 0 0 0,32 12 1 0 0,-44-9-11 0 0,0 0 1 0 0,0-1 0 0 0,0 0 0 0 0,15 1-1 0 0,5-6 17 0 0,1-1-1 0 0,-2-1 1 0 0,1-1-1 0 0,0-2 1 0 0,48-19-1 0 0,-50 16 4 0 0,1 1-1 0 0,0 1 1 0 0,0 2-1 0 0,1 1 1 0 0,52-4-1 0 0,-67 8 25 0 0,1 0 0 0 0,-1-1 0 0 0,1-1-1 0 0,-1-1 1 0 0,0 0 0 0 0,-1-1 0 0 0,22-11-1 0 0,-12 6 36 0 0,37-11 0 0 0,-45 17-80 0 0,0 2 0 0 0,1 0 0 0 0,-1 2 0 0 0,1-1 1 0 0,-1 2-1 0 0,1 1 0 0 0,-1 0 0 0 0,1 1 0 0 0,-1 0 0 0 0,1 2 1 0 0,-1 0-1 0 0,0 1 0 0 0,-1 1 0 0 0,1 0 0 0 0,22 13 0 0 0,-29-13 11 0 0,1-1 0 0 0,-1-1 0 0 0,1 0 0 0 0,0 0 0 0 0,0-1 0 0 0,1-1 0 0 0,-1 0 0 0 0,0 0 0 0 0,1-1 0 0 0,-1-1 0 0 0,1 0 0 0 0,-1 0 0 0 0,1-1 0 0 0,-1 0 0 0 0,1-1 0 0 0,-1-1 0 0 0,0 0-1 0 0,0 0 1 0 0,0-1 0 0 0,0-1 0 0 0,-1 1 0 0 0,1-2 0 0 0,11-7 0 0 0,9-7 18 0 0,-13 7-15 0 0,2 1-1 0 0,0 1 1 0 0,39-15 0 0 0,-51 23-6 0 0,0 1-1 0 0,-1 0 1 0 0,1 1 0 0 0,0 0 0 0 0,0 0 0 0 0,0 1 0 0 0,0 0-1 0 0,0 0 1 0 0,0 1 0 0 0,0 0 0 0 0,0 0 0 0 0,0 1 0 0 0,0 0 0 0 0,14 6-1 0 0,93 52 33 0 0,-81-41-5 0 0,60 25 0 0 0,-80-39-22 0 0,0-1 0 0 0,0 0-1 0 0,0-1 1 0 0,0 0 0 0 0,0-2 0 0 0,1 1 0 0 0,-1-2 0 0 0,19-1 0 0 0,-6-3-26 0 0,0-1 1 0 0,0-2-1 0 0,-1-1 1 0 0,0-1-1 0 0,0-1 1 0 0,33-18-1 0 0,52-20-37 0 0,-95 43 59 0 0,0 1 0 0 0,0 0 0 0 0,0 2 0 0 0,0-1 0 0 0,1 2 0 0 0,27 1-1 0 0,100 16 17 0 0,-99-8 16 0 0,69 1-1 0 0,-73-11-34 0 0,0-2-1 0 0,-1-1 1 0 0,0-2-1 0 0,0-2 1 0 0,-1-2-1 0 0,0-2 1 0 0,0-1-1 0 0,-2-2 1 0 0,39-22-1 0 0,-73 37 26 0 0,0 0 0 0 0,0 0-1 0 0,0 1 1 0 0,0-1 0 0 0,0 0 0 0 0,0 1-1 0 0,0 0 1 0 0,1 0 0 0 0,-1 0 0 0 0,0 0-1 0 0,0 0 1 0 0,0 1 0 0 0,0-1 0 0 0,0 1 0 0 0,0 0-1 0 0,5 2 1 0 0,53 25 282 0 0,-31-13-280 0 0,31 6-3 0 0,-43-16 71 0 0,35 15 1 0 0,-50-19-65 0 0,0 0-1 0 0,-1 0 1 0 0,1 0 0 0 0,0 0 0 0 0,0-1 0 0 0,-1 1 0 0 0,1-1 0 0 0,0 0 0 0 0,0 0 0 0 0,0 0 0 0 0,0 0 0 0 0,-1-1-1 0 0,1 1 1 0 0,0-1 0 0 0,0 1 0 0 0,0-1 0 0 0,-1 0 0 0 0,1 0 0 0 0,0 0 0 0 0,-1 0 0 0 0,1-1 0 0 0,-1 1 0 0 0,0-1-1 0 0,1 0 1 0 0,-1 1 0 0 0,0-1 0 0 0,4-4 0 0 0,-5 4-14 0 0,0 1 0 0 0,0 0 0 0 0,-1 0-1 0 0,1 0 1 0 0,0 0 0 0 0,0-1 0 0 0,-1 1 0 0 0,1 0-1 0 0,-1-1 1 0 0,1 1 0 0 0,-1 0 0 0 0,0-1 0 0 0,0 1-1 0 0,1 0 1 0 0,-1-1 0 0 0,0 1 0 0 0,0-1 0 0 0,0 1-1 0 0,-1-3 1 0 0,1 4-12 0 0,0-1-1 0 0,0 1 0 0 0,0 0 1 0 0,-1-1-1 0 0,1 1 0 0 0,0 0 1 0 0,0-1-1 0 0,0 1 0 0 0,0 0 1 0 0,0-1-1 0 0,0 1 0 0 0,0-1 1 0 0,0 1-1 0 0,0 0 1 0 0,0-1-1 0 0,0 1 0 0 0,0 0 1 0 0,0-1-1 0 0,0 1 0 0 0,0 0 1 0 0,0-1-1 0 0,0 1 0 0 0,1 0 1 0 0,-1-1-1 0 0,0 1 1 0 0,0 0-1 0 0,0-1 0 0 0,0 1 1 0 0,1 0-1 0 0,-1-1 0 0 0,1 1-126 0 0,-1-1 0 0 0,0 1 0 0 0,1 0 0 0 0,-1-1-1 0 0,0 1 1 0 0,0-1 0 0 0,1 1 0 0 0,-1 0 0 0 0,0-1 0 0 0,0 1-1 0 0,0-1 1 0 0,0 1 0 0 0,0-1 0 0 0,0 1 0 0 0,0-1 0 0 0,0 1-1 0 0,0-1 1 0 0,0 1 0 0 0,0-1 0 0 0,0 1 0 0 0,0-1 0 0 0,0 1-1 0 0,0-1 1 0 0,0 1 0 0 0,0 0 0 0 0,-1-2 0 0 0,-1-5-1858 0 0,0 0 1 0 0,1 0-1 0 0,0 0 1 0 0,0-11-1 0 0,1 16 1445 0 0,-2-23-6093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5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37 7266 0 0,'-1'-2'186'0'0,"0"0"1"0"0,0-1-1 0 0,0 1 1 0 0,0 0-1 0 0,0 0 1 0 0,-1 0-1 0 0,1 0 1 0 0,-1 0-1 0 0,1 1 1 0 0,-1-1-1 0 0,0 0 1 0 0,0 1-1 0 0,0-1 1 0 0,0 1-1 0 0,0-1 1 0 0,0 1-1 0 0,0 0 1 0 0,0 0-1 0 0,0 0 1 0 0,-5-1-1 0 0,7 2-111 0 0,1 3 235 0 0,0 0 0 0 0,1 0-1 0 0,0-1 1 0 0,-1 1 0 0 0,1 0 0 0 0,0-1-1 0 0,0 1 1 0 0,0-1 0 0 0,1 0 0 0 0,2 3-1 0 0,0 0 6 0 0,37 54-15 0 0,-30-42-17 0 0,0 0 0 0 0,16 17 1 0 0,-22-28-142 0 0,1 0 1 0 0,-1 0-1 0 0,1-1 1 0 0,0 0 0 0 0,1-1-1 0 0,-1 1 1 0 0,1-1-1 0 0,12 4 1 0 0,72 21 408 0 0,-55-19-419 0 0,63 27 0 0 0,-56-13-104 0 0,-1 1 0 0 0,71 57 0 0 0,-71-49-26 0 0,0-2 1 0 0,60 31 0 0 0,-91-57 39 0 0,0-1 1 0 0,0 0-1 0 0,1-1 1 0 0,0 0 0 0 0,0-1-1 0 0,0-1 1 0 0,0 0-1 0 0,0 0 1 0 0,0-1-1 0 0,16-3 1 0 0,17 2 39 0 0,-39 2-84 0 0,1 0 0 0 0,-1 0-1 0 0,1 0 1 0 0,-1 1 0 0 0,0 0-1 0 0,11 5 1 0 0,-15-6 6 0 0,-1 0 1 0 0,0 0 0 0 0,1 0-1 0 0,-1 0 1 0 0,0 0-1 0 0,0 0 1 0 0,0 1-1 0 0,0-1 1 0 0,0 1 0 0 0,0-1-1 0 0,-1 1 1 0 0,1 0-1 0 0,0 0 1 0 0,-1 0 0 0 0,1 0-1 0 0,-1 0 1 0 0,0 0-1 0 0,1 0 1 0 0,-1 0-1 0 0,0 0 1 0 0,-1 1 0 0 0,1-1-1 0 0,1 4 1 0 0,-2-6 2 0 0,0 1 1 0 0,0-1-1 0 0,-1 0 1 0 0,1 1-1 0 0,0-1 0 0 0,0 0 1 0 0,0 0-1 0 0,0 1 1 0 0,0-1-1 0 0,0 0 1 0 0,0 0-1 0 0,-1 0 1 0 0,1 1-1 0 0,0-1 0 0 0,0 0 1 0 0,0 0-1 0 0,-1 0 1 0 0,1 1-1 0 0,0-1 1 0 0,0 0-1 0 0,0 0 1 0 0,-1 0-1 0 0,1 0 1 0 0,0 0-1 0 0,0 1 0 0 0,-1-1 1 0 0,1 0-1 0 0,0 0 1 0 0,-1 0-1 0 0,1 0 1 0 0,0 0-1 0 0,0 0 1 0 0,-1 0-1 0 0,1 0 1 0 0,0 0-1 0 0,0 0 0 0 0,-1 0 1 0 0,1 0-1 0 0,0 0 1 0 0,0 0-1 0 0,-1-1 1 0 0,1 1-1 0 0,-1 0 1 0 0,-18-6 585 0 0,3 2-265 0 0,7 5-303 0 0,1 2-1 0 0,0-1 1 0 0,0 1-1 0 0,0 0 0 0 0,0 1 1 0 0,0 0-1 0 0,1 0 1 0 0,-1 0-1 0 0,-9 9 1 0 0,8-7-20 0 0,-11 9-48 0 0,0 0 1 0 0,2 2-1 0 0,0 0 0 0 0,-17 21 1 0 0,-60 83-78 0 0,66-81 105 0 0,-28 33-82 0 0,-118 119 0 0 0,128-149 153 0 0,-1-2 0 0 0,-3-2-1 0 0,-85 51 1 0 0,135-90-55 0 0,-179 108 136 0 0,139-81-136 0 0,2 3 1 0 0,-46 43 0 0 0,51-39-33 0 0,1 2 0 0 0,2 0 1 0 0,-50 79-1 0 0,77-110 79 0 0,0 0-1 0 0,0 0 1 0 0,0 0-1 0 0,-1 0 1 0 0,0-1 0 0 0,0 0-1 0 0,0 0 1 0 0,0 0-1 0 0,0 0 1 0 0,-1-1 0 0 0,0 0-1 0 0,0 0 1 0 0,-9 2-1 0 0,-27 16 339 0 0,41-20-385 0 0,0-1 1 0 0,1 1-1 0 0,-1-1 0 0 0,0 1 0 0 0,1 0 1 0 0,-1-1-1 0 0,0 1 0 0 0,1 0 0 0 0,-1 0 0 0 0,1 0 1 0 0,-1-1-1 0 0,1 1 0 0 0,0 0 0 0 0,-1 0 1 0 0,1 0-1 0 0,0 0 0 0 0,0 0 0 0 0,-1 0 1 0 0,1 0-1 0 0,0 0 0 0 0,0 0 0 0 0,0 0 0 0 0,0-1 1 0 0,0 1-1 0 0,0 0 0 0 0,1 0 0 0 0,-1 0 1 0 0,0 0-1 0 0,0 0 0 0 0,1 2 0 0 0,0-3 5 0 0,-1 1-1 0 0,0 0 1 0 0,0 0-1 0 0,1 0 0 0 0,-1-1 1 0 0,0 1-1 0 0,0 0 1 0 0,0 0-1 0 0,0 0 1 0 0,0 0-1 0 0,0-1 0 0 0,0 1 1 0 0,0 0-1 0 0,0 0 1 0 0,-1 0-1 0 0,1-1 1 0 0,0 1-1 0 0,0 0 0 0 0,-1 0 1 0 0,0 1-1 0 0,1-2 15 0 0,-8-9-738 0 0,-12-11-5155 0 0,7 13 1605 0 0,-4-2-2491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5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54 273 3529 0 0,'-16'-28'1291'0'0,"10"20"-182"0"0,1 0 0 0 0,0 0 0 0 0,0-1 1 0 0,1 0-1 0 0,0 0 0 0 0,-3-13 0 0 0,6 19-1005 0 0,1-1-1 0 0,0 1 1 0 0,0 0-1 0 0,0 0 0 0 0,0 0 1 0 0,0 0-1 0 0,1 0 1 0 0,-1 0-1 0 0,1 0 1 0 0,0 0-1 0 0,0 0 1 0 0,0 0-1 0 0,0 1 1 0 0,1-1-1 0 0,-1 0 0 0 0,1 0 1 0 0,-1 1-1 0 0,1-1 1 0 0,0 1-1 0 0,0 0 1 0 0,0-1-1 0 0,1 1 1 0 0,-1 0-1 0 0,0 0 0 0 0,4-2 1 0 0,3-1-144 0 0,-1 0-1 0 0,0 0 1 0 0,1 1 0 0 0,0 0-1 0 0,0 1 1 0 0,0 0 0 0 0,0 0 0 0 0,1 1-1 0 0,-1 0 1 0 0,1 1 0 0 0,14-1-1 0 0,14 2-157 0 0,59 6 0 0 0,-80-4 176 0 0,112 12-139 0 0,-34-3 165 0 0,151-1-1 0 0,186-60 9 0 0,-11 1 165 0 0,-175 45-92 0 0,1 11 1 0 0,461 75-1 0 0,-605-65-34 0 0,312 50 1246 0 0,-323-57-380 0 0,-118-35-375 0 0,16 17-1188 0 0,0 1 0 0 0,0 0 0 0 0,-23-10 0 0 0,21 12-632 0 0,0 0-1 0 0,-1 1 1 0 0,0 1-1 0 0,0 0 0 0 0,0 1 1 0 0,-18-1-1 0 0,-1 1-2753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5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104 112 14987 0 0,'2'-8'191'0'0,"1"-1"0"0"0,0 1 0 0 0,1 0-1 0 0,0 0 1 0 0,0 1 0 0 0,1-1 0 0 0,0 1 0 0 0,0 0-1 0 0,1 0 1 0 0,-1 1 0 0 0,2-1 0 0 0,-1 1 0 0 0,8-6-1 0 0,-12 12-203 0 0,0-1 0 0 0,0 0 0 0 0,0 1 0 0 0,0 0 0 0 0,-1-1 0 0 0,1 1-1 0 0,0 0 1 0 0,0 0 0 0 0,0 0 0 0 0,0 0 0 0 0,0 0 0 0 0,0 0 0 0 0,0 1 0 0 0,-1-1-1 0 0,1 1 1 0 0,0-1 0 0 0,0 1 0 0 0,0 0 0 0 0,-1 0 0 0 0,1 0 0 0 0,0-1-1 0 0,-1 2 1 0 0,1-1 0 0 0,-1 0 0 0 0,1 0 0 0 0,-1 0 0 0 0,0 1 0 0 0,1-1-1 0 0,1 3 1 0 0,6 6-86 0 0,-1 1 1 0 0,14 22-1 0 0,-19-29 91 0 0,47 91-289 0 0,-39-70 263 0 0,1-1 0 0 0,2 0 0 0 0,25 34 1 0 0,-11-26 36 0 0,1-2 0 0 0,1-2 0 0 0,2 0 1 0 0,1-2-1 0 0,1-2 0 0 0,60 33 0 0 0,240 97 67 0 0,-221-106 38 0 0,177 63 428 0 0,-285-110-453 0 0,1 1 0 0 0,-1-2 0 0 0,0 1 0 0 0,1 0 1 0 0,7-1-1 0 0,-9 0 454 0 0,-16 4-236 0 0,2-1-309 0 0,-16 5-32 0 0,0 2-1 0 0,0 1 0 0 0,-43 26 0 0 0,-67 53-137 0 0,82-52 162 0 0,-234 192-51 0 0,11-8 475 0 0,235-193-279 0 0,-53 38 289 0 0,-141 74 0 0 0,205-126-452 0 0,4-2 272 0 0,0 1-1 0 0,2 1 0 0 0,-25 18 1 0 0,50-33-225 0 0,-1 0 0 0 0,1 0 1 0 0,0 1-1 0 0,0-1 0 0 0,0 0 1 0 0,-1 0-1 0 0,1 0 0 0 0,0 1 1 0 0,0-1-1 0 0,0 0 0 0 0,0 0 1 0 0,0 1-1 0 0,0-1 0 0 0,-1 0 1 0 0,1 1-1 0 0,0-1 0 0 0,0 0 1 0 0,0 0-1 0 0,0 1 0 0 0,0-1 1 0 0,0 0-1 0 0,0 1 0 0 0,0-1 1 0 0,0 0-1 0 0,0 0 1 0 0,0 1-1 0 0,1-1 0 0 0,-1 0 1 0 0,0 1-1 0 0,0-1 0 0 0,0 0 1 0 0,0 0-1 0 0,0 1 0 0 0,0-1 1 0 0,1 0-1 0 0,-1 0 0 0 0,0 0 1 0 0,0 1-1 0 0,0-1 0 0 0,1 0 1 0 0,14 13 84 0 0,-13-12-99 0 0,0 1 0 0 0,0-1-1 0 0,0 1 1 0 0,0 0 0 0 0,-1-1 0 0 0,1 1 0 0 0,0 0 0 0 0,-1 0-1 0 0,2 3 1 0 0,0-3 28 0 0,0 1-1 0 0,0-1 1 0 0,0 0-1 0 0,0 0 1 0 0,1-1-1 0 0,-1 1 1 0 0,0 0-1 0 0,1-1 1 0 0,-1 0-1 0 0,1 0 0 0 0,-1 0 1 0 0,1 0-1 0 0,6 0 1 0 0,-9-1-23 0 0,-1 0 0 0 0,0 0 1 0 0,0 0-1 0 0,0 1 0 0 0,1-1 0 0 0,-1 0 0 0 0,0 0 1 0 0,0 0-1 0 0,1 0 0 0 0,-1 0 0 0 0,0 0 1 0 0,0 0-1 0 0,1 0 0 0 0,-1 0 0 0 0,0 0 0 0 0,0 0 1 0 0,1 0-1 0 0,-1 0 0 0 0,0 0 0 0 0,0 0 1 0 0,1 0-1 0 0,-1 0 0 0 0,0 0 0 0 0,0 0 0 0 0,1 0 1 0 0,-1 0-1 0 0,0 0 0 0 0,0 0 0 0 0,0-1 1 0 0,1 1-1 0 0,-1 0 0 0 0,0 0 0 0 0,0 0 0 0 0,0 0 1 0 0,1 0-1 0 0,-1-1 0 0 0,0 1 0 0 0,0 0 1 0 0,0 0-1 0 0,0 0 0 0 0,1-1 0 0 0,-1 1 0 0 0,0 0 1 0 0,0 0-1 0 0,0-1 0 0 0,0 1 0 0 0,0 0 1 0 0,0 0-1 0 0,0-1 0 0 0,0 1 0 0 0,0 0 0 0 0,0 0 1 0 0,0-1-1 0 0,0 1 0 0 0,0 0 0 0 0,0 0 1 0 0,0-1-1 0 0,0 1 0 0 0,0 0 0 0 0,0 0 0 0 0,0-1 1 0 0,0 1-1 0 0,0 0 0 0 0,-1 0 0 0 0,1-1 1 0 0,1 1-1 0 0,-1 0 0 0 0,0 0 0 0 0,1 0 0 0 0,-1 0 0 0 0,0 0 0 0 0,1 0 0 0 0,-1 0 0 0 0,0 0 0 0 0,1 0 0 0 0,-1 0 0 0 0,0 0 0 0 0,1 0 0 0 0,-1 0 0 0 0,0 0 0 0 0,1-1 0 0 0,-1 1 0 0 0,0 0 0 0 0,0 0 0 0 0,1 0 0 0 0,-1 0 0 0 0,0-1 0 0 0,0 1 0 0 0,1 0 0 0 0,-1 0 0 0 0,0-1 0 0 0,0 1 0 0 0,0 0 0 0 0,1-1 0 0 0,-1 1 0 0 0,0 0 0 0 0,0-1 0 0 0,0 1 0 0 0,0 0 0 0 0,0-1 0 0 0,0 1 0 0 0,1 0 1 0 0,-1-1-1 0 0,0 1 0 0 0,0 0 0 0 0,0-1 0 0 0,0 1 0 0 0,0-1 0 0 0,6-23 160 0 0,-4 18-159 0 0,-1-1-4 0 0,0 0 0 0 0,-1-1 0 0 0,1 1 0 0 0,-1-1 0 0 0,-1 1 0 0 0,1-1 0 0 0,-1 1 0 0 0,-1-1 0 0 0,-2-8 0 0 0,4 15 0 0 0,-1 0 0 0 0,1 0 1 0 0,-1 0-1 0 0,1 0 0 0 0,-1 0 0 0 0,0 0 1 0 0,0 0-1 0 0,1 0 0 0 0,-1 0 0 0 0,0 0 1 0 0,0 1-1 0 0,0-1 0 0 0,0 0 0 0 0,-2 0 1 0 0,-8-10 19 0 0,13-15-151 0 0,-1 24-126 0 0,-1 0 0 0 0,0-1 0 0 0,1 1 0 0 0,-1 0 0 0 0,0-1 0 0 0,-1 1 0 0 0,1 0 0 0 0,0-1 0 0 0,-2-3 0 0 0,-7-9-8787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5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10642 0 0,'-2'2'11'0'0,"0"-1"-1"0"0,0 1 0 0 0,0-1 1 0 0,0 1-1 0 0,1-1 0 0 0,-1 1 1 0 0,0 0-1 0 0,1 0 0 0 0,0 0 1 0 0,-1 0-1 0 0,1 0 0 0 0,0 0 1 0 0,0 1-1 0 0,0-1 0 0 0,0 0 1 0 0,1 0-1 0 0,-1 1 0 0 0,1-1 1 0 0,-1 0-1 0 0,1 1 1 0 0,0-1-1 0 0,0 1 0 0 0,0-1 1 0 0,0 0-1 0 0,0 4 0 0 0,2 9 24 0 0,0 1 0 0 0,8 28-1 0 0,-3-15 200 0 0,-1 10-122 0 0,-2 1 1 0 0,-2 0-1 0 0,-4 57 1 0 0,-22 120 363 0 0,21-197-410 0 0,-67 415 876 0 0,-26 237-631 0 0,67-273-15 0 0,-30 314 1389 0 0,49-611-528 0 0,9-101-1146 0 0,1 1 0 0 0,0 0 0 0 0,-1 0 0 0 0,0-1 0 0 0,1 1 0 0 0,-1-1 0 0 0,0 1 0 0 0,0 0 0 0 0,1-1 0 0 0,-1 1 0 0 0,0-1 0 0 0,-1 0-1 0 0,1 1 1 0 0,0-1 0 0 0,0 0 0 0 0,-1 0 0 0 0,1 0 0 0 0,0 0 0 0 0,-1 0 0 0 0,-1 1 0 0 0,16-34-6560 0 0,16-35 566 0 0,-21 41 2996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5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24 301 11370 0 0,'-3'-2'500'0'0,"2"1"-428"0"0,-1 0 1 0 0,0 0 0 0 0,1 0 0 0 0,-1 0 0 0 0,1 0 0 0 0,0 0 0 0 0,-1 0-1 0 0,1 0 1 0 0,0-1 0 0 0,0 1 0 0 0,-1-1 0 0 0,1 1 0 0 0,-1-3-1 0 0,3 3-59 0 0,1 0-1 0 0,-1 0 0 0 0,1 0 1 0 0,0 1-1 0 0,-1-1 0 0 0,1 1 1 0 0,-1-1-1 0 0,1 1 0 0 0,0 0 0 0 0,-1-1 1 0 0,1 1-1 0 0,0 0 0 0 0,0 0 1 0 0,-1 0-1 0 0,1 1 0 0 0,0-1 1 0 0,-1 0-1 0 0,1 1 0 0 0,0-1 0 0 0,-1 1 1 0 0,1-1-1 0 0,0 1 0 0 0,-1 0 1 0 0,1-1-1 0 0,-1 1 0 0 0,0 0 1 0 0,1 0-1 0 0,-1 0 0 0 0,2 2 1 0 0,4 2 56 0 0,0 0 0 0 0,0 1 1 0 0,-1 0-1 0 0,9 10 1 0 0,-3 2-4 0 0,0 0 1 0 0,-1 1 0 0 0,9 24 0 0 0,-11-24 12 0 0,0 0-1 0 0,1-1 1 0 0,23 32-1 0 0,46 46 251 0 0,-5 4-1 0 0,97 175 1 0 0,-133-199-193 0 0,25 42 308 0 0,-51-104-163 0 0,-3-14 588 0 0,-7-2-670 0 0,0 0 1 0 0,-1 0 0 0 0,1 0 0 0 0,-1 0 0 0 0,0 0-1 0 0,1-1 1 0 0,-1 1 0 0 0,1-5 0 0 0,6-11-228 0 0,6-10 471 0 0,-1 0-1 0 0,-1 0 1 0 0,-2-1-1 0 0,10-45 1 0 0,73-305-638 0 0,-62 265 26 0 0,23-113-161 0 0,-53 225 318 0 0,-1 0-1 0 0,0 1 1 0 0,0-1 0 0 0,-1 1-1 0 0,1-1 1 0 0,0 0-1 0 0,0 1 1 0 0,-1-1 0 0 0,1 1-1 0 0,-1-1 1 0 0,0-1-1 0 0,-3-10-47 0 0,5 11 56 0 0,-1-1 0 0 0,1 1 1 0 0,0 0-1 0 0,0 0 0 0 0,0 0 0 0 0,0 0 0 0 0,0 0 1 0 0,0 0-1 0 0,1 0 0 0 0,-1 0 0 0 0,1 0 1 0 0,-1 1-1 0 0,1-1 0 0 0,0 0 0 0 0,2-1 0 0 0,31-23-76 0 0,-32 24 69 0 0,28-19-24 0 0,-9 5-61 0 0,2 1-1 0 0,0 0 0 0 0,40-16 0 0 0,-43 26 58 0 0,-18 4 26 0 0,1 1 1 0 0,0-1-1 0 0,0 0 0 0 0,0-1 1 0 0,-1 1-1 0 0,1-1 0 0 0,-1 1 1 0 0,6-4-1 0 0,-9 4-79 0 0,0 1-1 0 0,0-1 1 0 0,0 0 0 0 0,0 1-1 0 0,0-1 1 0 0,0 1-1 0 0,0-1 1 0 0,0 0 0 0 0,0 1-1 0 0,0-1 1 0 0,-1 1-1 0 0,1-1 1 0 0,0 1 0 0 0,0-1-1 0 0,-1 0 1 0 0,1 1-1 0 0,0-1 1 0 0,-1 1 0 0 0,1-1-1 0 0,0 1 1 0 0,-1-1-1 0 0,1 1 1 0 0,-1 0 0 0 0,1-1-1 0 0,-1 1 1 0 0,1 0-1 0 0,-1-1 1 0 0,1 1 0 0 0,-1 0-1 0 0,1-1 1 0 0,-2 1-1 0 0,-18-13-4238 0 0,-6 3-575 0 0,9 4 237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9:0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8282 0 0,'0'-1'72'0'0,"0"0"1"0"0,-1 1 0 0 0,1-1-1 0 0,0 0 1 0 0,-1 0 0 0 0,1 0 0 0 0,0 0-1 0 0,0 0 1 0 0,0 0 0 0 0,0 0-1 0 0,0 0 1 0 0,0 0 0 0 0,0 0-1 0 0,0 0 1 0 0,0 0 0 0 0,1 0-1 0 0,-1 0 1 0 0,0 0 0 0 0,1 0-1 0 0,-1 0 1 0 0,0 0 0 0 0,1 0-1 0 0,-1 0 1 0 0,1 0 0 0 0,0 0-1 0 0,-1 1 1 0 0,1-1 0 0 0,0 0 0 0 0,-1 0-1 0 0,1 1 1 0 0,0-1 0 0 0,0 1-1 0 0,0-1 1 0 0,0 0 0 0 0,-1 1-1 0 0,1 0 1 0 0,0-1 0 0 0,0 1-1 0 0,0-1 1 0 0,0 1 0 0 0,0 0-1 0 0,0 0 1 0 0,0 0 0 0 0,2-1-1 0 0,0 0 90 0 0,0 1 0 0 0,1-1 0 0 0,-1 1 0 0 0,1-1 0 0 0,-1 1-1 0 0,1 0 1 0 0,-1 0 0 0 0,1 0 0 0 0,-1 1 0 0 0,1-1 0 0 0,-1 1-1 0 0,5 1 1 0 0,3 5-35 0 0,-1 1-1 0 0,1 0 0 0 0,-1 1 0 0 0,-1 0 1 0 0,1 0-1 0 0,-2 1 0 0 0,1 0 0 0 0,6 11 1 0 0,36 38 61 0 0,-14-27 116 0 0,43 28 1 0 0,-39-30-177 0 0,99 64 427 0 0,-54-38-432 0 0,93 69-145 0 0,252 228 1 0 0,-109-18 45 0 0,-84-83 6 0 0,-157-173-21 0 0,97 73 0 0 0,-85-82-8 0 0,201 160 110 0 0,-213-160-23 0 0,106 118 0 0 0,-150-146-71 0 0,-2 2 1 0 0,-2 1 0 0 0,-1 2-1 0 0,-3 1 1 0 0,41 93-1 0 0,-66-129 71 0 0,1-1 0 0 0,0 0 0 0 0,1-1-1 0 0,0 0 1 0 0,1 1 0 0 0,0-2 0 0 0,1 1 0 0 0,0-1-1 0 0,0-1 1 0 0,1 1 0 0 0,12 8 0 0 0,-15-10-364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9:0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6 790 9434 0 0,'-2'-10'972'0'0,"0"-4"-419"0"0,1 1-1 0 0,0-24 1 0 0,1 34-535 0 0,0 1-1 0 0,1-1 1 0 0,-1 0 0 0 0,0 1-1 0 0,1-1 1 0 0,0 0-1 0 0,-1 1 1 0 0,1-1-1 0 0,0 1 1 0 0,0-1 0 0 0,1 1-1 0 0,-1 0 1 0 0,1-1-1 0 0,-1 1 1 0 0,1 0-1 0 0,-1 0 1 0 0,1 0 0 0 0,0 0-1 0 0,0 0 1 0 0,3-2-1 0 0,0 3 77 0 0,0 0-1 0 0,0-1 1 0 0,0 1-1 0 0,1 1 0 0 0,-1-1 1 0 0,0 1-1 0 0,0 0 1 0 0,1 0-1 0 0,-1 1 1 0 0,0 0-1 0 0,1 0 0 0 0,-1 0 1 0 0,0 0-1 0 0,6 3 1 0 0,25 3 389 0 0,-13-4-394 0 0,-1 0 0 0 0,1 1 0 0 0,27 10 0 0 0,-38-10-69 0 0,0 1 0 0 0,0 1 0 0 0,-1 0 0 0 0,1 1 0 0 0,-1 0 0 0 0,-1 0 0 0 0,13 12 0 0 0,6 9 29 0 0,-1 3-1 0 0,26 35 1 0 0,-26-30-27 0 0,46 45-1 0 0,-51-59-14 0 0,1-2 0 0 0,1-1-1 0 0,0 0 1 0 0,2-2 0 0 0,43 21-1 0 0,-52-30 36 0 0,0-1-1 0 0,1-1 0 0 0,0 0 1 0 0,0-2-1 0 0,0 0 0 0 0,0-1 1 0 0,1-1-1 0 0,-1 0 0 0 0,1-2 1 0 0,22-2-1 0 0,-41 2 38 0 0,0-1-1 0 0,1 1 1 0 0,-1-1 0 0 0,0 1 0 0 0,1-1-1 0 0,-1 0 1 0 0,0 1 0 0 0,0-1 0 0 0,1 0-1 0 0,-1 0 1 0 0,0 0 0 0 0,0 0-1 0 0,0 0 1 0 0,0 0 0 0 0,0 0 0 0 0,0 0-1 0 0,-1-1 1 0 0,1 1 0 0 0,0 0-1 0 0,-1 0 1 0 0,1-1 0 0 0,0 1 0 0 0,-1 0-1 0 0,0-1 1 0 0,1 1 0 0 0,-1-1 0 0 0,0-1-1 0 0,6-51 586 0 0,-5 31-571 0 0,44-265 425 0 0,-41 248-540 0 0,-2-1 0 0 0,-2 1 0 0 0,-1-1 0 0 0,-10-60 0 0 0,6 75 6 0 0,-1 1-1 0 0,-1 0 1 0 0,-1 1 0 0 0,-2-1 0 0 0,0 1 0 0 0,-1 1 0 0 0,-2 0-1 0 0,-17-25 1 0 0,22 38 47 0 0,1-1 0 0 0,1 0-1 0 0,0 0 1 0 0,0-1 0 0 0,1 1-1 0 0,1-1 1 0 0,0 0 0 0 0,0-1-1 0 0,1 1 1 0 0,1-1 0 0 0,0 1-1 0 0,1-1 1 0 0,0 0 0 0 0,1 1-1 0 0,2-18 1 0 0,-2 22-29 0 0,2-26 191 0 0,-2 33-214 0 0,0 0-1 0 0,0 0 1 0 0,0-1-1 0 0,0 1 1 0 0,-1 0 0 0 0,1 0-1 0 0,0-1 1 0 0,0 1-1 0 0,-1 0 1 0 0,1 0 0 0 0,-1 0-1 0 0,1 0 1 0 0,-1 0-1 0 0,1-1 1 0 0,-1 1-1 0 0,0 0 1 0 0,0 0 0 0 0,1 0-1 0 0,-3-1 1 0 0,2 2 6 0 0,1 0 0 0 0,-1 0-1 0 0,1 1 1 0 0,-1-1 0 0 0,0 0 0 0 0,1 1 0 0 0,-1-1 0 0 0,1 0 0 0 0,-1 1 0 0 0,1-1-1 0 0,-1 1 1 0 0,1-1 0 0 0,-1 1 0 0 0,1-1 0 0 0,-1 1 0 0 0,1-1 0 0 0,0 1 0 0 0,-1-1 0 0 0,1 1-1 0 0,0-1 1 0 0,-1 1 0 0 0,1 0 0 0 0,0-1 0 0 0,0 1 0 0 0,0 0 0 0 0,0-1 0 0 0,-1 1 0 0 0,1-1-1 0 0,0 2 1 0 0,-5 20-390 0 0,5-20 332 0 0,0-1 0 0 0,0 0 1 0 0,0 1-1 0 0,0-1 0 0 0,0 0 0 0 0,0 1 0 0 0,0-1 1 0 0,0 0-1 0 0,1 1 0 0 0,-1-1 0 0 0,0 0 1 0 0,1 1-1 0 0,-1-1 0 0 0,1 0 0 0 0,0 0 0 0 0,-1 0 1 0 0,1 0-1 0 0,0 0 0 0 0,0 0 0 0 0,0 0 1 0 0,0 0-1 0 0,-1 0 0 0 0,1 0 0 0 0,1 0 1 0 0,-1 0-1 0 0,0 0 0 0 0,0-1 0 0 0,0 1 0 0 0,0 0 1 0 0,0-1-1 0 0,3 1 0 0 0,3 2-762 0 0,1-1 0 0 0,0 0 0 0 0,0-1 0 0 0,11 1-1 0 0,1 1-597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9:0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2666 612 12819 0 0,'1'-9'205'0'0,"0"0"0"0"0,1 0-1 0 0,0 0 1 0 0,1 0 0 0 0,0 1 0 0 0,8-17 0 0 0,-8 20-224 0 0,0 1 1 0 0,0 0-1 0 0,1 0 0 0 0,0 0 0 0 0,-1 0 1 0 0,1 0-1 0 0,1 1 0 0 0,-1 0 1 0 0,1-1-1 0 0,-1 2 0 0 0,1-1 0 0 0,0 1 1 0 0,5-3-1 0 0,12-3-136 0 0,0 1-1 0 0,1 1 1 0 0,0 1-1 0 0,0 1 1 0 0,0 1 0 0 0,27-1-1 0 0,142 10-1421 0 0,125 28 231 0 0,116 4 1041 0 0,-307-40 549 0 0,-1-6-1 0 0,181-34 1 0 0,243-82 736 0 0,-209 42-458 0 0,735-119 1072 0 0,-1017 193-1545 0 0,373-41 295 0 0,-321 42-70 0 0,213 14 0 0 0,-297-5-238 0 0,0 1-1 0 0,-1 2 0 0 0,1 1 1 0 0,-1 0-1 0 0,0 2 1 0 0,41 19-1 0 0,-26-12 693 0 0,-31-12-608 0 0,0 0 0 0 0,0 1-1 0 0,14 7 1 0 0,-21-9-113 0 0,1 0-1 0 0,-1 0 1 0 0,1 0 0 0 0,-1 0-1 0 0,0 0 1 0 0,0 0 0 0 0,0 0-1 0 0,0 1 1 0 0,0 0 0 0 0,0-1-1 0 0,-1 1 1 0 0,1 0 0 0 0,-1-1-1 0 0,0 1 1 0 0,2 4 0 0 0,1 13 11 0 0,0 1 0 0 0,-1-1 1 0 0,0 0-1 0 0,-2 1 0 0 0,-2 28 0 0 0,-16 106-37 0 0,3-51 35 0 0,6-17-62 0 0,-83 1071-232 0 0,83-804 318 0 0,63 577-1 0 0,-14-585 64 0 0,99 1033 2141 0 0,-126-1209-1457 0 0,-3-70 7 0 0,-4 1 0 0 0,-10 158 0 0 0,2-249-758 0 0,-1 1 0 0 0,0 0 0 0 0,0-1 0 0 0,-1 0 0 0 0,0 0 0 0 0,-1 1 0 0 0,0-2 0 0 0,-1 1 0 0 0,0 0 0 0 0,0-1 0 0 0,-1 0 0 0 0,-12 14 0 0 0,11-16-81 0 0,0 0 0 0 0,-1-1 0 0 0,1 0 0 0 0,-1 0 0 0 0,-1-1 0 0 0,1 0 0 0 0,-1 0 0 0 0,0-1 0 0 0,0-1 0 0 0,0 1 0 0 0,0-1 0 0 0,0-1 0 0 0,-1 0 0 0 0,-11 2 0 0 0,-49 1-315 0 0,0-2 0 0 0,-73-7 0 0 0,34 1 135 0 0,-619 5-99 0 0,-88-1 75 0 0,382-13 302 0 0,-279-4-107 0 0,1 29-18 0 0,-374 95 429 0 0,233-15-360 0 0,723-86 15 0 0,-184-13 0 0 0,-126-48-307 0 0,375 44 236 0 0,7 2 182 0 0,-87-25-1 0 0,128 28-85 0 0,1 0 1 0 0,0-2-1 0 0,0 0 0 0 0,0-1 1 0 0,1 0-1 0 0,0-1 1 0 0,1-1-1 0 0,0 0 1 0 0,-22-22-1 0 0,31 26-59 0 0,1 0 0 0 0,-1 0 0 0 0,1 0 0 0 0,0-1 1 0 0,1 0-1 0 0,-1 0 0 0 0,1 0 0 0 0,1 0 0 0 0,0-1 0 0 0,0 1 0 0 0,0-1 0 0 0,1 1 1 0 0,0-1-1 0 0,0 0 0 0 0,1-11 0 0 0,1-13-119 0 0,2 1-1 0 0,10-48 1 0 0,-4 31 117 0 0,11-65-69 0 0,-4 26 71 0 0,6-122 1 0 0,-21 115 92 0 0,-16-126 0 0 0,-30-94 72 0 0,-3-21-96 0 0,-73-1187-380 0 0,78 932-22 0 0,-53 7 563 0 0,23 324-194 0 0,4 15-138 0 0,41 145 80 0 0,-12-56-352 0 0,37 138 41 0 0,1-1-1 0 0,1 1 0 0 0,0-1 1 0 0,1 1-1 0 0,1-1 1 0 0,5-32-1 0 0,-4 43-100 0 0,0-1-1 0 0,1 1 1 0 0,0 0-1 0 0,0 0 1 0 0,0 0 0 0 0,1 0-1 0 0,0 1 1 0 0,1 0 0 0 0,-1 0-1 0 0,1 0 1 0 0,0 0-1 0 0,1 1 1 0 0,-1-1 0 0 0,1 1-1 0 0,0 1 1 0 0,0-1-1 0 0,1 1 1 0 0,-1 0 0 0 0,1 1-1 0 0,0-1 1 0 0,0 1 0 0 0,13-3-1 0 0,14-5-3056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9:0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1783 570 8666 0 0,'-16'2'36'0'0,"0"1"0"0"0,0 1 0 0 0,0 0 0 0 0,1 2 0 0 0,-1-1 0 0 0,1 2 0 0 0,1 0 0 0 0,-1 1 0 0 0,1 0 0 0 0,0 1 0 0 0,1 1 0 0 0,0 0 0 0 0,1 1 0 0 0,0 0 0 0 0,1 1 0 0 0,0 0 0 0 0,0 1 0 0 0,2 0 0 0 0,0 1 0 0 0,-12 21 0 0 0,2 6 235 0 0,2 1 0 0 0,1 0 0 0 0,2 1 0 0 0,-14 82 0 0 0,-9 183 657 0 0,-1 480 804 0 0,29-519-1474 0 0,1 120-300 0 0,16 0-1 0 0,68 447 1 0 0,-22-493-420 0 0,57 514 99 0 0,-103-659 543 0 0,-9 0 0 0 0,-37 270-1 0 0,-119 383 766 0 0,89-558-582 0 0,-121 599 2328 0 0,187-877-2609 0 0,-13 95 534 0 0,12-37-263 0 0,3-70-341 0 0,0-1 1 0 0,0 1 0 0 0,0-1-1 0 0,0 1 1 0 0,1 0-1 0 0,-1-1 1 0 0,1 1 0 0 0,0-1-1 0 0,-1 0 1 0 0,1 1-1 0 0,0-1 1 0 0,3 5-1 0 0,-3-6-13 0 0,0-1-1 0 0,0 1 0 0 0,0-1 0 0 0,0 1 1 0 0,0-1-1 0 0,0 1 0 0 0,0-1 0 0 0,0 0 1 0 0,0 1-1 0 0,0-1 0 0 0,0 0 0 0 0,0 0 1 0 0,0 1-1 0 0,0-1 0 0 0,0 0 0 0 0,0 0 1 0 0,0 0-1 0 0,0-1 0 0 0,0 1 0 0 0,1 0 1 0 0,-1 0-1 0 0,0-1 0 0 0,0 1 1 0 0,0 0-1 0 0,0-1 0 0 0,0 1 0 0 0,0-1 1 0 0,-1 1-1 0 0,1-1 0 0 0,2-1 0 0 0,15-9-37 0 0,0-1-1 0 0,0-1 0 0 0,-1 0 0 0 0,-1-1 1 0 0,19-21-1 0 0,70-90-75 0 0,-90 105 82 0 0,322-458-1302 0 0,-170 230 248 0 0,136-163-277 0 0,37 32 419 0 0,-292 334 886 0 0,1 1-1 0 0,79-52 1 0 0,-102 80 238 0 0,0 0 0 0 0,2 2 0 0 0,-1 1 0 0 0,1 1 1 0 0,1 2-1 0 0,0 0 0 0 0,45-7 0 0 0,-7 8 776 0 0,106 0 0 0 0,70 15-185 0 0,-96 0-712 0 0,1115 63-213 0 0,-1028-39-172 0 0,230 61 1 0 0,221 90 87 0 0,-641-169 244 0 0,766 156-805 0 0,11-66 613 0 0,-799-100 226 0 0,149 19 838 0 0,221 57 0 0 0,-362-70-715 0 0,0-2-1 0 0,1-1 1 0 0,0-1-1 0 0,0-1 1 0 0,51-3-1 0 0,-59-3-120 0 0,0 0 1 0 0,-1-1-1 0 0,0-1 0 0 0,0-2 0 0 0,0 0 1 0 0,-1-1-1 0 0,0-1 0 0 0,28-16 0 0 0,-12 2-151 0 0,0-1-1 0 0,-1-2 1 0 0,-2-2-1 0 0,60-61 1 0 0,-72 65 59 0 0,-1-1 1 0 0,-2-2-1 0 0,0 0 1 0 0,-2 0-1 0 0,-1-2 1 0 0,-1 0 0 0 0,15-42-1 0 0,-28 65 93 0 0,-1-1-1 0 0,1 1 1 0 0,-1-1 0 0 0,-1 0-1 0 0,1 1 1 0 0,-1-1 0 0 0,0 0-1 0 0,-1 1 1 0 0,1-1 0 0 0,-1 1 0 0 0,-1-1-1 0 0,-2-10 1 0 0,-5-6 132 0 0,0 0 1 0 0,-15-25-1 0 0,-9-22-120 0 0,16 17 72 0 0,2 0-1 0 0,3-1 1 0 0,2 0-1 0 0,-5-84 1 0 0,11-225 498 0 0,5 337-621 0 0,10-440 38 0 0,4-585-479 0 0,-70 1-209 0 0,36 864 589 0 0,9 0 1 0 0,22-316 0 0 0,109-261-1743 0 0,4-32 1072 0 0,-121 732 1070 0 0,-4-103 0 0 0,-2 140-230 0 0,-1 0 0 0 0,-1 0 0 0 0,-1 0 1 0 0,-1 1-1 0 0,-2-1 0 0 0,-17-38 0 0 0,22 58-120 0 0,0 0 1 0 0,0 0-1 0 0,-1 0 1 0 0,1 0-1 0 0,-1 1 1 0 0,-1 0-1 0 0,1 0 1 0 0,-1 0-1 0 0,0 0 1 0 0,0 1-1 0 0,0 0 0 0 0,-1 0 1 0 0,1 0-1 0 0,-1 1 1 0 0,0-1-1 0 0,-7-2 1 0 0,3 4-42 0 0,1-1 1 0 0,-1 1-1 0 0,0 1 0 0 0,0 0 1 0 0,1 0-1 0 0,-1 1 0 0 0,0 0 1 0 0,0 1-1 0 0,0 0 1 0 0,-14 3-1 0 0,-39 10-165 0 0,-78 11-117 0 0,117-22 377 0 0,0-2 0 0 0,0 0 0 0 0,0-2 0 0 0,-25-3 0 0 0,-144-30 546 0 0,102 16-418 0 0,1 3-1 0 0,-130-3 0 0 0,74 23-45 0 0,-265 43-1 0 0,-139 67-128 0 0,428-87-23 0 0,-277 60-126 0 0,-6-25 164 0 0,-106-20-314 0 0,-128 14-23 0 0,-583 136 151 0 0,765-114 117 0 0,-981 73 827 0 0,1166-130-1586 0 0,-299 65 0 0 0,460-63 649 0 0,-51 8-167 0 0,134-29 239 0 0,1-1-1 0 0,-29-2 1 0 0,-13-6-121 0 0,88 37 48 0 0,1 13 174 0 0,-2 1 0 0 0,-1 0 0 0 0,17 79 0 0 0,-25-87-16 0 0,69 322-130 0 0,-37-159 180 0 0,33 168-147 0 0,-16 2 1 0 0,11 411 0 0 0,-59-84 232 0 0,17 322 315 0 0,-15-877-136 0 0,33 152 0 0 0,-24-199-166 0 0,4-1 0 0 0,56 136 1 0 0,30 40 203 0 0,-44-98 147 0 0,-66-168-482 0 0,1 0-1 0 0,-1-1 1 0 0,1 1-1 0 0,0 0 0 0 0,-1-1 1 0 0,2 1-1 0 0,-1-1 1 0 0,0 1-1 0 0,1-1 1 0 0,0 0-1 0 0,-1 0 1 0 0,1 0-1 0 0,0-1 0 0 0,1 1 1 0 0,-1-1-1 0 0,0 0 1 0 0,1 0-1 0 0,-1 0 1 0 0,1 0-1 0 0,0 0 0 0 0,0-1 1 0 0,0 1-1 0 0,-1-1 1 0 0,1 0-1 0 0,0-1 1 0 0,6 2-1 0 0,-4-2 13 0 0,1 0 1 0 0,-1 0-1 0 0,1-1 0 0 0,-1 0 1 0 0,0 0-1 0 0,1 0 1 0 0,-1-1-1 0 0,0 0 0 0 0,0 0 1 0 0,0 0-1 0 0,0-1 0 0 0,0 0 1 0 0,-1 0-1 0 0,1-1 0 0 0,-1 1 1 0 0,6-6-1 0 0,13-12-31 0 0,2 0-1 0 0,0 2 1 0 0,0 2-1 0 0,2 0 1 0 0,0 1-1 0 0,1 2 1 0 0,1 1-1 0 0,43-13 1 0 0,6 6-211 0 0,1 4 0 0 0,0 3 0 0 0,1 4 1 0 0,144 1-1 0 0,325 50-2079 0 0,155 64-170 0 0,-176-23 2361 0 0,4-28 1346 0 0,17-35-134 0 0,199 15-808 0 0,-235 22-288 0 0,-174 1 124 0 0,-239-37-94 0 0,297 45 68 0 0,-350-62-36 0 0,0-2 0 0 0,0-2 0 0 0,0-2 0 0 0,0-2 0 0 0,0-2 0 0 0,59-16 0 0 0,-60 6-32 0 0,0-3 0 0 0,0-1 0 0 0,-2-3 1 0 0,-1-1-1 0 0,-1-3 0 0 0,43-34 1 0 0,-66 47-141 0 0,-1-2 1 0 0,23-24-1 0 0,-36 34 95 0 0,0 0 1 0 0,-1 0-1 0 0,-1-1 1 0 0,1 0-1 0 0,-1 0 0 0 0,0 0 1 0 0,0 0-1 0 0,-1-1 0 0 0,0 1 1 0 0,4-17-1 0 0,-7 19 92 0 0,-1 0-1 0 0,0-1 0 0 0,1 1 1 0 0,-2 0-1 0 0,1 0 0 0 0,-1 0 1 0 0,1 0-1 0 0,-1 0 0 0 0,-1 0 1 0 0,1 0-1 0 0,-1 0 0 0 0,0 1 1 0 0,0-1-1 0 0,0 1 0 0 0,-4-4 1 0 0,-16-29 263 0 0,15 17-97 0 0,1 0 1 0 0,1-1-1 0 0,0 0 1 0 0,2 0-1 0 0,1 0 1 0 0,0-1-1 0 0,2 1 0 0 0,1-29 1 0 0,23-174-139 0 0,-18 194-90 0 0,16-110 37 0 0,40-325 51 0 0,-53 358-40 0 0,-4 1 1 0 0,-15-152-1 0 0,-155-1169-1013 0 0,111 1024-691 0 0,-130-484 1 0 0,141 747 2317 0 0,-119-258 0 0 0,152 371-667 0 0,1 0 0 0 0,1-1 0 0 0,1 0 1 0 0,2 0-1 0 0,1-1 0 0 0,1 0 0 0 0,0-55 1 0 0,8-5-236 0 0,17-107 0 0 0,-16 160 196 0 0,-3 17-82 0 0,0 0-1 0 0,-1 0 0 0 0,-1 0 0 0 0,-1 0 0 0 0,0 0 0 0 0,-7-32 0 0 0,7 46 84 0 0,-1 0-1 0 0,1 0 1 0 0,-1 0-1 0 0,0 0 1 0 0,0 1-1 0 0,0-1 1 0 0,0 0-1 0 0,-1 1 1 0 0,0 0-1 0 0,0-1 1 0 0,0 1-1 0 0,-1 0 1 0 0,1 1-1 0 0,-1-1 1 0 0,0 1-1 0 0,0-1 1 0 0,0 1-1 0 0,-1 0 1 0 0,1 1-1 0 0,-1-1 1 0 0,1 1-1 0 0,-1 0 1 0 0,0 0-1 0 0,0 0 1 0 0,0 1-1 0 0,0-1 1 0 0,0 1-1 0 0,-10 0 1 0 0,-7 1 10 0 0,0 2-1 0 0,0 0 1 0 0,0 1 0 0 0,0 2 0 0 0,1 0-1 0 0,-39 15 1 0 0,38-12 28 0 0,0-1 1 0 0,0-1-1 0 0,-1 0 1 0 0,0-2-1 0 0,0-1 1 0 0,-25 1-1 0 0,9-8 101 0 0,0-1 1 0 0,-60-15-1 0 0,57 10-174 0 0,-76-8 0 0 0,62 16-55 0 0,0 2 0 0 0,-73 11 0 0 0,-112 29-187 0 0,146-23 180 0 0,-1653 248-139 0 0,1732-263 260 0 0,-986 101 463 0 0,-5-72 189 0 0,705-43-494 0 0,-161-3-14 0 0,3 29-325 0 0,366-5-487 0 0,0 5-1 0 0,2 4 1 0 0,0 3-1 0 0,1 5 1 0 0,-116 49-1 0 0,144-47 88 0 0,1 2 0 0 0,2 4 0 0 0,1 2 0 0 0,2 2 0 0 0,1 3 0 0 0,3 3 0 0 0,-96 98 0 0 0,133-124 482 0 0,1 1-1 0 0,1 0 1 0 0,0 1 0 0 0,2 0-1 0 0,-14 30 1 0 0,20-37 352 0 0,2 0 1 0 0,-1 0 0 0 0,2 0-1 0 0,-1 1 1 0 0,2 0 0 0 0,0-1-1 0 0,1 1 1 0 0,0 0 0 0 0,1 0-1 0 0,2 21 1 0 0,15 188 3394 0 0,-13-138-3410 0 0,26 151 1 0 0,-5-139-251 0 0,4-2 0 0 0,67 154 1 0 0,114 170-937 0 0,-99-203 225 0 0,-8-4 501 0 0,-9 4-1 0 0,-10 4 1 0 0,69 286 0 0 0,37 570 1269 0 0,-118 13 1886 0 0,-50-531-825 0 0,-7-385-2447 0 0,45 205 0 0 0,-58-365-29 0 0,-1-7-94 0 0,0 0-1 0 0,0 0 0 0 0,1 0 1 0 0,-1 0-1 0 0,1 0 0 0 0,1-1 1 0 0,-1 1-1 0 0,5 6 0 0 0,-7-12 365 0 0,0 0 0 0 0,0 0 0 0 0,1 0 0 0 0,-1 1-1 0 0,0-1 1 0 0,0 0 0 0 0,1 0 0 0 0,-1 0-1 0 0,0 0 1 0 0,0 0 0 0 0,1 1 0 0 0,-1-1-1 0 0,0 0 1 0 0,1 0 0 0 0,-1 0 0 0 0,0 0 0 0 0,1 0-1 0 0,-1 0 1 0 0,0 0 0 0 0,0 0 0 0 0,1 0-1 0 0,-1 0 1 0 0,0 0 0 0 0,1 0 0 0 0,-1 0-1 0 0,0 0 1 0 0,1-1 0 0 0,-1 1 0 0 0,0 0 0 0 0,0 0-1 0 0,1 0 1 0 0,-1 0 0 0 0,0-1 0 0 0,0 1-1 0 0,1 0 1 0 0,-1 0 0 0 0,0 0 0 0 0,0-1-1 0 0,1 1 1 0 0,-1 0 0 0 0,0 0 0 0 0,0-1 0 0 0,0 1-1 0 0,0 0 1 0 0,1 0 0 0 0,-1-1 0 0 0,7-15-2020 0 0,1-10-1414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3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9113 7583 16067 0 0,'-40'9'-473'0'0,"33"-7"77"0"0,0 0 1 0 0,-1-1-1 0 0,1 1 0 0 0,0-1 1 0 0,-1-1-1 0 0,1 1 1 0 0,-1-1-1 0 0,1 0 1 0 0,0-1-1 0 0,-15-3 0 0 0,9 0 409 0 0,-1 1 0 0 0,1 1-1 0 0,-1 0 1 0 0,0 0 0 0 0,1 2 0 0 0,-1-1-1 0 0,0 2 1 0 0,0 0 0 0 0,1 0-1 0 0,-1 2 1 0 0,-23 6 0 0 0,1 3 773 0 0,0 3 0 0 0,2 1 0 0 0,-34 20 0 0 0,39-21-399 0 0,0-2-1 0 0,-1-1 1 0 0,0-1-1 0 0,-60 12 1 0 0,-126 7 404 0 0,70-12-541 0 0,23 6-198 0 0,-181 60-1 0 0,33-6 12 0 0,207-64 74 0 0,0-2-1 0 0,-87 5 0 0 0,-112-9 0 0 0,95-6 40 0 0,-270 40-1 0 0,354-27-22 0 0,-381 53 448 0 0,404-63-450 0 0,0-4 0 0 0,0-2 0 0 0,1-3 0 0 0,-1-2 0 0 0,-101-25 0 0 0,-291-113 36 0 0,-140-35-70 0 0,539 167-37 0 0,-314-77 270 0 0,301 68-208 0 0,1-3 0 0 0,1-2 1 0 0,-85-49-1 0 0,-262-199 8 0 0,193 122-265 0 0,-140-81 202 0 0,172 114 140 0 0,28 10-144 0 0,-282-254 0 0 0,-92-183-141 0 0,436 436 103 0 0,5-4 0 0 0,5-4 0 0 0,-141-256 0 0 0,194 309-63 0 0,-159-344 19 0 0,151 300-77 0 0,-106-293 104 0 0,35-11 93 0 0,102 336-130 0 0,2 0 0 0 0,5 0-1 0 0,2-1 1 0 0,4 0 0 0 0,4 1-1 0 0,18-97 1 0 0,-9 96-53 0 0,4 1 0 0 0,3 2 0 0 0,3 0-1 0 0,3 1 1 0 0,3 2 0 0 0,4 1 0 0 0,3 1 0 0 0,2 2 0 0 0,4 3-1 0 0,2 1 1 0 0,4 2 0 0 0,62-61 0 0 0,-109 120 58 0 0,81-83-73 0 0,4 4 0 0 0,124-89 0 0 0,215-132-283 0 0,270-178 277 0 0,-516 371-139 0 0,328-148-1 0 0,-349 193 116 0 0,4 7 0 0 0,256-57 0 0 0,276 6-47 0 0,7 44 58 0 0,-612 58 96 0 0,457-45-271 0 0,108-8 1 0 0,-521 53 264 0 0,0 5 0 0 0,0 7 0 0 0,0 6 0 0 0,183 38 0 0 0,314 114 17 0 0,-313-74 56 0 0,229 43 50 0 0,278 80-94 0 0,-728-180-29 0 0,-1 4 0 0 0,-1 5 1 0 0,-3 4-1 0 0,-1 4 0 0 0,-3 3 0 0 0,-2 5 1 0 0,-3 3-1 0 0,-2 4 0 0 0,133 136 0 0 0,-204-188-17 0 0,301 298-52 0 0,-140-173 126 0 0,32 28-85 0 0,-158-123 99 0 0,-2 1 1 0 0,49 63-1 0 0,-55-53-9 0 0,-3 0-1 0 0,-2 3 1 0 0,49 113 0 0 0,-38-56-44 0 0,34 136 1 0 0,-21 44-353 0 0,-40-185 286 0 0,31 106 0 0 0,-25-128 26 0 0,-4 1 0 0 0,-4 1 0 0 0,-3 0-1 0 0,-5 0 1 0 0,-3 1 0 0 0,-9 98 0 0 0,-1-105 1 0 0,-4 1 0 0 0,-4-2 1 0 0,-3 1-1 0 0,-3-2 0 0 0,-5-1 1 0 0,-2 0-1 0 0,-60 117 0 0 0,-126 251 260 0 0,78-157-196 0 0,85-194-22 0 0,-4-3 1 0 0,-4-2 0 0 0,-77 93-1 0 0,73-112 151 0 0,-3-3-1 0 0,-125 103 1 0 0,25-35 57 0 0,-204 167 103 0 0,309-257-288 0 0,-514 371 1174 0 0,509-379-1208 0 0,-498 269 172 0 0,411-242-173 0 0,-142 64 587 0 0,-61 54-582 0 0,332-172-44 0 0,8-3 54 0 0,0-1 1 0 0,-1 0 0 0 0,1-1 0 0 0,-2-1-1 0 0,-30 8 1 0 0,47-14-25 0 0,0 0-1 0 0,0 0 1 0 0,0 0-1 0 0,0 0 1 0 0,0 0-1 0 0,0 0 1 0 0,0 0-1 0 0,-1 0 1 0 0,1 1-1 0 0,0-1 1 0 0,0 0-1 0 0,0 0 1 0 0,0 0-1 0 0,0 0 0 0 0,0 0 1 0 0,0 0-1 0 0,0 0 1 0 0,0 0-1 0 0,0 0 1 0 0,-1 0-1 0 0,1 0 1 0 0,0 0-1 0 0,0 0 1 0 0,0 1-1 0 0,0-1 1 0 0,0 0-1 0 0,0 0 1 0 0,0 0-1 0 0,0 0 1 0 0,0 0-1 0 0,0 0 1 0 0,0 0-1 0 0,0 0 1 0 0,0 1-1 0 0,0-1 1 0 0,0 0-1 0 0,0 0 1 0 0,0 0-1 0 0,0 0 1 0 0,0 0-1 0 0,0 0 1 0 0,0 0-1 0 0,0 0 1 0 0,0 1-1 0 0,0-1 1 0 0,0 0-1 0 0,0 0 1 0 0,0 0-1 0 0,0 0 1 0 0,0 0-1 0 0,1 0 1 0 0,-1 0-1 0 0,0 0 1 0 0,0 0-1 0 0,0 0 1 0 0,0 1-1 0 0,0-1 1 0 0,0 0-1 0 0,0 0 1 0 0,0 0-1 0 0,0 0 1 0 0,0 0-1 0 0,0 0 1 0 0,1 0-1 0 0,-1 0 1 0 0,0 0-1 0 0,0 0 1 0 0,0 0-1 0 0,0 0 1 0 0,13 9 25 0 0,9 10 161 0 0,-18-28-665 0 0,-2 6 263 0 0,0 0-1 0 0,-1 1 0 0 0,0-1 0 0 0,0 0 0 0 0,0 1 0 0 0,0-1 0 0 0,0 0 0 0 0,0-3 0 0 0,-1 5-77 0 0,0 0 1 0 0,0 0-1 0 0,0 0 1 0 0,0 0-1 0 0,0 0 1 0 0,-1 0-1 0 0,1 0 0 0 0,0 0 1 0 0,-1 0-1 0 0,1 0 1 0 0,-1 0-1 0 0,1 0 1 0 0,-1 1-1 0 0,1-1 0 0 0,-1 0 1 0 0,0 0-1 0 0,1 1 1 0 0,-1-1-1 0 0,0 0 1 0 0,0 1-1 0 0,1-1 0 0 0,-1 1 1 0 0,0-1-1 0 0,0 1 1 0 0,0-1-1 0 0,0 1 1 0 0,0 0-1 0 0,0-1 0 0 0,0 1 1 0 0,0 0-1 0 0,0 0 1 0 0,0-1-1 0 0,1 1 1 0 0,-3 0-1 0 0,-20-3-5661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4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2300 3573 17420 0 0,'-31'-31'-47'0'0,"1"0"0"0"0,1-2 1 0 0,2-2-1 0 0,2 0 0 0 0,1-1 1 0 0,2-2-1 0 0,1 0 0 0 0,2-2 1 0 0,-23-68-1 0 0,-37-157 21 0 0,47 149 94 0 0,-72-175 1 0 0,48 179-18 0 0,-5 2 1 0 0,-4 2-1 0 0,-6 4 1 0 0,-4 3-1 0 0,-153-161 1 0 0,-108-51 328 0 0,41 43-416 0 0,228 201 17 0 0,2-3 1 0 0,-62-92-1 0 0,72 82-22 0 0,3-3-1 0 0,5-3 0 0 0,3-1 1 0 0,-45-131-1 0 0,76 181-104 0 0,-54-143-2578 0 0,65 176-1548 0 0,8 17 2027 0 0,10 20-342 0 0,-3 3-932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4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3462 17572 0 0,'-176'-239'-559'0'0,"146"191"609"0"0,1-2 1 0 0,3 0 0 0 0,-24-68 0 0 0,5-11 62 0 0,-42-201-1 0 0,69 231-109 0 0,4-1-1 0 0,-2-175 0 0 0,33-74-34 0 0,-6 192-284 0 0,-15-256 0 0 0,-41 110-57 0 0,1 3 288 0 0,42 273 83 0 0,0 1-1 0 0,2 0 1 0 0,1-1 0 0 0,2 1-1 0 0,0 0 1 0 0,2 0-1 0 0,0 0 1 0 0,10-25 0 0 0,-9 36 8 0 0,-1 1 0 0 0,2 1 0 0 0,0-1 1 0 0,0 1-1 0 0,2 0 0 0 0,-1 1 1 0 0,2 0-1 0 0,-1 0 0 0 0,2 1 0 0 0,-1 1 1 0 0,2-1-1 0 0,-1 2 0 0 0,1-1 0 0 0,1 2 1 0 0,18-11-1 0 0,-17 12-9 0 0,0 0 1 0 0,1 1-1 0 0,0 1 0 0 0,0 0 1 0 0,0 1-1 0 0,1 1 0 0 0,-1 0 0 0 0,1 1 1 0 0,0 0-1 0 0,0 2 0 0 0,-1 0 1 0 0,1 0-1 0 0,0 2 0 0 0,0 0 1 0 0,-1 1-1 0 0,1 0 0 0 0,-1 1 1 0 0,0 1-1 0 0,0 0 0 0 0,0 1 1 0 0,18 11-1 0 0,6 6-8 0 0,-2 2-1 0 0,0 1 0 0 0,41 39 1 0 0,91 103-30 0 0,-63-60 31 0 0,35 17-109 0 0,230 157 1 0 0,-89-74-59 0 0,-20 24 101 0 0,-65-22-883 0 0,-165-175-793 0 0,-7-4-3644 0 0,-15-17 425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4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3295 782 13307 0 0,'-59'-46'2868'0'0,"-90"-63"-1725"0"0,128 96-1155 0 0,-1 1 0 0 0,0 1 0 0 0,0 1-1 0 0,-1 1 1 0 0,-37-10 0 0 0,-49-12-522 0 0,-184-80 0 0 0,182 65 559 0 0,-157-44-1 0 0,168 67 109 0 0,0 4 0 0 0,-1 5 0 0 0,-1 4-1 0 0,0 5 1 0 0,0 4 0 0 0,-112 14 0 0 0,-49 23 155 0 0,-66 7 271 0 0,274-39-311 0 0,0-3 0 0 0,-1-2 0 0 0,-104-16 0 0 0,133 12-181 0 0,0-2 0 0 0,1 0 0 0 0,0-2 0 0 0,0-1 0 0 0,-49-27 0 0 0,59 27-188 0 0,0 0 0 0 0,1-1 0 0 0,0-1 0 0 0,1-1 0 0 0,0 0 0 0 0,0-1 0 0 0,2 0 0 0 0,0-1 0 0 0,-15-23 0 0 0,19 21-744 0 0,-7-11-1768 0 0,3 16-2643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4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1801 207 16203 0 0,'-1'0'4'0'0,"-58"-39"110"0"0,-3 2 0 0 0,0 3 0 0 0,-106-40 1 0 0,150 69-124 0 0,-1 0 0 0 0,-1 1 1 0 0,1 0-1 0 0,-1 2 0 0 0,1 1 0 0 0,-1 0 1 0 0,1 1-1 0 0,-23 3 0 0 0,14 1-12 0 0,0 2 0 0 0,1 1 0 0 0,0 0-1 0 0,0 2 1 0 0,-27 14 0 0 0,1 4-14 0 0,1 3 1 0 0,2 1 0 0 0,1 3-1 0 0,-78 71 1 0 0,-324 366 131 0 0,334-340-86 0 0,100-112-26 0 0,-7 7 12 0 0,1 1-1 0 0,-38 57 1 0 0,47-64 13 0 0,-7 14 152 0 0,21-32-159 0 0,-1-1 1 0 0,1 1-1 0 0,-1-1 0 0 0,1 1 1 0 0,0-1-1 0 0,0 1 1 0 0,0-1-1 0 0,0 1 0 0 0,0-1 1 0 0,0 1-1 0 0,0-1 1 0 0,0 1-1 0 0,1-1 0 0 0,-1 1 1 0 0,1-1-1 0 0,-1 1 0 0 0,1-1 1 0 0,-1 1-1 0 0,1-1 1 0 0,0 0-1 0 0,0 1 0 0 0,-1-1 1 0 0,3 2-1 0 0,7 8 38 0 0,1-1 0 0 0,0 0 0 0 0,0 0 0 0 0,1-1 0 0 0,0-1 0 0 0,1 0 0 0 0,0 0-1 0 0,0-1 1 0 0,1-1 0 0 0,-1 0 0 0 0,2-1 0 0 0,-1-1 0 0 0,0 0 0 0 0,20 2 0 0 0,21 1-44 0 0,1-2 1 0 0,86-5-1 0 0,-26 0 8 0 0,-48 3-37 0 0,-1 4 0 0 0,-1 2 0 0 0,1 3 0 0 0,-2 3 0 0 0,105 39-1 0 0,-109-29 18 0 0,0 3-1 0 0,-2 3 1 0 0,65 44-1 0 0,102 64 14 0 0,-182-116-5 0 0,1-2 0 0 0,1-2 0 0 0,64 18 0 0 0,-51-22 50 0 0,107 13 0 0 0,-140-25 22 0 0,1-2 0 0 0,-1-1 1 0 0,0-1-1 0 0,1-1 1 0 0,-1-1-1 0 0,42-10 1 0 0,-67 12-78 0 0,30-10 289 0 0,-30 11-296 0 0,0 0 1 0 0,0-1-1 0 0,0 1 0 0 0,0-1 1 0 0,0 0-1 0 0,0 1 0 0 0,0-1 0 0 0,0 0 1 0 0,0 1-1 0 0,0-1 0 0 0,0 0 0 0 0,0 0 1 0 0,-1 0-1 0 0,1 0 0 0 0,0 0 0 0 0,-1 0 1 0 0,1 0-1 0 0,0 0 0 0 0,-1 0 1 0 0,1 0-1 0 0,-1 0 0 0 0,1-2 0 0 0,-2 2-456 0 0,0 1 0 0 0,0-1 0 0 0,0 0 0 0 0,0 1 0 0 0,0-1-1 0 0,0 1 1 0 0,0-1 0 0 0,0 1 0 0 0,0 0 0 0 0,0-1 0 0 0,0 1-1 0 0,0 0 1 0 0,0 0 0 0 0,0-1 0 0 0,0 1 0 0 0,0 0 0 0 0,-1 0 0 0 0,1 0-1 0 0,0 1 1 0 0,0-1 0 0 0,0 0 0 0 0,0 0 0 0 0,-2 1 0 0 0,-10 3-4096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4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4539 15131 0 0,'-20'-11'1280'0'0,"-134"-79"-737"0"0,148 85-500 0 0,0 0 0 0 0,0-1 0 0 0,0 1 0 0 0,1-1 0 0 0,0 0 0 0 0,0 0-1 0 0,0-1 1 0 0,-5-10 0 0 0,-27-58 429 0 0,12 11-248 0 0,3-1 0 0 0,-22-102 1 0 0,-9-139 166 0 0,49 273-376 0 0,-78-623 377 0 0,14 97 583 0 0,23 171-501 0 0,11-195-47 0 0,33 561-426 0 0,-20-525 154 0 0,6 368-513 0 0,-40-184 0 0 0,44 313-3 0 0,-17-103-825 0 0,25 128 25 0 0,1-1 0 0 0,1 0 0 0 0,5-50 0 0 0,-1 64-1357 0 0,0 21 100 0 0,0 22 265 0 0,-7-4 1070 0 0,-1 1 0 0 0,-11 37 0 0 0,3-21-1515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4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1854 19260 0 0,'-78'-117'-433'0'0,"-63"-107"537"0"0,120 185-69 0 0,1 0-1 0 0,3-2 1 0 0,1 0-1 0 0,-10-43 1 0 0,23 70-65 0 0,1 0 0 0 0,0 0-1 0 0,1 0 1 0 0,1 0 0 0 0,0 0 0 0 0,1 0-1 0 0,1 0 1 0 0,0 0 0 0 0,1 0 0 0 0,0 1-1 0 0,1-1 1 0 0,0 1 0 0 0,8-14 0 0 0,10-18-327 0 0,1 1 1 0 0,42-55-1 0 0,-28 42 22 0 0,13-19-2 0 0,18-28 358 0 0,75-151 0 0 0,-85 112 242 0 0,16-30 49 0 0,-71 168-304 0 0,-1-1-1 0 0,2 1 1 0 0,-1 0 0 0 0,0-1 0 0 0,1 1 0 0 0,0 1-1 0 0,0-1 1 0 0,1 1 0 0 0,-1-1 0 0 0,6-3 0 0 0,-8 7-6 0 0,0 0 0 0 0,0 0 0 0 0,0 0 1 0 0,0 1-1 0 0,0-1 0 0 0,1 0 0 0 0,-1 1 0 0 0,0-1 1 0 0,0 1-1 0 0,1 0 0 0 0,-1 0 0 0 0,0 0 0 0 0,0 0 1 0 0,1 0-1 0 0,-1 1 0 0 0,0-1 0 0 0,0 0 0 0 0,0 1 1 0 0,1 0-1 0 0,-1-1 0 0 0,0 1 0 0 0,0 0 0 0 0,0 0 1 0 0,0 0-1 0 0,0 1 0 0 0,-1-1 0 0 0,1 0 0 0 0,0 1 1 0 0,3 2-1 0 0,32 32 23 0 0,49 59 0 0 0,-16-14-7 0 0,8 7-83 0 0,-3 4 1 0 0,99 163-1 0 0,-2-3 51 0 0,-144-217 122 0 0,2-1 1 0 0,1-2 0 0 0,1-1-1 0 0,65 47 1 0 0,-74-61-78 0 0,0 0 1 0 0,28 29 0 0 0,-43-38 1 0 0,-1 0 0 0 0,0 0 0 0 0,0 1-1 0 0,-1 0 1 0 0,0 0 0 0 0,0 1 0 0 0,-1-1 0 0 0,0 1 0 0 0,4 15 0 0 0,-8-24-13 0 0,-1 1 0 0 0,1-1 0 0 0,-1 0 1 0 0,1 1-1 0 0,-1-1 0 0 0,0 1 0 0 0,0-1 1 0 0,0 1-1 0 0,1-1 0 0 0,-1 0 0 0 0,-1 1 1 0 0,1-1-1 0 0,0 1 0 0 0,0-1 0 0 0,0 1 1 0 0,-1-1-1 0 0,1 1 0 0 0,-1-1 0 0 0,1 0 1 0 0,-1 1-1 0 0,0-1 0 0 0,1 0 0 0 0,-3 3 1 0 0,2-4 3 0 0,0 1-1 0 0,-1 0 1 0 0,1-1 0 0 0,0 1 0 0 0,-1-1 0 0 0,1 0 0 0 0,-1 1 0 0 0,1-1-1 0 0,-1 0 1 0 0,1 0 0 0 0,0 0 0 0 0,-1 0 0 0 0,1 0 0 0 0,-1 0 0 0 0,1 0-1 0 0,-1-1 1 0 0,1 1 0 0 0,-3-1 0 0 0,-5-2-11 0 0,1 0-1 0 0,-1-1 1 0 0,1 0-1 0 0,0 0 1 0 0,1 0-1 0 0,-10-8 1 0 0,-25-25-883 0 0,-2-2-2364 0 0,-5 6-4109 0 0,26 22 1917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12:38:5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3 483 9826 0 0,'-2'-9'2'0'0,"7"13"206"0"0,-4-3-135 0 0,0 0 0 0 0,0 0 0 0 0,-1-1 0 0 0,1 1 0 0 0,0 0 1 0 0,0 0-1 0 0,0 0 0 0 0,0-1 0 0 0,0 1 0 0 0,0 0 1 0 0,1-1-1 0 0,-1 1 0 0 0,0-1 0 0 0,0 1 0 0 0,0-1 1 0 0,0 0-1 0 0,1 0 0 0 0,-1 1 0 0 0,0-1 0 0 0,0 0 0 0 0,1 0 1 0 0,-1 0-1 0 0,0 0 0 0 0,2-1 0 0 0,61-37 1238 0 0,-45 25-891 0 0,41-20 0 0 0,-30 21-289 0 0,1 1 1 0 0,0 2-1 0 0,0 1 0 0 0,64-7 0 0 0,133 5-112 0 0,-106 8 0 0 0,308-18-84 0 0,675-15-142 0 0,-959 34 297 0 0,-1-6 1 0 0,-1-6 0 0 0,207-47-1 0 0,-55-25 211 0 0,44-11-115 0 0,-316 90-140 0 0,1 1 0 0 0,-1 1 1 0 0,1 1-1 0 0,0 1 0 0 0,0 2 0 0 0,43 3 0 0 0,-23 6 602 0 0,-31-9-304 0 0,-7-1-263 0 0,0 1 0 0 0,0 0 0 0 0,0 1 1 0 0,0 0-1 0 0,0 0 0 0 0,7 2 0 0 0,-27-12-9164 0 0,1 7 6569 0 0,-4-1-1347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103E3-9012-3191-C95C-A87350812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81FAE-8A08-AECF-CD89-1A74FF70E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8DD58-1F52-9B3F-3E4E-ECB6DF37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10490-C4FB-9950-978F-E6882748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7F62E-DD25-D325-2ADB-AF7D4365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4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7905-4C94-81A2-99B3-8D2A83E9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87C08-8CC7-0D5E-4435-E868B27F8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C21F7-FB4A-DB3F-6ECD-13F79041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3ADCD-4A75-BFCE-7059-6BB2EAEB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0ED8-B4F8-CC39-184A-C518FBE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2FDD96-476D-E62F-3028-261519548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33A87-94EE-1A96-50FC-F82CBD5C9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01277-3E3E-112F-108B-4306E69E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C0F74-1E29-A4DD-3E19-A63BC5CD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38CE0-A83E-806A-6515-33582E93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8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19C90-E0D5-A2C2-21F9-BB7991ED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3B2F0-8028-EE76-1987-0A0C2BFD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AC6F3-D3F3-C027-659D-BCCEFA98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53AAE-85D3-5C7D-4AA1-5C79C2E4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601A5-ED66-4633-53D3-543F610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2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CB7FC-587C-A58C-DCBA-AD2E756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7DB20-BBD5-BFF8-2877-B997D659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48FFE-FB05-8B8A-6ACD-E6811F35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3E638-A154-736D-2258-FC668113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B831E-0B92-BEB5-8533-5EB776C3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31F0-8612-D425-B63F-DF728A97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92E86-99A0-7A29-F236-BC7754785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3D071-844D-B340-7B72-3C2A47AF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39373-05BA-F37C-9347-5BDDBD54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794B58-00C9-0EC1-8200-D593C37E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2491C-FB62-24BA-367F-551D2A3D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9B23E-8B5C-3D4D-EB95-CC7FDDF3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7C11F-F470-FE92-DCBA-6F6EE8E7F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E0B8D-DC0C-461A-8965-E42E02698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4469F-E5C8-6C97-52F1-E21A8909C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3BD6F5-7D06-C3FF-7B0F-AD347C1A7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A90C4-0F82-B51E-80E5-4B5C49E6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4E03D4-61C2-A83A-3D81-BD1CABB4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318D84-4E96-5026-7579-FA7C3581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7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9E6C8-A0E6-0AAD-4C0A-D8684750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B1B81B-5786-D1B5-F6F8-62514CBD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D9470C-7D38-AB45-20C7-E4BE9D05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3AC9BD-F303-1347-AC8A-405B0B31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3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295C30-C8B6-B659-6931-48D753CA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83F5F8-1EE3-4A61-06DA-F73BADE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51F917-34EE-17D3-CE8F-88A68C2D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9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177EF-61E0-C9C6-B51C-53EBDCD7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9B941-56CC-0B23-72DF-F25289161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713F1-9877-F1CD-65B4-7316E469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49E12-985C-1342-861F-133E646D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10D8E-B89C-91A7-343E-F1D49348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6677C-6491-CEE6-7765-57EB1B83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2EDCE-60A3-877D-6A84-9E7CEAE1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93BC7-2153-E66E-57EA-3E1468CD4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A4BE7-925C-D007-8A00-22DF2A95B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FEFCE-263F-5058-4EE5-6275B9F4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1C000-A151-1B10-7BA9-FD5B0EB1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CD00D-0F16-BEE1-7FD7-D6C7C45D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0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E34D67-C327-3C0C-1F50-DA8AD4D2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694D6-169A-0B16-75C5-D17EE20F8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C1F8E-8545-1AE7-5F84-F0193D15E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C19D-75F0-4A6F-8227-48C68591A8A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5DD86-0896-EFDA-798E-43F28DAE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FE98E-048D-E581-66E2-E11CFB059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5B19-A9EE-4CE1-8CA6-3F8A50242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34" Type="http://schemas.openxmlformats.org/officeDocument/2006/relationships/image" Target="../media/image18.png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4.xml"/><Relationship Id="rId30" Type="http://schemas.openxmlformats.org/officeDocument/2006/relationships/image" Target="../media/image16.png"/><Relationship Id="rId35" Type="http://schemas.openxmlformats.org/officeDocument/2006/relationships/customXml" Target="../ink/ink18.xml"/><Relationship Id="rId8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F9545-230E-2BFC-FB2C-3B88A5BA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델타 탐색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584EF-65B5-BD94-2F09-701DC435B33F}"/>
              </a:ext>
            </a:extLst>
          </p:cNvPr>
          <p:cNvSpPr txBox="1"/>
          <p:nvPr/>
        </p:nvSpPr>
        <p:spPr>
          <a:xfrm>
            <a:off x="838200" y="1690688"/>
            <a:ext cx="7569459" cy="253178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(0, 0)에서부터 이차원 리스트의 모든 원소를 순회하며(완전탐색)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각 지점에서 상하좌우에 위치한 다른 지점을 조회하거나 이동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이차원 리스트의 인덱스</a:t>
            </a:r>
            <a:r>
              <a:rPr lang="en-US" altLang="ko-KR" dirty="0"/>
              <a:t>(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  <a:r>
              <a:rPr lang="ko-KR" altLang="en-US" dirty="0"/>
              <a:t>의 조작을 통해서 상하좌우 탐색을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이때 행과 열의 변량인 </a:t>
            </a:r>
            <a:r>
              <a:rPr lang="en-US" altLang="ko-KR" dirty="0"/>
              <a:t>-1, +1</a:t>
            </a:r>
            <a:r>
              <a:rPr lang="ko-KR" altLang="en-US" dirty="0"/>
              <a:t>을 </a:t>
            </a:r>
            <a:r>
              <a:rPr lang="ko-KR" altLang="en-US" b="1" dirty="0"/>
              <a:t>델타</a:t>
            </a:r>
            <a:r>
              <a:rPr lang="en-US" altLang="ko-KR" b="1" dirty="0"/>
              <a:t>(delta)</a:t>
            </a:r>
            <a:r>
              <a:rPr lang="ko-KR" altLang="en-US" b="1" dirty="0"/>
              <a:t>값</a:t>
            </a:r>
            <a:r>
              <a:rPr lang="ko-KR" altLang="en-US" dirty="0"/>
              <a:t>이라 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46020E8-B8FA-79FD-7067-3ED29DB0D094}"/>
                  </a:ext>
                </a:extLst>
              </p14:cNvPr>
              <p14:cNvContentPartPr/>
              <p14:nvPr/>
            </p14:nvContentPartPr>
            <p14:xfrm>
              <a:off x="2189094" y="2580414"/>
              <a:ext cx="3996720" cy="441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46020E8-B8FA-79FD-7067-3ED29DB0D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0094" y="2571414"/>
                <a:ext cx="4014360" cy="4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93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270BDF-FADD-BE8C-8AFD-C3FA605B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11" y="548390"/>
            <a:ext cx="7590178" cy="57612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9B1CEB2-A166-760F-4B7B-8F1162F8B64D}"/>
                  </a:ext>
                </a:extLst>
              </p14:cNvPr>
              <p14:cNvContentPartPr/>
              <p14:nvPr/>
            </p14:nvContentPartPr>
            <p14:xfrm>
              <a:off x="4992414" y="2868414"/>
              <a:ext cx="4243320" cy="29408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9B1CEB2-A166-760F-4B7B-8F1162F8B6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3414" y="2859414"/>
                <a:ext cx="4260960" cy="29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49E45BB2-BBBF-7527-12D6-53743AB05B34}"/>
              </a:ext>
            </a:extLst>
          </p:cNvPr>
          <p:cNvGrpSpPr/>
          <p:nvPr/>
        </p:nvGrpSpPr>
        <p:grpSpPr>
          <a:xfrm>
            <a:off x="4157214" y="1801014"/>
            <a:ext cx="4465080" cy="4330080"/>
            <a:chOff x="4157214" y="1801014"/>
            <a:chExt cx="4465080" cy="433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B26A95F-8E3B-DFA1-9946-BB372EBFE3BD}"/>
                    </a:ext>
                  </a:extLst>
                </p14:cNvPr>
                <p14:cNvContentPartPr/>
                <p14:nvPr/>
              </p14:nvContentPartPr>
              <p14:xfrm>
                <a:off x="4404174" y="2061294"/>
                <a:ext cx="828360" cy="12862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B26A95F-8E3B-DFA1-9946-BB372EBFE3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95174" y="2052294"/>
                  <a:ext cx="846000" cy="13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B17C792-773B-6FE1-44F8-5A5F17AFF32B}"/>
                    </a:ext>
                  </a:extLst>
                </p14:cNvPr>
                <p14:cNvContentPartPr/>
                <p14:nvPr/>
              </p14:nvContentPartPr>
              <p14:xfrm>
                <a:off x="4338294" y="2019894"/>
                <a:ext cx="842400" cy="12466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B17C792-773B-6FE1-44F8-5A5F17AFF3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29294" y="2011254"/>
                  <a:ext cx="860040" cy="12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C281379-686C-FE66-099B-D788771998AC}"/>
                    </a:ext>
                  </a:extLst>
                </p14:cNvPr>
                <p14:cNvContentPartPr/>
                <p14:nvPr/>
              </p14:nvContentPartPr>
              <p14:xfrm>
                <a:off x="4296894" y="3487614"/>
                <a:ext cx="1186560" cy="2818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C281379-686C-FE66-099B-D788771998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87894" y="3478614"/>
                  <a:ext cx="1204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EDC6CFE-BD89-5D57-EA9A-AA83B93DBA1D}"/>
                    </a:ext>
                  </a:extLst>
                </p14:cNvPr>
                <p14:cNvContentPartPr/>
                <p14:nvPr/>
              </p14:nvContentPartPr>
              <p14:xfrm>
                <a:off x="4157214" y="3302574"/>
                <a:ext cx="853200" cy="6498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EDC6CFE-BD89-5D57-EA9A-AA83B93DBA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48574" y="3293934"/>
                  <a:ext cx="87084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C4D9C0F-9D5B-B30E-D9D1-EF364048AD7A}"/>
                    </a:ext>
                  </a:extLst>
                </p14:cNvPr>
                <p14:cNvContentPartPr/>
                <p14:nvPr/>
              </p14:nvContentPartPr>
              <p14:xfrm>
                <a:off x="5949294" y="1908654"/>
                <a:ext cx="289800" cy="1634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C4D9C0F-9D5B-B30E-D9D1-EF364048A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40294" y="1899654"/>
                  <a:ext cx="307440" cy="16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883763B-3DDB-B9A1-EC3D-08193B07E053}"/>
                    </a:ext>
                  </a:extLst>
                </p14:cNvPr>
                <p14:cNvContentPartPr/>
                <p14:nvPr/>
              </p14:nvContentPartPr>
              <p14:xfrm>
                <a:off x="5695854" y="1801014"/>
                <a:ext cx="633960" cy="6674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883763B-3DDB-B9A1-EC3D-08193B07E0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86854" y="1792374"/>
                  <a:ext cx="65160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04F453C-9368-0B8E-E5F4-D03F7D2BD224}"/>
                    </a:ext>
                  </a:extLst>
                </p14:cNvPr>
                <p14:cNvContentPartPr/>
                <p14:nvPr/>
              </p14:nvContentPartPr>
              <p14:xfrm>
                <a:off x="6558774" y="3495894"/>
                <a:ext cx="1452240" cy="1764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04F453C-9368-0B8E-E5F4-D03F7D2BD2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50134" y="3487254"/>
                  <a:ext cx="1469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208771D-0A25-4104-E2D9-251605821C55}"/>
                    </a:ext>
                  </a:extLst>
                </p14:cNvPr>
                <p14:cNvContentPartPr/>
                <p14:nvPr/>
              </p14:nvContentPartPr>
              <p14:xfrm>
                <a:off x="7581894" y="3279534"/>
                <a:ext cx="578160" cy="7174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208771D-0A25-4104-E2D9-251605821C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72894" y="3270894"/>
                  <a:ext cx="59580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64F2FA4-E6B0-487D-29F3-BA12316161CF}"/>
                    </a:ext>
                  </a:extLst>
                </p14:cNvPr>
                <p14:cNvContentPartPr/>
                <p14:nvPr/>
              </p14:nvContentPartPr>
              <p14:xfrm>
                <a:off x="6801414" y="3635574"/>
                <a:ext cx="1239480" cy="982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64F2FA4-E6B0-487D-29F3-BA12316161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92774" y="3626574"/>
                  <a:ext cx="1257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D3EC84D-45B7-D754-B797-98EF2B79BAAC}"/>
                    </a:ext>
                  </a:extLst>
                </p14:cNvPr>
                <p14:cNvContentPartPr/>
                <p14:nvPr/>
              </p14:nvContentPartPr>
              <p14:xfrm>
                <a:off x="7618974" y="3260814"/>
                <a:ext cx="525960" cy="6818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D3EC84D-45B7-D754-B797-98EF2B79BA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09974" y="3252174"/>
                  <a:ext cx="54360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FCBB852-FEE6-1D87-8EAF-DC52C66B74BD}"/>
                    </a:ext>
                  </a:extLst>
                </p14:cNvPr>
                <p14:cNvContentPartPr/>
                <p14:nvPr/>
              </p14:nvContentPartPr>
              <p14:xfrm>
                <a:off x="6022374" y="3683094"/>
                <a:ext cx="113760" cy="10677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FCBB852-FEE6-1D87-8EAF-DC52C66B74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13734" y="3674094"/>
                  <a:ext cx="131400" cy="10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CD83A5F-AB03-7C69-F8C7-5449881ECC0D}"/>
                    </a:ext>
                  </a:extLst>
                </p14:cNvPr>
                <p14:cNvContentPartPr/>
                <p14:nvPr/>
              </p14:nvContentPartPr>
              <p14:xfrm>
                <a:off x="5885934" y="4415334"/>
                <a:ext cx="432000" cy="4345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CD83A5F-AB03-7C69-F8C7-5449881ECC0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77294" y="4406334"/>
                  <a:ext cx="4496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68EF5D6-F406-FBFC-5C03-74979907890C}"/>
                    </a:ext>
                  </a:extLst>
                </p14:cNvPr>
                <p14:cNvContentPartPr/>
                <p14:nvPr/>
              </p14:nvContentPartPr>
              <p14:xfrm>
                <a:off x="6729774" y="3975414"/>
                <a:ext cx="1087560" cy="10015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68EF5D6-F406-FBFC-5C03-74979907890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21134" y="3966774"/>
                  <a:ext cx="110520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513A48D-8672-1F18-42E0-ADDEF75F0D70}"/>
                    </a:ext>
                  </a:extLst>
                </p14:cNvPr>
                <p14:cNvContentPartPr/>
                <p14:nvPr/>
              </p14:nvContentPartPr>
              <p14:xfrm>
                <a:off x="7439334" y="4569774"/>
                <a:ext cx="392400" cy="4240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513A48D-8672-1F18-42E0-ADDEF75F0D7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30334" y="4561134"/>
                  <a:ext cx="4100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A1B18AB-F6E9-7029-D9FD-2C918998C84C}"/>
                    </a:ext>
                  </a:extLst>
                </p14:cNvPr>
                <p14:cNvContentPartPr/>
                <p14:nvPr/>
              </p14:nvContentPartPr>
              <p14:xfrm>
                <a:off x="5540694" y="3719094"/>
                <a:ext cx="2810520" cy="21049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A1B18AB-F6E9-7029-D9FD-2C918998C84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32054" y="3710454"/>
                  <a:ext cx="2828160" cy="21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AD244FF-CF45-7847-CF0E-0238BED76749}"/>
                    </a:ext>
                  </a:extLst>
                </p14:cNvPr>
                <p14:cNvContentPartPr/>
                <p14:nvPr/>
              </p14:nvContentPartPr>
              <p14:xfrm>
                <a:off x="5215254" y="3111774"/>
                <a:ext cx="3407040" cy="30193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AD244FF-CF45-7847-CF0E-0238BED7674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06614" y="3102774"/>
                  <a:ext cx="3424680" cy="303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246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D7CEA4-9A8E-3C7C-2843-17AFE750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몬스터 트럭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993B3-E95C-8E77-7D19-2423D1C1F1EB}"/>
              </a:ext>
            </a:extLst>
          </p:cNvPr>
          <p:cNvSpPr txBox="1"/>
          <p:nvPr/>
        </p:nvSpPr>
        <p:spPr>
          <a:xfrm>
            <a:off x="718457" y="2174033"/>
            <a:ext cx="8173616" cy="187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j-lt"/>
              </a:rPr>
              <a:t>해빈의</a:t>
            </a:r>
            <a:r>
              <a:rPr lang="ko-KR" altLang="en-US" dirty="0">
                <a:latin typeface="+mj-lt"/>
              </a:rPr>
              <a:t> 차 크기 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>
                <a:highlight>
                  <a:srgbClr val="FFFF00"/>
                </a:highlight>
                <a:latin typeface="+mj-lt"/>
              </a:rPr>
              <a:t>2</a:t>
            </a:r>
            <a:r>
              <a:rPr lang="ko-KR" altLang="en-US" dirty="0">
                <a:highlight>
                  <a:srgbClr val="FFFF00"/>
                </a:highlight>
                <a:latin typeface="+mj-lt"/>
              </a:rPr>
              <a:t>행 </a:t>
            </a:r>
            <a:r>
              <a:rPr lang="en-US" altLang="ko-KR" dirty="0">
                <a:highlight>
                  <a:srgbClr val="FFFF00"/>
                </a:highlight>
                <a:latin typeface="+mj-lt"/>
              </a:rPr>
              <a:t>2</a:t>
            </a:r>
            <a:r>
              <a:rPr lang="ko-KR" altLang="en-US" dirty="0">
                <a:highlight>
                  <a:srgbClr val="FFFF00"/>
                </a:highlight>
                <a:latin typeface="+mj-lt"/>
              </a:rPr>
              <a:t>열</a:t>
            </a:r>
            <a:endParaRPr lang="en-US" altLang="ko-KR" dirty="0">
              <a:highlight>
                <a:srgbClr val="FFFF00"/>
              </a:highlight>
              <a:latin typeface="+mj-lt"/>
            </a:endParaRPr>
          </a:p>
          <a:p>
            <a:endParaRPr lang="en-US" altLang="ko-KR" dirty="0">
              <a:highlight>
                <a:srgbClr val="FFFF00"/>
              </a:highlight>
              <a:latin typeface="+mj-lt"/>
            </a:endParaRPr>
          </a:p>
          <a:p>
            <a:r>
              <a:rPr lang="ko-KR" altLang="en-US" dirty="0">
                <a:latin typeface="+mj-lt"/>
              </a:rPr>
              <a:t>지도</a:t>
            </a:r>
            <a:r>
              <a:rPr lang="en-US" altLang="ko-KR" dirty="0">
                <a:latin typeface="+mj-lt"/>
              </a:rPr>
              <a:t> : R</a:t>
            </a:r>
            <a:r>
              <a:rPr lang="ko-KR" altLang="en-US" dirty="0">
                <a:latin typeface="+mj-lt"/>
              </a:rPr>
              <a:t>행 </a:t>
            </a:r>
            <a:r>
              <a:rPr lang="en-US" altLang="ko-KR" dirty="0">
                <a:latin typeface="+mj-lt"/>
              </a:rPr>
              <a:t>C</a:t>
            </a:r>
            <a:r>
              <a:rPr lang="ko-KR" altLang="en-US" dirty="0">
                <a:latin typeface="+mj-lt"/>
              </a:rPr>
              <a:t>열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effectLst/>
                <a:latin typeface="+mj-lt"/>
                <a:ea typeface="맑은 고딕" panose="020B0503020000020004" pitchFamily="50" charset="-127"/>
                <a:cs typeface="Open Sans" panose="020B0606030504020204" pitchFamily="34" charset="0"/>
              </a:rPr>
              <a:t>가능한 주차 공간을 </a:t>
            </a:r>
            <a:r>
              <a:rPr lang="ko-KR" altLang="ko-KR" kern="100" dirty="0" err="1">
                <a:effectLst/>
                <a:latin typeface="+mj-lt"/>
                <a:ea typeface="맑은 고딕" panose="020B0503020000020004" pitchFamily="50" charset="-127"/>
                <a:cs typeface="Open Sans" panose="020B0606030504020204" pitchFamily="34" charset="0"/>
              </a:rPr>
              <a:t>해빈이가</a:t>
            </a:r>
            <a:r>
              <a:rPr lang="ko-KR" altLang="ko-KR" kern="100" dirty="0">
                <a:effectLst/>
                <a:latin typeface="+mj-lt"/>
                <a:ea typeface="맑은 고딕" panose="020B0503020000020004" pitchFamily="50" charset="-127"/>
                <a:cs typeface="Open Sans" panose="020B0606030504020204" pitchFamily="34" charset="0"/>
              </a:rPr>
              <a:t> 부숴야 하는 차의 수대로 모아서 보여주자</a:t>
            </a:r>
            <a:r>
              <a:rPr lang="en-US" altLang="ko-KR" kern="100" dirty="0">
                <a:effectLst/>
                <a:latin typeface="+mj-lt"/>
                <a:ea typeface="맑은 고딕" panose="020B0503020000020004" pitchFamily="50" charset="-127"/>
                <a:cs typeface="Open Sans" panose="020B0606030504020204" pitchFamily="34" charset="0"/>
              </a:rPr>
              <a:t>.</a:t>
            </a:r>
            <a:endParaRPr lang="ko-KR" altLang="ko-KR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※ </a:t>
            </a:r>
            <a:r>
              <a:rPr lang="ko-KR" altLang="ko-KR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빌딩</a:t>
            </a:r>
            <a:r>
              <a:rPr lang="en-US" altLang="ko-KR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ko-KR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이 있는 자리에는 주차를 할 수 없다</a:t>
            </a:r>
            <a:r>
              <a:rPr lang="en-US" altLang="ko-KR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2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A3CEB-2439-16A8-6B28-D7ED8F8A0A1F}"/>
              </a:ext>
            </a:extLst>
          </p:cNvPr>
          <p:cNvSpPr txBox="1"/>
          <p:nvPr/>
        </p:nvSpPr>
        <p:spPr>
          <a:xfrm>
            <a:off x="783771" y="242595"/>
            <a:ext cx="8509519" cy="618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dirty="0">
                <a:latin typeface="+mj-lt"/>
              </a:rPr>
              <a:t>입력</a:t>
            </a:r>
            <a:endParaRPr lang="en-US" altLang="ko-KR" b="1" dirty="0">
              <a:latin typeface="+mj-lt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R C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줄에 각각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문자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--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'#'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빌딩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'X'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주차된 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'.'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빈 공간</a:t>
            </a:r>
          </a:p>
          <a:p>
            <a:endParaRPr lang="en-US" altLang="ko-KR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parking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                           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parking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      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latin typeface="+mj-lt"/>
              </a:rPr>
              <a:t>출력</a:t>
            </a:r>
            <a:endParaRPr lang="en-US" altLang="ko-KR" b="1" dirty="0">
              <a:latin typeface="+mj-lt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아무 차도 </a:t>
            </a: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부수지 않으면서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주차할 수 있는 공간의 개수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</a:t>
            </a:r>
            <a:r>
              <a:rPr lang="en-US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대를 부수고 주차할 수 있는 공간의 개수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</a:t>
            </a:r>
            <a:r>
              <a:rPr lang="en-US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대를 부수고 주차할 수 있는 공간의 개수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</a:t>
            </a:r>
            <a:r>
              <a:rPr lang="en-US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대를 부수고 주차할 수 있는 공간의 개수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</a:t>
            </a:r>
            <a:r>
              <a:rPr lang="en-US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대를 부수고 주차할 수 있는 공간의 개수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</p:spTree>
    <p:extLst>
      <p:ext uri="{BB962C8B-B14F-4D97-AF65-F5344CB8AC3E}">
        <p14:creationId xmlns:p14="http://schemas.microsoft.com/office/powerpoint/2010/main" val="155876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1C09B-A9EA-C9B7-EAF0-6F8DA0F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델타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2E665-DA1C-87C2-A200-98E7720A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674" y="1770039"/>
            <a:ext cx="2582651" cy="2028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DF465-9CD1-96B2-D7D9-FE22BDBF876B}"/>
              </a:ext>
            </a:extLst>
          </p:cNvPr>
          <p:cNvSpPr txBox="1"/>
          <p:nvPr/>
        </p:nvSpPr>
        <p:spPr>
          <a:xfrm>
            <a:off x="2274337" y="3877545"/>
            <a:ext cx="86704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                  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               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                      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parking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  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parking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  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parking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parking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9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E5484AF-2C88-B293-1E7A-C5739EDB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61" y="1497162"/>
            <a:ext cx="482387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9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278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델타 탐색</vt:lpstr>
      <vt:lpstr>PowerPoint 프레젠테이션</vt:lpstr>
      <vt:lpstr>몬스터 트럭</vt:lpstr>
      <vt:lpstr>PowerPoint 프레젠테이션</vt:lpstr>
      <vt:lpstr>델타 탐색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델타 탐색</dc:title>
  <dc:creator>차 승훈</dc:creator>
  <cp:lastModifiedBy>차 승훈</cp:lastModifiedBy>
  <cp:revision>1</cp:revision>
  <dcterms:created xsi:type="dcterms:W3CDTF">2022-08-31T10:26:25Z</dcterms:created>
  <dcterms:modified xsi:type="dcterms:W3CDTF">2022-08-31T12:53:12Z</dcterms:modified>
</cp:coreProperties>
</file>