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차 승훈" userId="9d3c9248f8e4c5bf" providerId="LiveId" clId="{B3226997-3F62-4F86-B03C-15FDE7034D45}"/>
    <pc:docChg chg="modSld">
      <pc:chgData name="차 승훈" userId="9d3c9248f8e4c5bf" providerId="LiveId" clId="{B3226997-3F62-4F86-B03C-15FDE7034D45}" dt="2022-09-20T13:40:13.920" v="0" actId="1076"/>
      <pc:docMkLst>
        <pc:docMk/>
      </pc:docMkLst>
      <pc:sldChg chg="modSp mod">
        <pc:chgData name="차 승훈" userId="9d3c9248f8e4c5bf" providerId="LiveId" clId="{B3226997-3F62-4F86-B03C-15FDE7034D45}" dt="2022-09-20T13:40:13.920" v="0" actId="1076"/>
        <pc:sldMkLst>
          <pc:docMk/>
          <pc:sldMk cId="3006320382" sldId="256"/>
        </pc:sldMkLst>
        <pc:spChg chg="mod">
          <ac:chgData name="차 승훈" userId="9d3c9248f8e4c5bf" providerId="LiveId" clId="{B3226997-3F62-4F86-B03C-15FDE7034D45}" dt="2022-09-20T13:40:13.920" v="0" actId="1076"/>
          <ac:spMkLst>
            <pc:docMk/>
            <pc:sldMk cId="3006320382" sldId="256"/>
            <ac:spMk id="6" creationId="{26361D18-573D-9E61-B8D3-A10FB9077F82}"/>
          </ac:spMkLst>
        </pc:spChg>
      </pc:sldChg>
    </pc:docChg>
  </pc:docChgLst>
  <pc:docChgLst>
    <pc:chgData name="차 승훈" userId="9d3c9248f8e4c5bf" providerId="LiveId" clId="{F255CB5A-2295-4731-B000-BE3F93BA4F39}"/>
    <pc:docChg chg="undo custSel addSld modSld">
      <pc:chgData name="차 승훈" userId="9d3c9248f8e4c5bf" providerId="LiveId" clId="{F255CB5A-2295-4731-B000-BE3F93BA4F39}" dt="2022-09-07T13:28:48.994" v="135" actId="1076"/>
      <pc:docMkLst>
        <pc:docMk/>
      </pc:docMkLst>
      <pc:sldChg chg="addSp delSp modSp mod">
        <pc:chgData name="차 승훈" userId="9d3c9248f8e4c5bf" providerId="LiveId" clId="{F255CB5A-2295-4731-B000-BE3F93BA4F39}" dt="2022-09-07T13:21:27.374" v="110"/>
        <pc:sldMkLst>
          <pc:docMk/>
          <pc:sldMk cId="3006320382" sldId="256"/>
        </pc:sldMkLst>
        <pc:grpChg chg="del mod">
          <ac:chgData name="차 승훈" userId="9d3c9248f8e4c5bf" providerId="LiveId" clId="{F255CB5A-2295-4731-B000-BE3F93BA4F39}" dt="2022-09-07T12:14:34.407" v="9"/>
          <ac:grpSpMkLst>
            <pc:docMk/>
            <pc:sldMk cId="3006320382" sldId="256"/>
            <ac:grpSpMk id="10" creationId="{E9BC439D-EDA2-B3F3-3D66-4871E18EC143}"/>
          </ac:grpSpMkLst>
        </pc:grpChg>
        <pc:grpChg chg="del mod">
          <ac:chgData name="차 승훈" userId="9d3c9248f8e4c5bf" providerId="LiveId" clId="{F255CB5A-2295-4731-B000-BE3F93BA4F39}" dt="2022-09-07T13:21:27.374" v="109"/>
          <ac:grpSpMkLst>
            <pc:docMk/>
            <pc:sldMk cId="3006320382" sldId="256"/>
            <ac:grpSpMk id="14" creationId="{03111E45-D0ED-2BFC-56F2-44CF735A192A}"/>
          </ac:grpSpMkLst>
        </pc:grpChg>
        <pc:inkChg chg="add del">
          <ac:chgData name="차 승훈" userId="9d3c9248f8e4c5bf" providerId="LiveId" clId="{F255CB5A-2295-4731-B000-BE3F93BA4F39}" dt="2022-09-07T13:21:27.374" v="105"/>
          <ac:inkMkLst>
            <pc:docMk/>
            <pc:sldMk cId="3006320382" sldId="256"/>
            <ac:inkMk id="2" creationId="{DF0FAF6E-39D6-ABAD-ABA4-1616FDB1D9D9}"/>
          </ac:inkMkLst>
        </pc:inkChg>
        <pc:inkChg chg="add del">
          <ac:chgData name="차 승훈" userId="9d3c9248f8e4c5bf" providerId="LiveId" clId="{F255CB5A-2295-4731-B000-BE3F93BA4F39}" dt="2022-09-07T13:21:20.044" v="101" actId="478"/>
          <ac:inkMkLst>
            <pc:docMk/>
            <pc:sldMk cId="3006320382" sldId="256"/>
            <ac:inkMk id="3" creationId="{E40E77CE-3F2E-A555-FFC4-C28244BF89F7}"/>
          </ac:inkMkLst>
        </pc:inkChg>
        <pc:inkChg chg="add del mod">
          <ac:chgData name="차 승훈" userId="9d3c9248f8e4c5bf" providerId="LiveId" clId="{F255CB5A-2295-4731-B000-BE3F93BA4F39}" dt="2022-09-07T13:21:27.374" v="110"/>
          <ac:inkMkLst>
            <pc:docMk/>
            <pc:sldMk cId="3006320382" sldId="256"/>
            <ac:inkMk id="4" creationId="{65CDA5A3-3E6B-FE82-E8BA-C05B831B5F6C}"/>
          </ac:inkMkLst>
        </pc:inkChg>
        <pc:inkChg chg="add del mod">
          <ac:chgData name="차 승훈" userId="9d3c9248f8e4c5bf" providerId="LiveId" clId="{F255CB5A-2295-4731-B000-BE3F93BA4F39}" dt="2022-09-07T13:21:27.374" v="109"/>
          <ac:inkMkLst>
            <pc:docMk/>
            <pc:sldMk cId="3006320382" sldId="256"/>
            <ac:inkMk id="5" creationId="{17646096-3542-70B0-0C3C-4BF2F9AB2212}"/>
          </ac:inkMkLst>
        </pc:inkChg>
        <pc:inkChg chg="add del mod">
          <ac:chgData name="차 승훈" userId="9d3c9248f8e4c5bf" providerId="LiveId" clId="{F255CB5A-2295-4731-B000-BE3F93BA4F39}" dt="2022-09-07T13:21:27.374" v="107"/>
          <ac:inkMkLst>
            <pc:docMk/>
            <pc:sldMk cId="3006320382" sldId="256"/>
            <ac:inkMk id="8" creationId="{3C8D126C-7A63-DD87-C045-D8DC397D34AA}"/>
          </ac:inkMkLst>
        </pc:inkChg>
        <pc:inkChg chg="add">
          <ac:chgData name="차 승훈" userId="9d3c9248f8e4c5bf" providerId="LiveId" clId="{F255CB5A-2295-4731-B000-BE3F93BA4F39}" dt="2022-09-07T13:21:20.149" v="102" actId="9405"/>
          <ac:inkMkLst>
            <pc:docMk/>
            <pc:sldMk cId="3006320382" sldId="256"/>
            <ac:inkMk id="10" creationId="{CA7DA35F-7CAE-3134-B00F-B113E3B49603}"/>
          </ac:inkMkLst>
        </pc:inkChg>
        <pc:inkChg chg="add del mod">
          <ac:chgData name="차 승훈" userId="9d3c9248f8e4c5bf" providerId="LiveId" clId="{F255CB5A-2295-4731-B000-BE3F93BA4F39}" dt="2022-09-07T13:21:27.374" v="104"/>
          <ac:inkMkLst>
            <pc:docMk/>
            <pc:sldMk cId="3006320382" sldId="256"/>
            <ac:inkMk id="11" creationId="{77520A5E-1E0B-0D63-F52A-8A4110F49F2F}"/>
          </ac:inkMkLst>
        </pc:inkChg>
        <pc:inkChg chg="add del">
          <ac:chgData name="차 승훈" userId="9d3c9248f8e4c5bf" providerId="LiveId" clId="{F255CB5A-2295-4731-B000-BE3F93BA4F39}" dt="2022-09-07T13:21:27.374" v="106"/>
          <ac:inkMkLst>
            <pc:docMk/>
            <pc:sldMk cId="3006320382" sldId="256"/>
            <ac:inkMk id="12" creationId="{2168C7CC-400E-719F-02EF-B8B58C362CA9}"/>
          </ac:inkMkLst>
        </pc:inkChg>
        <pc:inkChg chg="add del mod">
          <ac:chgData name="차 승훈" userId="9d3c9248f8e4c5bf" providerId="LiveId" clId="{F255CB5A-2295-4731-B000-BE3F93BA4F39}" dt="2022-09-07T13:21:27.374" v="108"/>
          <ac:inkMkLst>
            <pc:docMk/>
            <pc:sldMk cId="3006320382" sldId="256"/>
            <ac:inkMk id="13" creationId="{54348807-CF44-8FB1-7002-A61A4FD651DE}"/>
          </ac:inkMkLst>
        </pc:inkChg>
        <pc:inkChg chg="add del">
          <ac:chgData name="차 승훈" userId="9d3c9248f8e4c5bf" providerId="LiveId" clId="{F255CB5A-2295-4731-B000-BE3F93BA4F39}" dt="2022-09-07T13:21:27.374" v="103"/>
          <ac:inkMkLst>
            <pc:docMk/>
            <pc:sldMk cId="3006320382" sldId="256"/>
            <ac:inkMk id="16" creationId="{7400A885-3C05-28DE-6C27-6DA5C2F922CA}"/>
          </ac:inkMkLst>
        </pc:inkChg>
      </pc:sldChg>
      <pc:sldChg chg="addSp delSp modSp mod">
        <pc:chgData name="차 승훈" userId="9d3c9248f8e4c5bf" providerId="LiveId" clId="{F255CB5A-2295-4731-B000-BE3F93BA4F39}" dt="2022-09-07T13:22:34.510" v="123" actId="1076"/>
        <pc:sldMkLst>
          <pc:docMk/>
          <pc:sldMk cId="3148078115" sldId="257"/>
        </pc:sldMkLst>
        <pc:spChg chg="add mod">
          <ac:chgData name="차 승훈" userId="9d3c9248f8e4c5bf" providerId="LiveId" clId="{F255CB5A-2295-4731-B000-BE3F93BA4F39}" dt="2022-09-07T13:22:34.510" v="123" actId="1076"/>
          <ac:spMkLst>
            <pc:docMk/>
            <pc:sldMk cId="3148078115" sldId="257"/>
            <ac:spMk id="31" creationId="{0D46DF58-AC07-CE02-8378-2008B7690053}"/>
          </ac:spMkLst>
        </pc:spChg>
        <pc:grpChg chg="del mod">
          <ac:chgData name="차 승훈" userId="9d3c9248f8e4c5bf" providerId="LiveId" clId="{F255CB5A-2295-4731-B000-BE3F93BA4F39}" dt="2022-09-07T12:19:32.041" v="25"/>
          <ac:grpSpMkLst>
            <pc:docMk/>
            <pc:sldMk cId="3148078115" sldId="257"/>
            <ac:grpSpMk id="6" creationId="{9E01E247-A2A8-FEE9-DD10-7B979C5E944C}"/>
          </ac:grpSpMkLst>
        </pc:grpChg>
        <pc:grpChg chg="del mod">
          <ac:chgData name="차 승훈" userId="9d3c9248f8e4c5bf" providerId="LiveId" clId="{F255CB5A-2295-4731-B000-BE3F93BA4F39}" dt="2022-09-07T13:21:32.878" v="121"/>
          <ac:grpSpMkLst>
            <pc:docMk/>
            <pc:sldMk cId="3148078115" sldId="257"/>
            <ac:grpSpMk id="17" creationId="{D86D617D-5A07-451A-0ADE-507802423DC9}"/>
          </ac:grpSpMkLst>
        </pc:grpChg>
        <pc:grpChg chg="del mod">
          <ac:chgData name="차 승훈" userId="9d3c9248f8e4c5bf" providerId="LiveId" clId="{F255CB5A-2295-4731-B000-BE3F93BA4F39}" dt="2022-09-07T12:19:42.426" v="31"/>
          <ac:grpSpMkLst>
            <pc:docMk/>
            <pc:sldMk cId="3148078115" sldId="257"/>
            <ac:grpSpMk id="20" creationId="{58C22897-B8A7-E335-AE31-E16105EF9710}"/>
          </ac:grpSpMkLst>
        </pc:grpChg>
        <pc:grpChg chg="del mod">
          <ac:chgData name="차 승훈" userId="9d3c9248f8e4c5bf" providerId="LiveId" clId="{F255CB5A-2295-4731-B000-BE3F93BA4F39}" dt="2022-09-07T12:19:43.967" v="33"/>
          <ac:grpSpMkLst>
            <pc:docMk/>
            <pc:sldMk cId="3148078115" sldId="257"/>
            <ac:grpSpMk id="23" creationId="{E2647811-33D8-DC20-5CB2-929115D924A4}"/>
          </ac:grpSpMkLst>
        </pc:grpChg>
        <pc:grpChg chg="del mod">
          <ac:chgData name="차 승훈" userId="9d3c9248f8e4c5bf" providerId="LiveId" clId="{F255CB5A-2295-4731-B000-BE3F93BA4F39}" dt="2022-09-07T12:20:10.170" v="42"/>
          <ac:grpSpMkLst>
            <pc:docMk/>
            <pc:sldMk cId="3148078115" sldId="257"/>
            <ac:grpSpMk id="25" creationId="{0D77FDA5-6D1A-95CE-E6F4-BD118FEE3709}"/>
          </ac:grpSpMkLst>
        </pc:grpChg>
        <pc:grpChg chg="del mod">
          <ac:chgData name="차 승훈" userId="9d3c9248f8e4c5bf" providerId="LiveId" clId="{F255CB5A-2295-4731-B000-BE3F93BA4F39}" dt="2022-09-07T12:20:13.463" v="44"/>
          <ac:grpSpMkLst>
            <pc:docMk/>
            <pc:sldMk cId="3148078115" sldId="257"/>
            <ac:grpSpMk id="33" creationId="{2B9165AF-975F-3213-2CD1-7B1F46BE5EEF}"/>
          </ac:grpSpMkLst>
        </pc:grpChg>
        <pc:grpChg chg="del mod">
          <ac:chgData name="차 승훈" userId="9d3c9248f8e4c5bf" providerId="LiveId" clId="{F255CB5A-2295-4731-B000-BE3F93BA4F39}" dt="2022-09-07T12:20:15.800" v="46"/>
          <ac:grpSpMkLst>
            <pc:docMk/>
            <pc:sldMk cId="3148078115" sldId="257"/>
            <ac:grpSpMk id="35" creationId="{0AAA9B03-E1BC-FF7E-CD79-11ECD9E42F9A}"/>
          </ac:grpSpMkLst>
        </pc:grpChg>
        <pc:grpChg chg="del mod">
          <ac:chgData name="차 승훈" userId="9d3c9248f8e4c5bf" providerId="LiveId" clId="{F255CB5A-2295-4731-B000-BE3F93BA4F39}" dt="2022-09-07T12:20:28.019" v="63"/>
          <ac:grpSpMkLst>
            <pc:docMk/>
            <pc:sldMk cId="3148078115" sldId="257"/>
            <ac:grpSpMk id="37" creationId="{5B44F61F-F339-DA10-9352-9876DC70E2CB}"/>
          </ac:grpSpMkLst>
        </pc:grpChg>
        <pc:grpChg chg="del mod">
          <ac:chgData name="차 승훈" userId="9d3c9248f8e4c5bf" providerId="LiveId" clId="{F255CB5A-2295-4731-B000-BE3F93BA4F39}" dt="2022-09-07T12:20:26.462" v="61"/>
          <ac:grpSpMkLst>
            <pc:docMk/>
            <pc:sldMk cId="3148078115" sldId="257"/>
            <ac:grpSpMk id="43" creationId="{580E55AC-E1E0-3D1D-E7AB-28B4C888D924}"/>
          </ac:grpSpMkLst>
        </pc:grpChg>
        <pc:grpChg chg="del mod">
          <ac:chgData name="차 승훈" userId="9d3c9248f8e4c5bf" providerId="LiveId" clId="{F255CB5A-2295-4731-B000-BE3F93BA4F39}" dt="2022-09-07T12:20:28.019" v="63"/>
          <ac:grpSpMkLst>
            <pc:docMk/>
            <pc:sldMk cId="3148078115" sldId="257"/>
            <ac:grpSpMk id="52" creationId="{F19938FA-0F00-7309-6B44-81326E69AC18}"/>
          </ac:grpSpMkLst>
        </pc:grpChg>
        <pc:grpChg chg="del mod">
          <ac:chgData name="차 승훈" userId="9d3c9248f8e4c5bf" providerId="LiveId" clId="{F255CB5A-2295-4731-B000-BE3F93BA4F39}" dt="2022-09-07T12:20:30.559" v="65"/>
          <ac:grpSpMkLst>
            <pc:docMk/>
            <pc:sldMk cId="3148078115" sldId="257"/>
            <ac:grpSpMk id="54" creationId="{51370B57-658B-FE12-CA3C-0015ECF81964}"/>
          </ac:grpSpMkLst>
        </pc:grpChg>
        <pc:grpChg chg="del mod">
          <ac:chgData name="차 승훈" userId="9d3c9248f8e4c5bf" providerId="LiveId" clId="{F255CB5A-2295-4731-B000-BE3F93BA4F39}" dt="2022-09-07T12:20:32.504" v="68"/>
          <ac:grpSpMkLst>
            <pc:docMk/>
            <pc:sldMk cId="3148078115" sldId="257"/>
            <ac:grpSpMk id="56" creationId="{C7A95EDE-BC62-A223-37F8-7C87427B494A}"/>
          </ac:grpSpMkLst>
        </pc:grpChg>
        <pc:grpChg chg="del mod">
          <ac:chgData name="차 승훈" userId="9d3c9248f8e4c5bf" providerId="LiveId" clId="{F255CB5A-2295-4731-B000-BE3F93BA4F39}" dt="2022-09-07T12:20:45.088" v="71"/>
          <ac:grpSpMkLst>
            <pc:docMk/>
            <pc:sldMk cId="3148078115" sldId="257"/>
            <ac:grpSpMk id="59" creationId="{F656A815-A72A-BE6D-D635-9CB011F979C6}"/>
          </ac:grpSpMkLst>
        </pc:grpChg>
        <pc:grpChg chg="del mod">
          <ac:chgData name="차 승훈" userId="9d3c9248f8e4c5bf" providerId="LiveId" clId="{F255CB5A-2295-4731-B000-BE3F93BA4F39}" dt="2022-09-07T12:20:53.588" v="91"/>
          <ac:grpSpMkLst>
            <pc:docMk/>
            <pc:sldMk cId="3148078115" sldId="257"/>
            <ac:grpSpMk id="62" creationId="{C18791DD-121E-4529-8DB6-A843431DDC1A}"/>
          </ac:grpSpMkLst>
        </pc:grpChg>
        <pc:grpChg chg="del mod">
          <ac:chgData name="차 승훈" userId="9d3c9248f8e4c5bf" providerId="LiveId" clId="{F255CB5A-2295-4731-B000-BE3F93BA4F39}" dt="2022-09-07T12:23:41.492" v="100" actId="478"/>
          <ac:grpSpMkLst>
            <pc:docMk/>
            <pc:sldMk cId="3148078115" sldId="257"/>
            <ac:grpSpMk id="82" creationId="{AD03A42C-6B55-1F78-88CF-B8AEAB94F107}"/>
          </ac:grpSpMkLst>
        </pc:grpChg>
        <pc:grpChg chg="mod">
          <ac:chgData name="차 승훈" userId="9d3c9248f8e4c5bf" providerId="LiveId" clId="{F255CB5A-2295-4731-B000-BE3F93BA4F39}" dt="2022-09-07T13:21:32.878" v="122"/>
          <ac:grpSpMkLst>
            <pc:docMk/>
            <pc:sldMk cId="3148078115" sldId="257"/>
            <ac:grpSpMk id="89" creationId="{1A2B490B-600A-662E-914A-D9B191166EFF}"/>
          </ac:grpSpMkLst>
        </pc:grpChg>
        <pc:inkChg chg="add del">
          <ac:chgData name="차 승훈" userId="9d3c9248f8e4c5bf" providerId="LiveId" clId="{F255CB5A-2295-4731-B000-BE3F93BA4F39}" dt="2022-09-07T12:18:23.656" v="12" actId="9405"/>
          <ac:inkMkLst>
            <pc:docMk/>
            <pc:sldMk cId="3148078115" sldId="257"/>
            <ac:inkMk id="3" creationId="{9464DE2D-E1A3-065C-16A3-889004EEE762}"/>
          </ac:inkMkLst>
        </pc:inkChg>
        <pc:inkChg chg="add del mod">
          <ac:chgData name="차 승훈" userId="9d3c9248f8e4c5bf" providerId="LiveId" clId="{F255CB5A-2295-4731-B000-BE3F93BA4F39}" dt="2022-09-07T13:21:32.878" v="120"/>
          <ac:inkMkLst>
            <pc:docMk/>
            <pc:sldMk cId="3148078115" sldId="257"/>
            <ac:inkMk id="4" creationId="{A33A15E2-E576-E930-4AA6-7955AD357A79}"/>
          </ac:inkMkLst>
        </pc:inkChg>
        <pc:inkChg chg="add mod">
          <ac:chgData name="차 승훈" userId="9d3c9248f8e4c5bf" providerId="LiveId" clId="{F255CB5A-2295-4731-B000-BE3F93BA4F39}" dt="2022-09-07T13:21:32.878" v="121"/>
          <ac:inkMkLst>
            <pc:docMk/>
            <pc:sldMk cId="3148078115" sldId="257"/>
            <ac:inkMk id="5" creationId="{2974D06A-C09D-6334-4DE3-EF9219F1A159}"/>
          </ac:inkMkLst>
        </pc:inkChg>
        <pc:inkChg chg="add del mod">
          <ac:chgData name="차 승훈" userId="9d3c9248f8e4c5bf" providerId="LiveId" clId="{F255CB5A-2295-4731-B000-BE3F93BA4F39}" dt="2022-09-07T13:21:32.877" v="112"/>
          <ac:inkMkLst>
            <pc:docMk/>
            <pc:sldMk cId="3148078115" sldId="257"/>
            <ac:inkMk id="7" creationId="{4074F5C3-DFB5-D0CE-BCBF-45169AB3334D}"/>
          </ac:inkMkLst>
        </pc:inkChg>
        <pc:inkChg chg="add del mod">
          <ac:chgData name="차 승훈" userId="9d3c9248f8e4c5bf" providerId="LiveId" clId="{F255CB5A-2295-4731-B000-BE3F93BA4F39}" dt="2022-09-07T13:21:32.877" v="118"/>
          <ac:inkMkLst>
            <pc:docMk/>
            <pc:sldMk cId="3148078115" sldId="257"/>
            <ac:inkMk id="8" creationId="{91DAD922-A86A-C747-545F-9F6F1D6AF08B}"/>
          </ac:inkMkLst>
        </pc:inkChg>
        <pc:inkChg chg="add del mod">
          <ac:chgData name="차 승훈" userId="9d3c9248f8e4c5bf" providerId="LiveId" clId="{F255CB5A-2295-4731-B000-BE3F93BA4F39}" dt="2022-09-07T13:21:32.877" v="113"/>
          <ac:inkMkLst>
            <pc:docMk/>
            <pc:sldMk cId="3148078115" sldId="257"/>
            <ac:inkMk id="9" creationId="{A4F4CC21-D145-B066-ADBA-D9BE18E68FC4}"/>
          </ac:inkMkLst>
        </pc:inkChg>
        <pc:inkChg chg="add del mod">
          <ac:chgData name="차 승훈" userId="9d3c9248f8e4c5bf" providerId="LiveId" clId="{F255CB5A-2295-4731-B000-BE3F93BA4F39}" dt="2022-09-07T13:21:32.877" v="114"/>
          <ac:inkMkLst>
            <pc:docMk/>
            <pc:sldMk cId="3148078115" sldId="257"/>
            <ac:inkMk id="10" creationId="{48E44FA1-2815-5E6A-1057-F7E693240FE6}"/>
          </ac:inkMkLst>
        </pc:inkChg>
        <pc:inkChg chg="add del mod">
          <ac:chgData name="차 승훈" userId="9d3c9248f8e4c5bf" providerId="LiveId" clId="{F255CB5A-2295-4731-B000-BE3F93BA4F39}" dt="2022-09-07T13:21:32.877" v="116"/>
          <ac:inkMkLst>
            <pc:docMk/>
            <pc:sldMk cId="3148078115" sldId="257"/>
            <ac:inkMk id="11" creationId="{0B5EA0FC-6479-1CC6-BB18-B870E46D02CB}"/>
          </ac:inkMkLst>
        </pc:inkChg>
        <pc:inkChg chg="add del mod">
          <ac:chgData name="차 승훈" userId="9d3c9248f8e4c5bf" providerId="LiveId" clId="{F255CB5A-2295-4731-B000-BE3F93BA4F39}" dt="2022-09-07T13:21:32.876" v="111"/>
          <ac:inkMkLst>
            <pc:docMk/>
            <pc:sldMk cId="3148078115" sldId="257"/>
            <ac:inkMk id="12" creationId="{A83AD6E3-8AAC-F493-11D1-F1794EE27351}"/>
          </ac:inkMkLst>
        </pc:inkChg>
        <pc:inkChg chg="add del mod">
          <ac:chgData name="차 승훈" userId="9d3c9248f8e4c5bf" providerId="LiveId" clId="{F255CB5A-2295-4731-B000-BE3F93BA4F39}" dt="2022-09-07T13:21:32.878" v="121"/>
          <ac:inkMkLst>
            <pc:docMk/>
            <pc:sldMk cId="3148078115" sldId="257"/>
            <ac:inkMk id="13" creationId="{3CE94435-FE1D-8BF2-5BC3-709B35CDE816}"/>
          </ac:inkMkLst>
        </pc:inkChg>
        <pc:inkChg chg="add del mod">
          <ac:chgData name="차 승훈" userId="9d3c9248f8e4c5bf" providerId="LiveId" clId="{F255CB5A-2295-4731-B000-BE3F93BA4F39}" dt="2022-09-07T13:21:32.877" v="115"/>
          <ac:inkMkLst>
            <pc:docMk/>
            <pc:sldMk cId="3148078115" sldId="257"/>
            <ac:inkMk id="14" creationId="{FAB6CB43-F569-07B4-069A-07292522D8BC}"/>
          </ac:inkMkLst>
        </pc:inkChg>
        <pc:inkChg chg="add del mod">
          <ac:chgData name="차 승훈" userId="9d3c9248f8e4c5bf" providerId="LiveId" clId="{F255CB5A-2295-4731-B000-BE3F93BA4F39}" dt="2022-09-07T13:21:32.877" v="117"/>
          <ac:inkMkLst>
            <pc:docMk/>
            <pc:sldMk cId="3148078115" sldId="257"/>
            <ac:inkMk id="16" creationId="{F40F0560-F6CF-5F33-99DF-BD83E237863B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18" creationId="{A38DC6C9-6C18-17B8-7044-3FA09BB7A9CF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19" creationId="{86CFA6A6-4215-66A9-485B-8463644425DD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21" creationId="{F5A599BB-7AB2-21F5-D24C-6078E6135AF9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22" creationId="{05BFB22B-40E5-1AFE-F68E-56985902751A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24" creationId="{9D482322-B759-E6C4-1993-6BCFC8DCE55A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26" creationId="{1289E12B-4044-8F74-D686-A0696C0A5366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27" creationId="{446924AF-FDA5-A04E-FEB9-9B9489FEAE7E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28" creationId="{F82AFC59-93EB-69AE-6BE4-1AFF91435EFC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29" creationId="{BCDA29A9-322E-D089-E236-00CC3865B015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32" creationId="{C79DF00B-CE83-2504-2D89-8C447B1AF2A7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34" creationId="{F9A89258-6116-6097-1C32-E127D6076A42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36" creationId="{06F17F7C-974E-F71E-7338-32C305B0A9BD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38" creationId="{09C051AA-A269-42BE-ED8D-7D0ECEF9E3FE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39" creationId="{2A56361C-1D75-54AF-7656-84CE969A39AE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40" creationId="{3B32FA83-F429-F23A-3B2E-7D48BA42FE9B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41" creationId="{F016955F-2135-9B2B-89E7-F49A9BA67299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42" creationId="{81443E16-29A1-8369-89C6-94EDF18FB546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44" creationId="{02643125-EC27-D485-3254-A07A33C5A783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45" creationId="{6237AA3D-49C3-B47A-1B79-9842849CA13F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46" creationId="{478BDCA8-5864-7493-0403-803EA7FB6B0E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47" creationId="{4F2E097A-82A8-677B-CFD8-17C33004A5C5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48" creationId="{6ADD4F14-C1A5-94DA-42EB-79D9029ECA68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49" creationId="{74E503EF-9495-0A82-7791-52E175F7B04F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50" creationId="{59F04049-60E1-0448-00BA-BB51F894FAB2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51" creationId="{EF9CF94D-03F2-CF10-E773-49EA8D3313A4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53" creationId="{F176088E-4B48-930A-2400-C442E35211F9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55" creationId="{862363D3-00B7-74D1-6845-A17668414691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57" creationId="{8D132AD3-61B2-679A-5BBE-37B03B16BC5B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58" creationId="{8229128D-906C-41ED-09A6-AAD6B47E7AD4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60" creationId="{BDBB8F97-3809-34AE-B2A7-C1DEBF2DBF99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61" creationId="{B4C36D22-465B-98BE-6BC4-13258F48527F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63" creationId="{951D2DD1-77EF-FCFC-61F3-41054DDA32E5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64" creationId="{C9BFB5A6-C2DC-217E-11BA-AA507DE2F39E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65" creationId="{EF4E87AA-0451-D711-F5F8-FB60CF3CCD32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66" creationId="{F6BFFCB5-F6F7-1316-B8BA-B60103826826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67" creationId="{0E209C51-9694-EAD0-5B17-9605518B4D4A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68" creationId="{8A71B7F8-FCEC-6326-E4BE-06E47950AEA0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69" creationId="{6380C944-626D-C7AB-7E23-E0A2015E620A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70" creationId="{3B32194F-F02B-045C-509C-82B511A34907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71" creationId="{530822F5-71C0-2DE5-78B6-4DD6A2439633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72" creationId="{2824FABD-4FDA-0167-35D6-2C49F0073A2A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73" creationId="{1AF22130-52E6-7BC8-73EE-388A5397212F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74" creationId="{D7167F3A-602A-EF0B-77F5-6A52DC75A3F8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75" creationId="{B70B54E2-1DFD-D52C-F2F2-1B0C1489658F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76" creationId="{1260A0B3-933B-D343-7199-A9FFB6506194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77" creationId="{66D7F55B-42B6-F7B3-CB6B-0505E26EC08B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78" creationId="{CD8602FD-8964-1475-784D-CBBBFABAEFD6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79" creationId="{43B97AF5-D38F-E295-914F-AEC75FCAD86A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80" creationId="{926197C5-B0E9-62FC-7760-9F55512C00EB}"/>
          </ac:inkMkLst>
        </pc:inkChg>
        <pc:inkChg chg="add mod">
          <ac:chgData name="차 승훈" userId="9d3c9248f8e4c5bf" providerId="LiveId" clId="{F255CB5A-2295-4731-B000-BE3F93BA4F39}" dt="2022-09-07T12:20:53.588" v="91"/>
          <ac:inkMkLst>
            <pc:docMk/>
            <pc:sldMk cId="3148078115" sldId="257"/>
            <ac:inkMk id="81" creationId="{F68A1683-B97B-A630-53AE-54DE63991B33}"/>
          </ac:inkMkLst>
        </pc:inkChg>
        <pc:inkChg chg="add mod">
          <ac:chgData name="차 승훈" userId="9d3c9248f8e4c5bf" providerId="LiveId" clId="{F255CB5A-2295-4731-B000-BE3F93BA4F39}" dt="2022-09-07T13:21:32.878" v="122"/>
          <ac:inkMkLst>
            <pc:docMk/>
            <pc:sldMk cId="3148078115" sldId="257"/>
            <ac:inkMk id="83" creationId="{5D328445-6FA6-ABBE-63E3-0D4E32264268}"/>
          </ac:inkMkLst>
        </pc:inkChg>
        <pc:inkChg chg="add mod">
          <ac:chgData name="차 승훈" userId="9d3c9248f8e4c5bf" providerId="LiveId" clId="{F255CB5A-2295-4731-B000-BE3F93BA4F39}" dt="2022-09-07T13:21:32.878" v="122"/>
          <ac:inkMkLst>
            <pc:docMk/>
            <pc:sldMk cId="3148078115" sldId="257"/>
            <ac:inkMk id="84" creationId="{F0B9B751-1DD4-5D35-9160-0861E9664C7F}"/>
          </ac:inkMkLst>
        </pc:inkChg>
        <pc:inkChg chg="add del mod">
          <ac:chgData name="차 승훈" userId="9d3c9248f8e4c5bf" providerId="LiveId" clId="{F255CB5A-2295-4731-B000-BE3F93BA4F39}" dt="2022-09-07T13:21:32.878" v="122"/>
          <ac:inkMkLst>
            <pc:docMk/>
            <pc:sldMk cId="3148078115" sldId="257"/>
            <ac:inkMk id="85" creationId="{375D6730-B74D-F016-28FB-38878E80B8BF}"/>
          </ac:inkMkLst>
        </pc:inkChg>
        <pc:inkChg chg="add del mod">
          <ac:chgData name="차 승훈" userId="9d3c9248f8e4c5bf" providerId="LiveId" clId="{F255CB5A-2295-4731-B000-BE3F93BA4F39}" dt="2022-09-07T13:21:32.877" v="119"/>
          <ac:inkMkLst>
            <pc:docMk/>
            <pc:sldMk cId="3148078115" sldId="257"/>
            <ac:inkMk id="86" creationId="{2E0D7DED-6096-5B2F-BA94-28969EABD777}"/>
          </ac:inkMkLst>
        </pc:inkChg>
        <pc:inkChg chg="add mod">
          <ac:chgData name="차 승훈" userId="9d3c9248f8e4c5bf" providerId="LiveId" clId="{F255CB5A-2295-4731-B000-BE3F93BA4F39}" dt="2022-09-07T13:21:32.878" v="122"/>
          <ac:inkMkLst>
            <pc:docMk/>
            <pc:sldMk cId="3148078115" sldId="257"/>
            <ac:inkMk id="87" creationId="{36F19D29-5FEE-19AB-CBFA-08FE20D5F4E6}"/>
          </ac:inkMkLst>
        </pc:inkChg>
        <pc:inkChg chg="add mod">
          <ac:chgData name="차 승훈" userId="9d3c9248f8e4c5bf" providerId="LiveId" clId="{F255CB5A-2295-4731-B000-BE3F93BA4F39}" dt="2022-09-07T13:21:32.878" v="122"/>
          <ac:inkMkLst>
            <pc:docMk/>
            <pc:sldMk cId="3148078115" sldId="257"/>
            <ac:inkMk id="88" creationId="{3120E236-EC98-1EAD-28C2-E9BA46E34457}"/>
          </ac:inkMkLst>
        </pc:inkChg>
      </pc:sldChg>
      <pc:sldChg chg="addSp delSp modSp new mod modClrScheme chgLayout">
        <pc:chgData name="차 승훈" userId="9d3c9248f8e4c5bf" providerId="LiveId" clId="{F255CB5A-2295-4731-B000-BE3F93BA4F39}" dt="2022-09-07T13:28:48.994" v="135" actId="1076"/>
        <pc:sldMkLst>
          <pc:docMk/>
          <pc:sldMk cId="2632137434" sldId="258"/>
        </pc:sldMkLst>
        <pc:spChg chg="del">
          <ac:chgData name="차 승훈" userId="9d3c9248f8e4c5bf" providerId="LiveId" clId="{F255CB5A-2295-4731-B000-BE3F93BA4F39}" dt="2022-09-07T13:25:11.115" v="125" actId="700"/>
          <ac:spMkLst>
            <pc:docMk/>
            <pc:sldMk cId="2632137434" sldId="258"/>
            <ac:spMk id="2" creationId="{C0D6AA65-A142-BB49-5ACE-9B7CAAB7C49E}"/>
          </ac:spMkLst>
        </pc:spChg>
        <pc:picChg chg="add del">
          <ac:chgData name="차 승훈" userId="9d3c9248f8e4c5bf" providerId="LiveId" clId="{F255CB5A-2295-4731-B000-BE3F93BA4F39}" dt="2022-09-07T13:26:11.164" v="127" actId="478"/>
          <ac:picMkLst>
            <pc:docMk/>
            <pc:sldMk cId="2632137434" sldId="258"/>
            <ac:picMk id="4" creationId="{F5586031-A07C-E5AF-778B-52EC142930B6}"/>
          </ac:picMkLst>
        </pc:picChg>
        <pc:picChg chg="add del mod">
          <ac:chgData name="차 승훈" userId="9d3c9248f8e4c5bf" providerId="LiveId" clId="{F255CB5A-2295-4731-B000-BE3F93BA4F39}" dt="2022-09-07T13:28:40.522" v="131" actId="478"/>
          <ac:picMkLst>
            <pc:docMk/>
            <pc:sldMk cId="2632137434" sldId="258"/>
            <ac:picMk id="6" creationId="{51D5771F-7A25-C853-E8BD-3C1B63040B1A}"/>
          </ac:picMkLst>
        </pc:picChg>
        <pc:picChg chg="add mod">
          <ac:chgData name="차 승훈" userId="9d3c9248f8e4c5bf" providerId="LiveId" clId="{F255CB5A-2295-4731-B000-BE3F93BA4F39}" dt="2022-09-07T13:28:48.994" v="135" actId="1076"/>
          <ac:picMkLst>
            <pc:docMk/>
            <pc:sldMk cId="2632137434" sldId="258"/>
            <ac:picMk id="8" creationId="{AFC08516-DB0B-4D82-CD4B-AFAF67EEB98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7T13:21:2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72 0 0,'-123'58'80'0'0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7T12:19:2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2662 2193 3921 0 0,'2'-2'88'0'0,"0"0"-1"0"0,0-1 1 0 0,0 1 0 0 0,0 0-1 0 0,0 0 1 0 0,0 0 0 0 0,1 0-1 0 0,-1 1 1 0 0,1-1 0 0 0,-1 1-1 0 0,1-1 1 0 0,0 1 0 0 0,-1 0-1 0 0,1 0 1 0 0,0 0 0 0 0,0 0-1 0 0,0 1 1 0 0,0-1 0 0 0,0 1-1 0 0,0 0 1 0 0,0 0 0 0 0,0 0-1 0 0,0 0 1 0 0,0 0 0 0 0,5 2-1 0 0,-4-1-153 0 0,-1 1 1 0 0,1-1-1 0 0,0 1 0 0 0,-1 1 0 0 0,1-1 0 0 0,-1 0 0 0 0,1 1 0 0 0,-1 0 1 0 0,0 0-1 0 0,0 0 0 0 0,0 0 0 0 0,-1 0 0 0 0,1 0 0 0 0,-1 1 0 0 0,0-1 1 0 0,0 1-1 0 0,0 0 0 0 0,2 4 0 0 0,0 4 45 0 0,1 1 1 0 0,-2 0-1 0 0,0-1 0 0 0,0 2 1 0 0,-1-1-1 0 0,-1 0 0 0 0,0 0 0 0 0,-1 1 1 0 0,-1 14-1 0 0,0-17 195 0 0,-1 0-1 0 0,0 0 1 0 0,0 0-1 0 0,-1 0 1 0 0,0-1-1 0 0,-1 1 1 0 0,0-1-1 0 0,-1 0 1 0 0,0 0-1 0 0,-1 0 1 0 0,-7 10-1 0 0,6-12 197 0 0,-1 0 0 0 0,0-1 0 0 0,0 1 0 0 0,-1-2 0 0 0,0 1 0 0 0,0-1 0 0 0,0-1 0 0 0,-12 6 0 0 0,-87 31 1966 0 0,34-15-1558 0 0,-254 105 324 0 0,-12-26 312 0 0,263-88-758 0 0,-1-4 1 0 0,-116 6-1 0 0,137-19-103 0 0,1-2 1 0 0,0-2-1 0 0,0-3 0 0 0,-72-17 0 0 0,74 8-217 0 0,0-2 1 0 0,0-3-1 0 0,2-2 0 0 0,1-2 0 0 0,0-3 0 0 0,-86-60 1 0 0,77 42-327 0 0,2-3 1 0 0,2-2-1 0 0,3-3 0 0 0,-80-100 1 0 0,86 90-29 0 0,4-2 0 0 0,-54-107 0 0 0,73 122 80 0 0,2-2 0 0 0,2 0 1 0 0,3-1-1 0 0,-14-73 0 0 0,27 97-46 0 0,1 1-1 0 0,1-1 0 0 0,2 1 0 0 0,0-1 1 0 0,2 0-1 0 0,2 1 0 0 0,0-1 1 0 0,2 1-1 0 0,10-31 0 0 0,-1 17-23 0 0,1 1-1 0 0,3 1 1 0 0,1 0 0 0 0,2 1-1 0 0,32-43 1 0 0,-2 14 16 0 0,4 2 1 0 0,2 3-1 0 0,3 2 1 0 0,2 3-1 0 0,3 3 1 0 0,75-47-1 0 0,22-2 20 0 0,276-130 0 0 0,-308 174-40 0 0,238-73-1 0 0,-266 105 2 0 0,1 4-1 0 0,1 4 1 0 0,111-4-1 0 0,-159 21-46 0 0,1 3 1 0 0,-1 3-1 0 0,1 2 1 0 0,-1 3-1 0 0,-1 2 0 0 0,72 22 1 0 0,-64-11-5 0 0,-2 3 0 0 0,-1 3 1 0 0,-1 2-1 0 0,-2 3 0 0 0,64 46 0 0 0,-29-11-30 0 0,-4 4-1 0 0,-3 4 0 0 0,94 106 0 0 0,-118-110 41 0 0,-4 2-1 0 0,-2 3 1 0 0,-4 3-1 0 0,56 113 1 0 0,-92-158 32 0 0,-1 0 0 0 0,-1 1-1 0 0,-3 0 1 0 0,-1 1 0 0 0,-1 1 0 0 0,5 50 0 0 0,-12-60 16 0 0,-1-1 0 0 0,-2 1 1 0 0,0-1-1 0 0,-2 0 1 0 0,-1 0-1 0 0,-1 0 0 0 0,-1 0 1 0 0,-1-1-1 0 0,-20 46 1 0 0,2-18 68 0 0,-3-1 1 0 0,-37 50-1 0 0,-78 92 396 0 0,72-100-145 0 0,-12 10-108 0 0,-3-3 0 0 0,-5-5 0 0 0,-156 128 0 0 0,153-151 100 0 0,-119 70 1 0 0,-116 40 277 0 0,327-182-598 0 0,-45 21 185 0 0,43-20-181 0 0,1-1-1 0 0,-1 0 0 0 0,0 0 0 0 0,0 0 0 0 0,1 0 0 0 0,-1 0 0 0 0,0-1 0 0 0,0 0 0 0 0,0 0 0 0 0,-6 0 0 0 0,-7-5-5774 0 0,1 0 0 0 0,-19-8 0 0 0,20 5 765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7T12:20:5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30 145 6257 0 0,'-6'-21'-48'0'0,"1"-2"8"0"0,0-3 16 0 0,2 3 40 0 0,2 6 8 0 0,-2 4 0 0 0,0 2-944 0 0,0 0-2217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7T12:20:5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22 5473 0 0,'-4'22'1014'0'0,"3"-18"-968"0"0,0 1 1 0 0,0 0-1 0 0,1-1 0 0 0,-1 1 1 0 0,1-1-1 0 0,0 1 0 0 0,0 0 1 0 0,1 5-1 0 0,12-61 793 0 0,-6 12-2181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7T12:20:5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78 172 11883 0 0,'-24'-26'-921'0'0,"1"1"1385"0"0,0-9-880 0 0,16 4-600 0 0,11 2-392 0 0,13-1-3721 0 0</inkml:trace>
  <inkml:trace contextRef="#ctx0" brushRef="#br0" timeOffset="1">1055 87 8818 0 0,'-28'-18'-1288'0'0,"2"2"1360"0"0,-1 1-352 0 0,10 14-177 0 0,11 11 65 0 0,5 9 40 0 0,2 8 160 0 0,1 7 104 0 0,2 4 24 0 0,1 4-3192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7T12:20:5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39 9546 0 0,'-18'-17'-1464'0'0,"4"5"832"0"0,2 3-3929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896E6-DBD4-FB5A-7BCA-313F6B0FF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B31DD0-7E19-E648-FCE1-95EF00853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7A113-0CFD-D176-D18C-BF59E245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A35-5064-4BC4-8D88-E054B7EAD82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EF6FC-AD68-03D8-ED81-9906AA8D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90DD4-FED2-AB07-CDD6-C72E305B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118-3B13-406E-8D6E-719132397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6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FD94A-137F-0EB0-80EB-069DEF06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0FE79-41F5-0760-DE50-9CC9F144B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B322D-E430-7D53-1C21-CAB1C45E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A35-5064-4BC4-8D88-E054B7EAD82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69353-E14E-4160-9D59-EA45A936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1A7EB-3110-08BA-3E0B-F24C3CC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118-3B13-406E-8D6E-719132397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203A37-3B9C-4E18-44BB-5D21478AF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2DB13F-F9C9-0DA3-4FAF-B37E13DF5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A2D15-FF63-0B82-FFFC-BC5CB0F1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A35-5064-4BC4-8D88-E054B7EAD82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62A41-5675-4DDE-3B4C-4EA9569C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903F5-E31D-3875-91C0-9D16217E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118-3B13-406E-8D6E-719132397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8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C06CD-7590-F29A-9EEC-9AF8D532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DCD80-0B8F-292D-737A-F0B4319D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54DF7-218C-05DB-70C6-1208D09F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A35-5064-4BC4-8D88-E054B7EAD82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681C3-6BD5-AD83-EBD8-0CBE3F82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70B9-374E-12B8-4DAE-B103C323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118-3B13-406E-8D6E-719132397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9458C-1DDF-D0DC-A2AE-9A7EB95C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A8EA9-7A7F-2EC9-0EA0-9A643D4F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E24DB-E3C8-B468-2EEB-EE225519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A35-5064-4BC4-8D88-E054B7EAD82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1A1A4-1BA0-B550-2C39-58B7B88B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CF073-2C31-1580-A78C-969F36E9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118-3B13-406E-8D6E-719132397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4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A1B29-5B05-535A-E76E-C2C63333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B829F-19CB-0DBB-79FF-B84DF700B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F31D87-AB3E-5C26-B2CA-58176733B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D6B81-C4FA-2D55-3604-84C104DD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A35-5064-4BC4-8D88-E054B7EAD82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79A6E-CCCF-5F89-EC8C-5442A1E9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4DD7E-FF3E-3BE0-6838-146FDC4F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118-3B13-406E-8D6E-719132397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9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57C82-08BE-090C-6089-F47B9F29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3C0E-4E82-2D5C-1759-79C01F3A7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1C6FD-9D31-FBF4-751C-05BF28463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F7D7D1-588C-621F-BD5A-1BC9C4FBD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7076CE-18B2-7CF4-38DE-CA65A2CCD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1C2D68-E46B-22B8-68AF-5F27D243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A35-5064-4BC4-8D88-E054B7EAD82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57DD10-1642-C298-5AFD-3B8E959A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081FC2-D451-7162-6952-35151671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118-3B13-406E-8D6E-719132397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1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AAA0E-BDC2-2260-4D44-DEB71E47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937F63-5EAD-1023-88CE-1C3D3233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A35-5064-4BC4-8D88-E054B7EAD82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A229B1-4911-BE00-603C-90CE37F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A812BC-5A7F-EF88-57F6-EE04A723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118-3B13-406E-8D6E-719132397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3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3AE75F-6C4F-EAAB-CB8E-D9BDC8B8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A35-5064-4BC4-8D88-E054B7EAD82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C23B83-4C8F-D540-3962-2AE15629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DE519-4E32-4AD6-3BDC-D30A4CEC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118-3B13-406E-8D6E-719132397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0E9A9-DD88-BB20-D842-D96B06CF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14920-B341-7B4A-FABA-AAB814519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FA28B-7C93-4995-504A-DBF020098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06D01-D39F-56FC-9966-16CF754E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A35-5064-4BC4-8D88-E054B7EAD82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A552F1-F04D-3F80-B79C-E66A425F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0D45C-B6C6-A5C3-6F19-A40ADB18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118-3B13-406E-8D6E-719132397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9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5E07E-F36B-1B1E-83CB-368B844D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046C01-731A-8EBA-F158-9B75F74AA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00D176-01A0-E575-0FF9-07B42F4EB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2EA19-6E7E-B88A-CA3A-BD53E315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A35-5064-4BC4-8D88-E054B7EAD82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B3E65-D84E-7A29-4AF4-CED765A1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FB6340-B784-B4DC-0E08-1C5D3F9D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118-3B13-406E-8D6E-719132397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C05753-4779-7335-38CD-4BA0F2EC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C5F65-5D0F-5891-56D2-1454B4EC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9D770-11AD-C93A-42F6-EF88463CB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9A35-5064-4BC4-8D88-E054B7EAD82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03899-2B1D-6772-255C-4BFF245FD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61050-3C87-314C-4865-61B47FCA3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85118-3B13-406E-8D6E-719132397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3" Type="http://schemas.openxmlformats.org/officeDocument/2006/relationships/customXml" Target="../ink/ink2.xml"/><Relationship Id="rId34" Type="http://schemas.openxmlformats.org/officeDocument/2006/relationships/image" Target="../media/image26.png"/><Relationship Id="rId2" Type="http://schemas.openxmlformats.org/officeDocument/2006/relationships/image" Target="../media/image2.png"/><Relationship Id="rId29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3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" Type="http://schemas.openxmlformats.org/officeDocument/2006/relationships/image" Target="../media/image3.png"/><Relationship Id="rId27" Type="http://schemas.openxmlformats.org/officeDocument/2006/relationships/customXml" Target="../ink/ink4.xml"/><Relationship Id="rId35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6361D18-573D-9E61-B8D3-A10FB907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Combinations </a:t>
            </a:r>
            <a:r>
              <a:rPr lang="ko-KR" altLang="en-US" dirty="0"/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084E9-E317-8037-E627-A242CF5210DF}"/>
              </a:ext>
            </a:extLst>
          </p:cNvPr>
          <p:cNvSpPr txBox="1"/>
          <p:nvPr/>
        </p:nvSpPr>
        <p:spPr>
          <a:xfrm>
            <a:off x="691114" y="2990616"/>
            <a:ext cx="95055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Itertools.combinations(</a:t>
            </a:r>
            <a:r>
              <a:rPr lang="en-US" altLang="ko-KR" i="1" dirty="0" err="1"/>
              <a:t>iterable</a:t>
            </a:r>
            <a:r>
              <a:rPr lang="en-US" altLang="ko-KR" i="1" dirty="0"/>
              <a:t>, r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반복 가능한 객체 중에서 </a:t>
            </a:r>
            <a:r>
              <a:rPr lang="en-US" altLang="ko-KR" dirty="0"/>
              <a:t>r</a:t>
            </a:r>
            <a:r>
              <a:rPr lang="ko-KR" altLang="en-US" dirty="0"/>
              <a:t>개를 선택한 조합을 </a:t>
            </a:r>
            <a:r>
              <a:rPr lang="ko-KR" altLang="en-US" dirty="0" err="1"/>
              <a:t>이터레이터로</a:t>
            </a:r>
            <a:r>
              <a:rPr lang="ko-KR" altLang="en-US" dirty="0"/>
              <a:t> 반환하는 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5ED62B-E0DC-7AA1-5553-A75872234334}"/>
              </a:ext>
            </a:extLst>
          </p:cNvPr>
          <p:cNvSpPr txBox="1"/>
          <p:nvPr/>
        </p:nvSpPr>
        <p:spPr>
          <a:xfrm>
            <a:off x="691115" y="4384158"/>
            <a:ext cx="95055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Python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➡️ </a:t>
            </a:r>
            <a:r>
              <a:rPr lang="en-US" altLang="ko-KR" dirty="0" err="1"/>
              <a:t>itertools</a:t>
            </a:r>
            <a:r>
              <a:rPr lang="ko-KR" altLang="en-US" dirty="0"/>
              <a:t> 라이브러리에서 </a:t>
            </a:r>
            <a:r>
              <a:rPr lang="en-US" altLang="ko-KR" dirty="0"/>
              <a:t>combination</a:t>
            </a:r>
            <a:r>
              <a:rPr lang="ko-KR" altLang="en-US" dirty="0"/>
              <a:t> 함수를 활용한 조합 구현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C538C-3D74-7D26-6B48-FC7B7751E91C}"/>
              </a:ext>
            </a:extLst>
          </p:cNvPr>
          <p:cNvSpPr txBox="1"/>
          <p:nvPr/>
        </p:nvSpPr>
        <p:spPr>
          <a:xfrm>
            <a:off x="691113" y="1878024"/>
            <a:ext cx="9505507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nCr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 :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서로 다른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n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개에서 </a:t>
            </a:r>
            <a:r>
              <a:rPr lang="ko-KR" altLang="en-US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순서를 생각하지 않고 </a:t>
            </a:r>
            <a:r>
              <a:rPr lang="en-US" altLang="ko-KR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r</a:t>
            </a:r>
            <a:r>
              <a:rPr lang="ko-KR" altLang="en-US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개를 택하는 경우의 수</a:t>
            </a:r>
            <a:endParaRPr lang="ko-KR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A7DA35F-7CAE-3134-B00F-B113E3B49603}"/>
                  </a:ext>
                </a:extLst>
              </p14:cNvPr>
              <p14:cNvContentPartPr/>
              <p14:nvPr/>
            </p14:nvContentPartPr>
            <p14:xfrm>
              <a:off x="11370937" y="4046876"/>
              <a:ext cx="44640" cy="212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A7DA35F-7CAE-3134-B00F-B113E3B496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2297" y="4037876"/>
                <a:ext cx="6228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32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36A3D-EB24-0307-D8B6-58F51AAA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로또 번호 추첨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5EB3BD-5094-20DF-1B2F-3E0DE93F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3699"/>
            <a:ext cx="10515600" cy="28906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974D06A-C09D-6334-4DE3-EF9219F1A159}"/>
                  </a:ext>
                </a:extLst>
              </p14:cNvPr>
              <p14:cNvContentPartPr/>
              <p14:nvPr/>
            </p14:nvContentPartPr>
            <p14:xfrm>
              <a:off x="9899617" y="2295476"/>
              <a:ext cx="1468800" cy="11552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974D06A-C09D-6334-4DE3-EF9219F1A1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90617" y="2286476"/>
                <a:ext cx="1486440" cy="11728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D46DF58-AC07-CE02-8378-2008B7690053}"/>
              </a:ext>
            </a:extLst>
          </p:cNvPr>
          <p:cNvSpPr txBox="1"/>
          <p:nvPr/>
        </p:nvSpPr>
        <p:spPr>
          <a:xfrm>
            <a:off x="757927" y="5151197"/>
            <a:ext cx="95055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Itertools.combinations(</a:t>
            </a:r>
            <a:r>
              <a:rPr lang="en-US" altLang="ko-KR" i="1" dirty="0" err="1"/>
              <a:t>iterable</a:t>
            </a:r>
            <a:r>
              <a:rPr lang="en-US" altLang="ko-KR" i="1" dirty="0"/>
              <a:t>, r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반복 가능한 객체 중에서 </a:t>
            </a:r>
            <a:r>
              <a:rPr lang="en-US" altLang="ko-KR" dirty="0"/>
              <a:t>r</a:t>
            </a:r>
            <a:r>
              <a:rPr lang="ko-KR" altLang="en-US" dirty="0"/>
              <a:t>개를 선택한 조합을 </a:t>
            </a:r>
            <a:r>
              <a:rPr lang="ko-KR" altLang="en-US" dirty="0" err="1"/>
              <a:t>이터레이터로</a:t>
            </a:r>
            <a:r>
              <a:rPr lang="ko-KR" altLang="en-US" dirty="0"/>
              <a:t> 반환하는 함수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A2B490B-600A-662E-914A-D9B191166EFF}"/>
              </a:ext>
            </a:extLst>
          </p:cNvPr>
          <p:cNvGrpSpPr/>
          <p:nvPr/>
        </p:nvGrpSpPr>
        <p:grpSpPr>
          <a:xfrm>
            <a:off x="1167457" y="4010156"/>
            <a:ext cx="1318680" cy="154440"/>
            <a:chOff x="1167457" y="4010156"/>
            <a:chExt cx="131868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5D328445-6FA6-ABBE-63E3-0D4E32264268}"/>
                    </a:ext>
                  </a:extLst>
                </p14:cNvPr>
                <p14:cNvContentPartPr/>
                <p14:nvPr/>
              </p14:nvContentPartPr>
              <p14:xfrm>
                <a:off x="1202377" y="4010156"/>
                <a:ext cx="10800" cy="525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5D328445-6FA6-ABBE-63E3-0D4E322642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93737" y="4001156"/>
                  <a:ext cx="28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0B9B751-1DD4-5D35-9160-0861E9664C7F}"/>
                    </a:ext>
                  </a:extLst>
                </p14:cNvPr>
                <p14:cNvContentPartPr/>
                <p14:nvPr/>
              </p14:nvContentPartPr>
              <p14:xfrm>
                <a:off x="1167457" y="4049036"/>
                <a:ext cx="7920" cy="3276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0B9B751-1DD4-5D35-9160-0861E9664C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8817" y="4040396"/>
                  <a:ext cx="255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36F19D29-5FEE-19AB-CBFA-08FE20D5F4E6}"/>
                    </a:ext>
                  </a:extLst>
                </p14:cNvPr>
                <p14:cNvContentPartPr/>
                <p14:nvPr/>
              </p14:nvContentPartPr>
              <p14:xfrm>
                <a:off x="1833097" y="4089716"/>
                <a:ext cx="379800" cy="748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36F19D29-5FEE-19AB-CBFA-08FE20D5F4E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24457" y="4080716"/>
                  <a:ext cx="397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3120E236-EC98-1EAD-28C2-E9BA46E34457}"/>
                    </a:ext>
                  </a:extLst>
                </p14:cNvPr>
                <p14:cNvContentPartPr/>
                <p14:nvPr/>
              </p14:nvContentPartPr>
              <p14:xfrm>
                <a:off x="2469937" y="4035716"/>
                <a:ext cx="16200" cy="140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3120E236-EC98-1EAD-28C2-E9BA46E344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60937" y="4027076"/>
                  <a:ext cx="33840" cy="3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80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FC08516-DB0B-4D82-CD4B-AFAF67EE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10" y="1372340"/>
            <a:ext cx="7242380" cy="41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3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68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-apple-system</vt:lpstr>
      <vt:lpstr>맑은 고딕</vt:lpstr>
      <vt:lpstr>Arial</vt:lpstr>
      <vt:lpstr>Office 테마</vt:lpstr>
      <vt:lpstr>Combinations 함수</vt:lpstr>
      <vt:lpstr>로또 번호 추첨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Combinations 함수</dc:title>
  <dc:creator>차 승훈</dc:creator>
  <cp:lastModifiedBy>차 승훈</cp:lastModifiedBy>
  <cp:revision>1</cp:revision>
  <dcterms:created xsi:type="dcterms:W3CDTF">2022-09-07T04:45:02Z</dcterms:created>
  <dcterms:modified xsi:type="dcterms:W3CDTF">2022-09-20T13:40:17Z</dcterms:modified>
</cp:coreProperties>
</file>