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A8B1A-0824-4972-A7B1-75F649550323}" v="58" dt="2022-09-21T12:53:23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 승훈" userId="9d3c9248f8e4c5bf" providerId="LiveId" clId="{273A8B1A-0824-4972-A7B1-75F649550323}"/>
    <pc:docChg chg="undo custSel addSld delSld modSld">
      <pc:chgData name="차 승훈" userId="9d3c9248f8e4c5bf" providerId="LiveId" clId="{273A8B1A-0824-4972-A7B1-75F649550323}" dt="2022-09-21T12:58:34.451" v="291" actId="47"/>
      <pc:docMkLst>
        <pc:docMk/>
      </pc:docMkLst>
      <pc:sldChg chg="addSp delSp modSp mod">
        <pc:chgData name="차 승훈" userId="9d3c9248f8e4c5bf" providerId="LiveId" clId="{273A8B1A-0824-4972-A7B1-75F649550323}" dt="2022-09-21T12:58:16.639" v="284" actId="478"/>
        <pc:sldMkLst>
          <pc:docMk/>
          <pc:sldMk cId="2415383486" sldId="258"/>
        </pc:sldMkLst>
        <pc:spChg chg="add del mod">
          <ac:chgData name="차 승훈" userId="9d3c9248f8e4c5bf" providerId="LiveId" clId="{273A8B1A-0824-4972-A7B1-75F649550323}" dt="2022-09-21T12:57:58.828" v="274" actId="478"/>
          <ac:spMkLst>
            <pc:docMk/>
            <pc:sldMk cId="2415383486" sldId="258"/>
            <ac:spMk id="3" creationId="{B33E9353-74F1-6637-1D19-B7337898CCDF}"/>
          </ac:spMkLst>
        </pc:spChg>
        <pc:grpChg chg="del mod">
          <ac:chgData name="차 승훈" userId="9d3c9248f8e4c5bf" providerId="LiveId" clId="{273A8B1A-0824-4972-A7B1-75F649550323}" dt="2022-09-21T12:31:16.744" v="21"/>
          <ac:grpSpMkLst>
            <pc:docMk/>
            <pc:sldMk cId="2415383486" sldId="258"/>
            <ac:grpSpMk id="9" creationId="{2E51FFC4-790C-C84F-6D22-32FDC11D73AB}"/>
          </ac:grpSpMkLst>
        </pc:grpChg>
        <pc:grpChg chg="add del mod">
          <ac:chgData name="차 승훈" userId="9d3c9248f8e4c5bf" providerId="LiveId" clId="{273A8B1A-0824-4972-A7B1-75F649550323}" dt="2022-09-21T12:58:06.045" v="277" actId="478"/>
          <ac:grpSpMkLst>
            <pc:docMk/>
            <pc:sldMk cId="2415383486" sldId="258"/>
            <ac:grpSpMk id="10" creationId="{2C21860A-0C2B-A347-6777-28375E788ABB}"/>
          </ac:grpSpMkLst>
        </pc:grpChg>
        <pc:grpChg chg="add del mod">
          <ac:chgData name="차 승훈" userId="9d3c9248f8e4c5bf" providerId="LiveId" clId="{273A8B1A-0824-4972-A7B1-75F649550323}" dt="2022-09-21T12:58:02.779" v="276" actId="478"/>
          <ac:grpSpMkLst>
            <pc:docMk/>
            <pc:sldMk cId="2415383486" sldId="258"/>
            <ac:grpSpMk id="18" creationId="{88E66D81-9731-2768-4570-E3DD2ED1BC24}"/>
          </ac:grpSpMkLst>
        </pc:grpChg>
        <pc:grpChg chg="add del mod">
          <ac:chgData name="차 승훈" userId="9d3c9248f8e4c5bf" providerId="LiveId" clId="{273A8B1A-0824-4972-A7B1-75F649550323}" dt="2022-09-21T12:58:01.553" v="275" actId="478"/>
          <ac:grpSpMkLst>
            <pc:docMk/>
            <pc:sldMk cId="2415383486" sldId="258"/>
            <ac:grpSpMk id="19" creationId="{F2FFA29B-809E-27F9-3F94-FF2FEB35988C}"/>
          </ac:grpSpMkLst>
        </pc:grpChg>
        <pc:grpChg chg="del mod">
          <ac:chgData name="차 승훈" userId="9d3c9248f8e4c5bf" providerId="LiveId" clId="{273A8B1A-0824-4972-A7B1-75F649550323}" dt="2022-09-21T12:58:15.075" v="282" actId="478"/>
          <ac:grpSpMkLst>
            <pc:docMk/>
            <pc:sldMk cId="2415383486" sldId="258"/>
            <ac:grpSpMk id="24" creationId="{FB11232C-C14D-A29A-EC33-7A5C5620F249}"/>
          </ac:grpSpMkLst>
        </pc:grpChg>
        <pc:grpChg chg="del mod">
          <ac:chgData name="차 승훈" userId="9d3c9248f8e4c5bf" providerId="LiveId" clId="{273A8B1A-0824-4972-A7B1-75F649550323}" dt="2022-09-21T12:58:16.639" v="284" actId="478"/>
          <ac:grpSpMkLst>
            <pc:docMk/>
            <pc:sldMk cId="2415383486" sldId="258"/>
            <ac:grpSpMk id="29" creationId="{5ED67ECF-B9B6-EB86-AA2C-17B80F163C51}"/>
          </ac:grpSpMkLst>
        </pc:grpChg>
        <pc:grpChg chg="del mod">
          <ac:chgData name="차 승훈" userId="9d3c9248f8e4c5bf" providerId="LiveId" clId="{273A8B1A-0824-4972-A7B1-75F649550323}" dt="2022-09-21T12:58:12.585" v="281" actId="478"/>
          <ac:grpSpMkLst>
            <pc:docMk/>
            <pc:sldMk cId="2415383486" sldId="258"/>
            <ac:grpSpMk id="30" creationId="{2D299A34-57CF-E8D3-7529-28469D6256A6}"/>
          </ac:grpSpMkLst>
        </pc:grpChg>
        <pc:inkChg chg="add mod">
          <ac:chgData name="차 승훈" userId="9d3c9248f8e4c5bf" providerId="LiveId" clId="{273A8B1A-0824-4972-A7B1-75F649550323}" dt="2022-09-21T12:31:13.703" v="13"/>
          <ac:inkMkLst>
            <pc:docMk/>
            <pc:sldMk cId="2415383486" sldId="258"/>
            <ac:inkMk id="4" creationId="{B15DB1AF-D104-D67E-2D39-6FB8D375DA34}"/>
          </ac:inkMkLst>
        </pc:inkChg>
        <pc:inkChg chg="add mod">
          <ac:chgData name="차 승훈" userId="9d3c9248f8e4c5bf" providerId="LiveId" clId="{273A8B1A-0824-4972-A7B1-75F649550323}" dt="2022-09-21T12:31:13.703" v="13"/>
          <ac:inkMkLst>
            <pc:docMk/>
            <pc:sldMk cId="2415383486" sldId="258"/>
            <ac:inkMk id="5" creationId="{B18A02FF-F947-D1BE-A877-1A21697F1F6B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6" creationId="{73B7C5AA-25E8-3566-5B11-4CDA460E0478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7" creationId="{A9475063-2B31-25F8-60C7-B913FAAEE779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8" creationId="{7A43E62E-BE43-7800-1875-9AE221071A55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1" creationId="{530F5C55-C05E-8BFE-6434-05020823D91A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2" creationId="{3368A908-2642-3C22-A7A0-096EDF864F81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3" creationId="{F2E43A6C-181B-A024-405A-A1A3206FEFD7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4" creationId="{B073CF13-CDD8-EC2B-CD7F-1781A4515B01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5" creationId="{98BF33AE-304D-4B70-BD4D-7B56F9E66396}"/>
          </ac:inkMkLst>
        </pc:inkChg>
        <pc:inkChg chg="add mod">
          <ac:chgData name="차 승훈" userId="9d3c9248f8e4c5bf" providerId="LiveId" clId="{273A8B1A-0824-4972-A7B1-75F649550323}" dt="2022-09-21T12:31:16.744" v="21"/>
          <ac:inkMkLst>
            <pc:docMk/>
            <pc:sldMk cId="2415383486" sldId="258"/>
            <ac:inkMk id="16" creationId="{530CF553-C3AF-E593-C992-3EE29397A7E7}"/>
          </ac:inkMkLst>
        </pc:inkChg>
        <pc:inkChg chg="add del">
          <ac:chgData name="차 승훈" userId="9d3c9248f8e4c5bf" providerId="LiveId" clId="{273A8B1A-0824-4972-A7B1-75F649550323}" dt="2022-09-21T12:58:07.210" v="278" actId="478"/>
          <ac:inkMkLst>
            <pc:docMk/>
            <pc:sldMk cId="2415383486" sldId="258"/>
            <ac:inkMk id="17" creationId="{5E5AA036-28F2-B2C1-B56D-7987D7A82E59}"/>
          </ac:inkMkLst>
        </pc:inkChg>
        <pc:inkChg chg="add del">
          <ac:chgData name="차 승훈" userId="9d3c9248f8e4c5bf" providerId="LiveId" clId="{273A8B1A-0824-4972-A7B1-75F649550323}" dt="2022-09-21T12:58:10.245" v="280" actId="478"/>
          <ac:inkMkLst>
            <pc:docMk/>
            <pc:sldMk cId="2415383486" sldId="258"/>
            <ac:inkMk id="20" creationId="{19F8A3D4-B490-C1FA-61A4-090FEBA482C7}"/>
          </ac:inkMkLst>
        </pc:inkChg>
        <pc:inkChg chg="add mod">
          <ac:chgData name="차 승훈" userId="9d3c9248f8e4c5bf" providerId="LiveId" clId="{273A8B1A-0824-4972-A7B1-75F649550323}" dt="2022-09-21T12:31:58.606" v="27"/>
          <ac:inkMkLst>
            <pc:docMk/>
            <pc:sldMk cId="2415383486" sldId="258"/>
            <ac:inkMk id="21" creationId="{59478A09-DE9F-35B9-9A77-1EC1AA68103C}"/>
          </ac:inkMkLst>
        </pc:inkChg>
        <pc:inkChg chg="add mod">
          <ac:chgData name="차 승훈" userId="9d3c9248f8e4c5bf" providerId="LiveId" clId="{273A8B1A-0824-4972-A7B1-75F649550323}" dt="2022-09-21T12:31:58.606" v="27"/>
          <ac:inkMkLst>
            <pc:docMk/>
            <pc:sldMk cId="2415383486" sldId="258"/>
            <ac:inkMk id="22" creationId="{110C4F16-72A2-4278-AEE3-7DC9E0F6BE8D}"/>
          </ac:inkMkLst>
        </pc:inkChg>
        <pc:inkChg chg="add mod">
          <ac:chgData name="차 승훈" userId="9d3c9248f8e4c5bf" providerId="LiveId" clId="{273A8B1A-0824-4972-A7B1-75F649550323}" dt="2022-09-21T12:31:58.606" v="27"/>
          <ac:inkMkLst>
            <pc:docMk/>
            <pc:sldMk cId="2415383486" sldId="258"/>
            <ac:inkMk id="23" creationId="{E6AE33DF-CC08-7186-DF92-5A9A13AEA743}"/>
          </ac:inkMkLst>
        </pc:inkChg>
        <pc:inkChg chg="add mod">
          <ac:chgData name="차 승훈" userId="9d3c9248f8e4c5bf" providerId="LiveId" clId="{273A8B1A-0824-4972-A7B1-75F649550323}" dt="2022-09-21T12:32:04.910" v="32"/>
          <ac:inkMkLst>
            <pc:docMk/>
            <pc:sldMk cId="2415383486" sldId="258"/>
            <ac:inkMk id="25" creationId="{F37D298D-2305-4B9A-F40B-87BA1B48811F}"/>
          </ac:inkMkLst>
        </pc:inkChg>
        <pc:inkChg chg="add mod">
          <ac:chgData name="차 승훈" userId="9d3c9248f8e4c5bf" providerId="LiveId" clId="{273A8B1A-0824-4972-A7B1-75F649550323}" dt="2022-09-21T12:32:04.910" v="32"/>
          <ac:inkMkLst>
            <pc:docMk/>
            <pc:sldMk cId="2415383486" sldId="258"/>
            <ac:inkMk id="26" creationId="{7C9B3661-5AF8-A140-8FD0-17B64287A3AA}"/>
          </ac:inkMkLst>
        </pc:inkChg>
        <pc:inkChg chg="add mod">
          <ac:chgData name="차 승훈" userId="9d3c9248f8e4c5bf" providerId="LiveId" clId="{273A8B1A-0824-4972-A7B1-75F649550323}" dt="2022-09-21T12:32:04.910" v="32"/>
          <ac:inkMkLst>
            <pc:docMk/>
            <pc:sldMk cId="2415383486" sldId="258"/>
            <ac:inkMk id="27" creationId="{ED9F4C33-F9CA-D5F8-89DA-647FB328C8AA}"/>
          </ac:inkMkLst>
        </pc:inkChg>
        <pc:inkChg chg="add mod">
          <ac:chgData name="차 승훈" userId="9d3c9248f8e4c5bf" providerId="LiveId" clId="{273A8B1A-0824-4972-A7B1-75F649550323}" dt="2022-09-21T12:32:04.910" v="32"/>
          <ac:inkMkLst>
            <pc:docMk/>
            <pc:sldMk cId="2415383486" sldId="258"/>
            <ac:inkMk id="28" creationId="{E62476AE-97C3-E076-95CA-927B355DC7AC}"/>
          </ac:inkMkLst>
        </pc:inkChg>
        <pc:inkChg chg="add del">
          <ac:chgData name="차 승훈" userId="9d3c9248f8e4c5bf" providerId="LiveId" clId="{273A8B1A-0824-4972-A7B1-75F649550323}" dt="2022-09-21T12:58:08.873" v="279" actId="478"/>
          <ac:inkMkLst>
            <pc:docMk/>
            <pc:sldMk cId="2415383486" sldId="258"/>
            <ac:inkMk id="31" creationId="{538BA5B8-73DE-6CC2-0B92-3FE6CBF38C79}"/>
          </ac:inkMkLst>
        </pc:inkChg>
        <pc:inkChg chg="add del">
          <ac:chgData name="차 승훈" userId="9d3c9248f8e4c5bf" providerId="LiveId" clId="{273A8B1A-0824-4972-A7B1-75F649550323}" dt="2022-09-21T12:58:15.881" v="283" actId="478"/>
          <ac:inkMkLst>
            <pc:docMk/>
            <pc:sldMk cId="2415383486" sldId="258"/>
            <ac:inkMk id="32" creationId="{385C6008-4EB6-613A-C678-B9D20E824A57}"/>
          </ac:inkMkLst>
        </pc:inkChg>
      </pc:sldChg>
      <pc:sldChg chg="addSp delSp modSp mod">
        <pc:chgData name="차 승훈" userId="9d3c9248f8e4c5bf" providerId="LiveId" clId="{273A8B1A-0824-4972-A7B1-75F649550323}" dt="2022-09-21T12:58:31.191" v="290" actId="478"/>
        <pc:sldMkLst>
          <pc:docMk/>
          <pc:sldMk cId="1896399454" sldId="259"/>
        </pc:sldMkLst>
        <pc:grpChg chg="del mod">
          <ac:chgData name="차 승훈" userId="9d3c9248f8e4c5bf" providerId="LiveId" clId="{273A8B1A-0824-4972-A7B1-75F649550323}" dt="2022-09-21T12:39:25.249" v="166"/>
          <ac:grpSpMkLst>
            <pc:docMk/>
            <pc:sldMk cId="1896399454" sldId="259"/>
            <ac:grpSpMk id="11" creationId="{6FDCE0F0-5028-7BDB-EB8E-A6F77DAF49A9}"/>
          </ac:grpSpMkLst>
        </pc:grpChg>
        <pc:grpChg chg="del mod">
          <ac:chgData name="차 승훈" userId="9d3c9248f8e4c5bf" providerId="LiveId" clId="{273A8B1A-0824-4972-A7B1-75F649550323}" dt="2022-09-21T12:34:50.152" v="72"/>
          <ac:grpSpMkLst>
            <pc:docMk/>
            <pc:sldMk cId="1896399454" sldId="259"/>
            <ac:grpSpMk id="19" creationId="{D4C27BD2-A5B7-E612-29F3-1F2AC3369651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20" creationId="{732638C8-4EA1-74AF-4449-AA4B64A8FDB4}"/>
          </ac:grpSpMkLst>
        </pc:grpChg>
        <pc:grpChg chg="del mod">
          <ac:chgData name="차 승훈" userId="9d3c9248f8e4c5bf" providerId="LiveId" clId="{273A8B1A-0824-4972-A7B1-75F649550323}" dt="2022-09-21T12:39:25.249" v="166"/>
          <ac:grpSpMkLst>
            <pc:docMk/>
            <pc:sldMk cId="1896399454" sldId="259"/>
            <ac:grpSpMk id="24" creationId="{DF0465A8-CEA2-2724-D9F1-68E3866160E6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30" creationId="{0E6BB952-B38E-F98E-8783-9E597949FB26}"/>
          </ac:grpSpMkLst>
        </pc:grpChg>
        <pc:grpChg chg="del mod">
          <ac:chgData name="차 승훈" userId="9d3c9248f8e4c5bf" providerId="LiveId" clId="{273A8B1A-0824-4972-A7B1-75F649550323}" dt="2022-09-21T12:34:45.393" v="69"/>
          <ac:grpSpMkLst>
            <pc:docMk/>
            <pc:sldMk cId="1896399454" sldId="259"/>
            <ac:grpSpMk id="35" creationId="{B4D4B845-4835-85C5-3B9D-E91CDCC659E6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38" creationId="{DE2E8F3B-BC80-450E-CCA7-0CD3E9B746C1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40" creationId="{56B85FA8-19DA-81B6-1C7F-3FFE0472F238}"/>
          </ac:grpSpMkLst>
        </pc:grpChg>
        <pc:grpChg chg="del mod">
          <ac:chgData name="차 승훈" userId="9d3c9248f8e4c5bf" providerId="LiveId" clId="{273A8B1A-0824-4972-A7B1-75F649550323}" dt="2022-09-21T12:34:56.595" v="76"/>
          <ac:grpSpMkLst>
            <pc:docMk/>
            <pc:sldMk cId="1896399454" sldId="259"/>
            <ac:grpSpMk id="43" creationId="{14E8D574-729A-7BB5-4488-4E2D434DEB1C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47" creationId="{AE5C228D-105F-D356-2DBC-3CD36BE09E4C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48" creationId="{0329052A-231A-A01E-C79B-1B157D421976}"/>
          </ac:grpSpMkLst>
        </pc:grpChg>
        <pc:grpChg chg="del mod">
          <ac:chgData name="차 승훈" userId="9d3c9248f8e4c5bf" providerId="LiveId" clId="{273A8B1A-0824-4972-A7B1-75F649550323}" dt="2022-09-21T12:35:11.791" v="85"/>
          <ac:grpSpMkLst>
            <pc:docMk/>
            <pc:sldMk cId="1896399454" sldId="259"/>
            <ac:grpSpMk id="51" creationId="{B91B555E-2E0F-8F83-50F7-14E5D82F1F23}"/>
          </ac:grpSpMkLst>
        </pc:grpChg>
        <pc:grpChg chg="del mod">
          <ac:chgData name="차 승훈" userId="9d3c9248f8e4c5bf" providerId="LiveId" clId="{273A8B1A-0824-4972-A7B1-75F649550323}" dt="2022-09-21T12:35:17.949" v="89"/>
          <ac:grpSpMkLst>
            <pc:docMk/>
            <pc:sldMk cId="1896399454" sldId="259"/>
            <ac:grpSpMk id="57" creationId="{EDF391D6-6108-EE4E-5916-4F9E9F8B9809}"/>
          </ac:grpSpMkLst>
        </pc:grpChg>
        <pc:grpChg chg="del mod">
          <ac:chgData name="차 승훈" userId="9d3c9248f8e4c5bf" providerId="LiveId" clId="{273A8B1A-0824-4972-A7B1-75F649550323}" dt="2022-09-21T12:39:22.021" v="163"/>
          <ac:grpSpMkLst>
            <pc:docMk/>
            <pc:sldMk cId="1896399454" sldId="259"/>
            <ac:grpSpMk id="61" creationId="{D687A933-1D8B-94EB-9177-22DC25D24E05}"/>
          </ac:grpSpMkLst>
        </pc:grpChg>
        <pc:grpChg chg="del mod">
          <ac:chgData name="차 승훈" userId="9d3c9248f8e4c5bf" providerId="LiveId" clId="{273A8B1A-0824-4972-A7B1-75F649550323}" dt="2022-09-21T12:39:49.641" v="198"/>
          <ac:grpSpMkLst>
            <pc:docMk/>
            <pc:sldMk cId="1896399454" sldId="259"/>
            <ac:grpSpMk id="64" creationId="{B99CEBBF-8671-0C6A-DFE8-F8BBE7ACD7E0}"/>
          </ac:grpSpMkLst>
        </pc:grpChg>
        <pc:grpChg chg="del mod">
          <ac:chgData name="차 승훈" userId="9d3c9248f8e4c5bf" providerId="LiveId" clId="{273A8B1A-0824-4972-A7B1-75F649550323}" dt="2022-09-21T12:39:22.021" v="163"/>
          <ac:grpSpMkLst>
            <pc:docMk/>
            <pc:sldMk cId="1896399454" sldId="259"/>
            <ac:grpSpMk id="70" creationId="{EFF270C4-A445-C76E-2417-EB8B0A8F3E5D}"/>
          </ac:grpSpMkLst>
        </pc:grpChg>
        <pc:grpChg chg="del mod">
          <ac:chgData name="차 승훈" userId="9d3c9248f8e4c5bf" providerId="LiveId" clId="{273A8B1A-0824-4972-A7B1-75F649550323}" dt="2022-09-21T12:39:25.249" v="166"/>
          <ac:grpSpMkLst>
            <pc:docMk/>
            <pc:sldMk cId="1896399454" sldId="259"/>
            <ac:grpSpMk id="72" creationId="{6180D157-24BE-AA79-DF2A-ECDCD4C740BF}"/>
          </ac:grpSpMkLst>
        </pc:grpChg>
        <pc:grpChg chg="del mod">
          <ac:chgData name="차 승훈" userId="9d3c9248f8e4c5bf" providerId="LiveId" clId="{273A8B1A-0824-4972-A7B1-75F649550323}" dt="2022-09-21T12:39:46.056" v="196"/>
          <ac:grpSpMkLst>
            <pc:docMk/>
            <pc:sldMk cId="1896399454" sldId="259"/>
            <ac:grpSpMk id="75" creationId="{61351D9D-1D9A-B63D-6540-76FB550C64B3}"/>
          </ac:grpSpMkLst>
        </pc:grpChg>
        <pc:grpChg chg="del mod">
          <ac:chgData name="차 승훈" userId="9d3c9248f8e4c5bf" providerId="LiveId" clId="{273A8B1A-0824-4972-A7B1-75F649550323}" dt="2022-09-21T12:39:42.040" v="193"/>
          <ac:grpSpMkLst>
            <pc:docMk/>
            <pc:sldMk cId="1896399454" sldId="259"/>
            <ac:grpSpMk id="84" creationId="{4B38AD8B-CB3A-9FA7-B31A-8440139B4F64}"/>
          </ac:grpSpMkLst>
        </pc:grpChg>
        <pc:grpChg chg="del mod">
          <ac:chgData name="차 승훈" userId="9d3c9248f8e4c5bf" providerId="LiveId" clId="{273A8B1A-0824-4972-A7B1-75F649550323}" dt="2022-09-21T12:39:35.370" v="184"/>
          <ac:grpSpMkLst>
            <pc:docMk/>
            <pc:sldMk cId="1896399454" sldId="259"/>
            <ac:grpSpMk id="91" creationId="{A76D5603-7A35-98C6-0232-A851E6C5D029}"/>
          </ac:grpSpMkLst>
        </pc:grpChg>
        <pc:grpChg chg="del mod">
          <ac:chgData name="차 승훈" userId="9d3c9248f8e4c5bf" providerId="LiveId" clId="{273A8B1A-0824-4972-A7B1-75F649550323}" dt="2022-09-21T12:39:37.729" v="187"/>
          <ac:grpSpMkLst>
            <pc:docMk/>
            <pc:sldMk cId="1896399454" sldId="259"/>
            <ac:grpSpMk id="93" creationId="{5484CBE1-4AF0-FF49-F594-3083180D5953}"/>
          </ac:grpSpMkLst>
        </pc:grpChg>
        <pc:grpChg chg="del mod">
          <ac:chgData name="차 승훈" userId="9d3c9248f8e4c5bf" providerId="LiveId" clId="{273A8B1A-0824-4972-A7B1-75F649550323}" dt="2022-09-21T12:39:42.040" v="193"/>
          <ac:grpSpMkLst>
            <pc:docMk/>
            <pc:sldMk cId="1896399454" sldId="259"/>
            <ac:grpSpMk id="96" creationId="{BFCA173C-8AE3-FAFB-BFE5-8FBD68854648}"/>
          </ac:grpSpMkLst>
        </pc:grpChg>
        <pc:grpChg chg="del mod">
          <ac:chgData name="차 승훈" userId="9d3c9248f8e4c5bf" providerId="LiveId" clId="{273A8B1A-0824-4972-A7B1-75F649550323}" dt="2022-09-21T12:39:46.056" v="196"/>
          <ac:grpSpMkLst>
            <pc:docMk/>
            <pc:sldMk cId="1896399454" sldId="259"/>
            <ac:grpSpMk id="102" creationId="{BDCE2AEA-4DFD-D7D0-FD04-5F7C9EE122A1}"/>
          </ac:grpSpMkLst>
        </pc:grpChg>
        <pc:grpChg chg="del mod">
          <ac:chgData name="차 승훈" userId="9d3c9248f8e4c5bf" providerId="LiveId" clId="{273A8B1A-0824-4972-A7B1-75F649550323}" dt="2022-09-21T12:39:49.641" v="198"/>
          <ac:grpSpMkLst>
            <pc:docMk/>
            <pc:sldMk cId="1896399454" sldId="259"/>
            <ac:grpSpMk id="105" creationId="{5D5EDC44-0613-F88B-ECE0-83097FE7D3FD}"/>
          </ac:grpSpMkLst>
        </pc:grpChg>
        <pc:grpChg chg="del mod">
          <ac:chgData name="차 승훈" userId="9d3c9248f8e4c5bf" providerId="LiveId" clId="{273A8B1A-0824-4972-A7B1-75F649550323}" dt="2022-09-21T12:41:37.014" v="200"/>
          <ac:grpSpMkLst>
            <pc:docMk/>
            <pc:sldMk cId="1896399454" sldId="259"/>
            <ac:grpSpMk id="107" creationId="{1FC417D7-4DAF-F610-ECAA-9E433C09F32B}"/>
          </ac:grpSpMkLst>
        </pc:grpChg>
        <pc:grpChg chg="del mod">
          <ac:chgData name="차 승훈" userId="9d3c9248f8e4c5bf" providerId="LiveId" clId="{273A8B1A-0824-4972-A7B1-75F649550323}" dt="2022-09-21T12:41:39.955" v="202"/>
          <ac:grpSpMkLst>
            <pc:docMk/>
            <pc:sldMk cId="1896399454" sldId="259"/>
            <ac:grpSpMk id="109" creationId="{C7CA5692-4AB0-6F25-584E-40CF53331B72}"/>
          </ac:grpSpMkLst>
        </pc:grpChg>
        <pc:grpChg chg="del mod">
          <ac:chgData name="차 승훈" userId="9d3c9248f8e4c5bf" providerId="LiveId" clId="{273A8B1A-0824-4972-A7B1-75F649550323}" dt="2022-09-21T12:41:42.605" v="207"/>
          <ac:grpSpMkLst>
            <pc:docMk/>
            <pc:sldMk cId="1896399454" sldId="259"/>
            <ac:grpSpMk id="111" creationId="{56C460E8-CDA2-FD65-093B-3F479BCAC6AD}"/>
          </ac:grpSpMkLst>
        </pc:grpChg>
        <pc:grpChg chg="del mod">
          <ac:chgData name="차 승훈" userId="9d3c9248f8e4c5bf" providerId="LiveId" clId="{273A8B1A-0824-4972-A7B1-75F649550323}" dt="2022-09-21T12:45:36.814" v="214"/>
          <ac:grpSpMkLst>
            <pc:docMk/>
            <pc:sldMk cId="1896399454" sldId="259"/>
            <ac:grpSpMk id="116" creationId="{6B75C072-6BD7-BFE4-9372-E37BD29CE945}"/>
          </ac:grpSpMkLst>
        </pc:grpChg>
        <pc:grpChg chg="del mod">
          <ac:chgData name="차 승훈" userId="9d3c9248f8e4c5bf" providerId="LiveId" clId="{273A8B1A-0824-4972-A7B1-75F649550323}" dt="2022-09-21T12:45:36.814" v="214"/>
          <ac:grpSpMkLst>
            <pc:docMk/>
            <pc:sldMk cId="1896399454" sldId="259"/>
            <ac:grpSpMk id="119" creationId="{E494C6F1-E3DC-D2FB-F6B0-A0EBAFEC0657}"/>
          </ac:grpSpMkLst>
        </pc:grpChg>
        <pc:grpChg chg="del mod">
          <ac:chgData name="차 승훈" userId="9d3c9248f8e4c5bf" providerId="LiveId" clId="{273A8B1A-0824-4972-A7B1-75F649550323}" dt="2022-09-21T12:45:44.753" v="230"/>
          <ac:grpSpMkLst>
            <pc:docMk/>
            <pc:sldMk cId="1896399454" sldId="259"/>
            <ac:grpSpMk id="123" creationId="{E65FA885-C908-42DB-E77E-71CDB4BBCB4A}"/>
          </ac:grpSpMkLst>
        </pc:grpChg>
        <pc:grpChg chg="del mod">
          <ac:chgData name="차 승훈" userId="9d3c9248f8e4c5bf" providerId="LiveId" clId="{273A8B1A-0824-4972-A7B1-75F649550323}" dt="2022-09-21T12:51:31.316" v="233"/>
          <ac:grpSpMkLst>
            <pc:docMk/>
            <pc:sldMk cId="1896399454" sldId="259"/>
            <ac:grpSpMk id="139" creationId="{F2FADFA9-40A3-F3CA-31DD-F4746283C8ED}"/>
          </ac:grpSpMkLst>
        </pc:grpChg>
        <pc:grpChg chg="del mod">
          <ac:chgData name="차 승훈" userId="9d3c9248f8e4c5bf" providerId="LiveId" clId="{273A8B1A-0824-4972-A7B1-75F649550323}" dt="2022-09-21T12:58:19.697" v="285" actId="478"/>
          <ac:grpSpMkLst>
            <pc:docMk/>
            <pc:sldMk cId="1896399454" sldId="259"/>
            <ac:grpSpMk id="142" creationId="{2C79EFB4-7C36-5DE0-FCC6-23BE1F599E6F}"/>
          </ac:grpSpMkLst>
        </pc:grpChg>
        <pc:inkChg chg="add del">
          <ac:chgData name="차 승훈" userId="9d3c9248f8e4c5bf" providerId="LiveId" clId="{273A8B1A-0824-4972-A7B1-75F649550323}" dt="2022-09-21T12:58:23.067" v="286" actId="478"/>
          <ac:inkMkLst>
            <pc:docMk/>
            <pc:sldMk cId="1896399454" sldId="259"/>
            <ac:inkMk id="5" creationId="{218B412A-C135-3BB7-F712-ADF9C8E956B0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" creationId="{B892A3C2-6B14-6282-577D-33F559DBD59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" creationId="{E116A772-F94E-909C-F6E9-8DB758AB050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" creationId="{9387C1BD-5947-8ADE-11DA-19BD293F067B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" creationId="{1C3B20CA-8F06-BEC5-035B-D52C96A7BE8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" creationId="{FE384918-14A3-E2B9-E472-48BF91234D9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" creationId="{CEE3C6FE-56B7-8E18-AEE0-AF37DA7D730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" creationId="{591AC957-07F8-1528-3FDA-01D6D0121CE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4" creationId="{0329E2F9-65A9-0CCD-6093-E0E2C988D51A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5" creationId="{63A6E1FF-6C15-D9B2-B0E8-65EC640F4820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6" creationId="{BAE9BFC5-12CC-A53A-2F52-BA79115B803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7" creationId="{28C4924D-67D4-C7E1-308D-D86F84B21B17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8" creationId="{9EE7DC65-96DB-CF30-87B4-D68693A5DF8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21" creationId="{C9ED8627-1C30-F917-9D1D-27557CA1CEC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22" creationId="{AEED19F2-3817-7EFF-31B5-B279FE56225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23" creationId="{A218CB38-9957-A9B2-8BDC-ADDCE0C6ED32}"/>
          </ac:inkMkLst>
        </pc:inkChg>
        <pc:inkChg chg="add del">
          <ac:chgData name="차 승훈" userId="9d3c9248f8e4c5bf" providerId="LiveId" clId="{273A8B1A-0824-4972-A7B1-75F649550323}" dt="2022-09-21T12:58:27.485" v="288" actId="478"/>
          <ac:inkMkLst>
            <pc:docMk/>
            <pc:sldMk cId="1896399454" sldId="259"/>
            <ac:inkMk id="25" creationId="{14293CE7-2024-9C03-05E7-362CF903B1ED}"/>
          </ac:inkMkLst>
        </pc:inkChg>
        <pc:inkChg chg="add del">
          <ac:chgData name="차 승훈" userId="9d3c9248f8e4c5bf" providerId="LiveId" clId="{273A8B1A-0824-4972-A7B1-75F649550323}" dt="2022-09-21T12:58:29.634" v="289" actId="478"/>
          <ac:inkMkLst>
            <pc:docMk/>
            <pc:sldMk cId="1896399454" sldId="259"/>
            <ac:inkMk id="26" creationId="{B03B773E-941B-1912-6CB3-30FC2904F771}"/>
          </ac:inkMkLst>
        </pc:inkChg>
        <pc:inkChg chg="add del">
          <ac:chgData name="차 승훈" userId="9d3c9248f8e4c5bf" providerId="LiveId" clId="{273A8B1A-0824-4972-A7B1-75F649550323}" dt="2022-09-21T12:58:31.191" v="290" actId="478"/>
          <ac:inkMkLst>
            <pc:docMk/>
            <pc:sldMk cId="1896399454" sldId="259"/>
            <ac:inkMk id="27" creationId="{D8EFBAAE-D19D-9F08-0EE7-629A6DD7FDEF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28" creationId="{F1E02985-69D1-9C54-2C80-C17B8BBABA2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29" creationId="{E9C1A677-4B84-ED10-04F6-68A2D216CAF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1" creationId="{223F0995-9B51-71F2-2705-BA75486363D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2" creationId="{FD89D612-1299-041B-3508-A7D66F0A1D4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3" creationId="{292C2BF7-A02B-4AE5-3E96-B14F5527355E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4" creationId="{113D5255-4076-E33F-C766-2A562EF9583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6" creationId="{63050D7C-3854-0B79-00A6-D17F7E4A8BB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7" creationId="{B0D32765-BA0D-B36F-CECB-D99A1F78D90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39" creationId="{D4C9A418-ECF9-B94C-CF3B-9B2ED4EA013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1" creationId="{19E5A7E0-4788-F099-B669-AEB35E19E89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2" creationId="{D4D97721-CF13-DB9C-9859-5FADAA5FB26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4" creationId="{FC008244-C1F0-9A4A-F850-29B5F3BDA16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5" creationId="{3B389154-7CAC-F4C9-D689-9D833146476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6" creationId="{021BFC06-4291-E1C3-6EC1-249F63C8521E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49" creationId="{6F684A9D-730F-E3B9-8B03-FEE3D4A07C5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0" creationId="{545825AC-F5D8-5CB9-FEDC-F37B98ADADF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2" creationId="{762859EE-32FC-C8BF-64E0-FB57A93A1807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3" creationId="{33094F6E-0190-C3AA-A8F1-6664284D2F7B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4" creationId="{C99048C6-0A61-2A6F-AC99-C510190EEFE0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5" creationId="{D742A5B4-9645-2486-7D67-F0B0133ADE4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6" creationId="{E8E01678-5A18-9317-1392-D6E4420FB4D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8" creationId="{0D2822A4-78B4-D4F4-BB1F-28E656A64C6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59" creationId="{BB470BA6-9982-600A-F3C9-A64B6FFB83F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0" creationId="{DB914853-AA30-B7B6-0E6D-616F7263F6E0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2" creationId="{4E66E41F-A2F9-4298-34D2-1E68B8B96A7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3" creationId="{2274ACA3-A8E2-1684-8B99-4C6705BEF15A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5" creationId="{B8EEEDBE-2CC1-323F-3CCF-DB37DAD03BF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6" creationId="{5FF98C83-BD67-E5F2-EB61-23633DDD2290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7" creationId="{98194E30-8BD4-31E5-5570-01EE1E15C60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8" creationId="{28C10A6A-A4FA-F2A5-E6D3-79D8938729F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69" creationId="{EA1083A1-DA8A-01B8-D8EF-E9E59A8519AA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1" creationId="{8649F849-6E8C-3222-D2AA-B464F589F31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3" creationId="{D3430964-F29D-D2E8-0892-C553A94AA90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4" creationId="{9ADD20D2-0962-663B-8D07-974F2E106F6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6" creationId="{99EC99C5-1802-9803-3FB6-605E3B0DDBE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7" creationId="{36D9DF11-D48E-3BCD-3DB2-237E0C845C6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8" creationId="{E9F29814-01C2-2919-98A9-5CA217851C3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79" creationId="{BDDB1BDB-26E6-1923-FF4E-BF89D3E7F6B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0" creationId="{EF986138-9330-7B34-4886-0A2CE90707C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1" creationId="{25356271-CEB4-B6D7-BA90-0C908F977A1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2" creationId="{659132A6-7354-3CC3-0752-848D3F645CF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3" creationId="{74F3DC53-9517-508F-C5EB-7464EF6A615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5" creationId="{8BFFE2EE-932D-F507-9046-274A658AC0A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6" creationId="{A9E15A53-CF16-FEB6-EEF0-B03CA9BC31F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7" creationId="{758FE303-1A08-0B26-7A2E-40D20ABB308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8" creationId="{D56FD9BE-4934-B099-5536-711E48567F0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89" creationId="{25631B44-2A3B-970B-6F48-FE08E21ACE2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0" creationId="{6101A0FD-6224-E37B-5CE6-96B1EE361F9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2" creationId="{1C0782F9-DC34-0D9F-8E1D-0BEF0B7FB909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4" creationId="{4055490F-A7F7-480D-9D3B-3414E4C9AE0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5" creationId="{61712F1A-7FF2-B6FD-2A99-F75E04193C4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7" creationId="{D6FB9881-3EF5-372F-215F-B89E17FAFA9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8" creationId="{182CFFE8-BABC-168C-44E8-F967F66E18A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99" creationId="{730E61BE-B28D-B1E7-4BD4-CD4EEDBDEED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0" creationId="{BB7D9F1A-6CB5-E958-6C9B-A40234D78AA4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1" creationId="{98DCAFF4-F457-E0B5-78B7-46099E70E417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3" creationId="{6A05628D-971C-883F-121C-9FA811B8CF0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4" creationId="{C3EB7771-6A9E-2120-CE47-F8ED27AF1322}"/>
          </ac:inkMkLst>
        </pc:inkChg>
        <pc:inkChg chg="add del mod">
          <ac:chgData name="차 승훈" userId="9d3c9248f8e4c5bf" providerId="LiveId" clId="{273A8B1A-0824-4972-A7B1-75F649550323}" dt="2022-09-21T12:58:24.662" v="287" actId="478"/>
          <ac:inkMkLst>
            <pc:docMk/>
            <pc:sldMk cId="1896399454" sldId="259"/>
            <ac:inkMk id="106" creationId="{9304D656-BC3B-2069-5E88-6A453ED641F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08" creationId="{38D00251-1C97-EEF7-9884-D6782EAB53A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0" creationId="{7E575882-8E25-F6B2-B57A-3CADEEF69F8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2" creationId="{1362A17F-1639-4060-F03D-1C5D7FE51797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3" creationId="{DD384287-FF79-2CE3-FA09-CC509845B863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4" creationId="{F6305F66-A270-E942-719B-F4B94EAAF5CB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5" creationId="{48C41E1E-BB3B-B8A3-247E-D606C402E997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7" creationId="{449F0769-281C-0912-E334-D1FDE2BA68CC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18" creationId="{24F4D9B6-70EC-139F-B420-C899B259008A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0" creationId="{6C9076D4-3985-BD18-7899-C763BA2F8C9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1" creationId="{805A0135-B0D8-6DDB-319D-49BE1009543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2" creationId="{D4BBCA57-EEB7-1BE7-D4FC-9D7A305160F6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4" creationId="{D4391C03-EB9D-8E91-A9B8-8B628136236E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5" creationId="{F58BDC2B-6202-F15C-FC04-A1F3DA18BBFC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6" creationId="{65DD7E90-27C6-342F-25E5-9F466E2C6CE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7" creationId="{588DB440-54C3-E415-0EE7-06349D1391C2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8" creationId="{2C5378CD-02B7-FEAD-3B1C-A90F8B0172B5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29" creationId="{763568E9-D4D4-48A4-668D-E7F43676C1DE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0" creationId="{99ECDD70-FE37-ABCD-574C-AF1F092C7B48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1" creationId="{26E322B5-E19A-4292-C12D-01BC61A50B0D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2" creationId="{67DC0780-537A-7CE7-B15D-222A825C848F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3" creationId="{49E7A805-ED77-5E7E-A754-661BE9AE774E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4" creationId="{1441BAB2-C47B-F855-9704-3BDE12ED1D1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5" creationId="{B5AAFB42-4F8E-9269-AE82-80AEB152321B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6" creationId="{3631FF40-411E-EB6C-A883-EF0D16DDF0C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7" creationId="{E55159D1-57A3-D6BB-FEE6-E5907E7E3D41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38" creationId="{438A93BF-D0C0-D834-BD27-78AFF6AF408B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40" creationId="{A6AE8283-2CC3-AE1D-4D32-5C316E3BF86C}"/>
          </ac:inkMkLst>
        </pc:inkChg>
        <pc:inkChg chg="add mod">
          <ac:chgData name="차 승훈" userId="9d3c9248f8e4c5bf" providerId="LiveId" clId="{273A8B1A-0824-4972-A7B1-75F649550323}" dt="2022-09-21T12:51:31.316" v="233"/>
          <ac:inkMkLst>
            <pc:docMk/>
            <pc:sldMk cId="1896399454" sldId="259"/>
            <ac:inkMk id="141" creationId="{8AD5C121-C1A7-7905-81DA-94E1ED00866F}"/>
          </ac:inkMkLst>
        </pc:inkChg>
      </pc:sldChg>
      <pc:sldChg chg="addSp delSp new mod">
        <pc:chgData name="차 승훈" userId="9d3c9248f8e4c5bf" providerId="LiveId" clId="{273A8B1A-0824-4972-A7B1-75F649550323}" dt="2022-09-21T11:56:52.401" v="7" actId="22"/>
        <pc:sldMkLst>
          <pc:docMk/>
          <pc:sldMk cId="1646379465" sldId="260"/>
        </pc:sldMkLst>
        <pc:picChg chg="add del">
          <ac:chgData name="차 승훈" userId="9d3c9248f8e4c5bf" providerId="LiveId" clId="{273A8B1A-0824-4972-A7B1-75F649550323}" dt="2022-09-21T11:56:15.156" v="2" actId="478"/>
          <ac:picMkLst>
            <pc:docMk/>
            <pc:sldMk cId="1646379465" sldId="260"/>
            <ac:picMk id="3" creationId="{28D22087-65AE-981F-70D1-6DE7F0671759}"/>
          </ac:picMkLst>
        </pc:picChg>
        <pc:picChg chg="add del">
          <ac:chgData name="차 승훈" userId="9d3c9248f8e4c5bf" providerId="LiveId" clId="{273A8B1A-0824-4972-A7B1-75F649550323}" dt="2022-09-21T11:56:26.273" v="4" actId="478"/>
          <ac:picMkLst>
            <pc:docMk/>
            <pc:sldMk cId="1646379465" sldId="260"/>
            <ac:picMk id="5" creationId="{C80BBE20-3C5A-1D27-0862-0317212C037C}"/>
          </ac:picMkLst>
        </pc:picChg>
        <pc:picChg chg="add del">
          <ac:chgData name="차 승훈" userId="9d3c9248f8e4c5bf" providerId="LiveId" clId="{273A8B1A-0824-4972-A7B1-75F649550323}" dt="2022-09-21T11:56:42.790" v="6" actId="478"/>
          <ac:picMkLst>
            <pc:docMk/>
            <pc:sldMk cId="1646379465" sldId="260"/>
            <ac:picMk id="7" creationId="{89E04595-E5A8-7292-035E-F5014F786CE9}"/>
          </ac:picMkLst>
        </pc:picChg>
        <pc:picChg chg="add">
          <ac:chgData name="차 승훈" userId="9d3c9248f8e4c5bf" providerId="LiveId" clId="{273A8B1A-0824-4972-A7B1-75F649550323}" dt="2022-09-21T11:56:52.401" v="7" actId="22"/>
          <ac:picMkLst>
            <pc:docMk/>
            <pc:sldMk cId="1646379465" sldId="260"/>
            <ac:picMk id="9" creationId="{0E910B75-00A8-6F5C-7536-93978B5EDC5B}"/>
          </ac:picMkLst>
        </pc:picChg>
      </pc:sldChg>
      <pc:sldChg chg="addSp delSp modSp new del mod">
        <pc:chgData name="차 승훈" userId="9d3c9248f8e4c5bf" providerId="LiveId" clId="{273A8B1A-0824-4972-A7B1-75F649550323}" dt="2022-09-21T12:58:34.451" v="291" actId="47"/>
        <pc:sldMkLst>
          <pc:docMk/>
          <pc:sldMk cId="3051052391" sldId="261"/>
        </pc:sldMkLst>
        <pc:spChg chg="add mod">
          <ac:chgData name="차 승훈" userId="9d3c9248f8e4c5bf" providerId="LiveId" clId="{273A8B1A-0824-4972-A7B1-75F649550323}" dt="2022-09-21T12:37:09.622" v="102" actId="20577"/>
          <ac:spMkLst>
            <pc:docMk/>
            <pc:sldMk cId="3051052391" sldId="261"/>
            <ac:spMk id="3" creationId="{F09B2A48-80C7-5D9B-7C12-49153A3BCECA}"/>
          </ac:spMkLst>
        </pc:spChg>
        <pc:spChg chg="add mod">
          <ac:chgData name="차 승훈" userId="9d3c9248f8e4c5bf" providerId="LiveId" clId="{273A8B1A-0824-4972-A7B1-75F649550323}" dt="2022-09-21T12:52:43.902" v="235" actId="1076"/>
          <ac:spMkLst>
            <pc:docMk/>
            <pc:sldMk cId="3051052391" sldId="261"/>
            <ac:spMk id="59" creationId="{71DB5A22-1773-A412-F562-D87EA2DE7F91}"/>
          </ac:spMkLst>
        </pc:spChg>
        <pc:grpChg chg="del mod">
          <ac:chgData name="차 승훈" userId="9d3c9248f8e4c5bf" providerId="LiveId" clId="{273A8B1A-0824-4972-A7B1-75F649550323}" dt="2022-09-21T12:38:03.776" v="132"/>
          <ac:grpSpMkLst>
            <pc:docMk/>
            <pc:sldMk cId="3051052391" sldId="261"/>
            <ac:grpSpMk id="9" creationId="{DDD7D39B-FB2B-35CA-F701-C32EA8F36D4D}"/>
          </ac:grpSpMkLst>
        </pc:grpChg>
        <pc:grpChg chg="del mod">
          <ac:chgData name="차 승훈" userId="9d3c9248f8e4c5bf" providerId="LiveId" clId="{273A8B1A-0824-4972-A7B1-75F649550323}" dt="2022-09-21T12:37:43.274" v="115"/>
          <ac:grpSpMkLst>
            <pc:docMk/>
            <pc:sldMk cId="3051052391" sldId="261"/>
            <ac:grpSpMk id="13" creationId="{625A62F7-036E-D92D-9BDE-F40A28BC0CB3}"/>
          </ac:grpSpMkLst>
        </pc:grpChg>
        <pc:grpChg chg="del mod">
          <ac:chgData name="차 승훈" userId="9d3c9248f8e4c5bf" providerId="LiveId" clId="{273A8B1A-0824-4972-A7B1-75F649550323}" dt="2022-09-21T12:37:51.472" v="118"/>
          <ac:grpSpMkLst>
            <pc:docMk/>
            <pc:sldMk cId="3051052391" sldId="261"/>
            <ac:grpSpMk id="16" creationId="{2FCDA7D9-EBB1-D9EF-BD39-20F364CE24BC}"/>
          </ac:grpSpMkLst>
        </pc:grpChg>
        <pc:grpChg chg="del mod">
          <ac:chgData name="차 승훈" userId="9d3c9248f8e4c5bf" providerId="LiveId" clId="{273A8B1A-0824-4972-A7B1-75F649550323}" dt="2022-09-21T12:37:53.403" v="120"/>
          <ac:grpSpMkLst>
            <pc:docMk/>
            <pc:sldMk cId="3051052391" sldId="261"/>
            <ac:grpSpMk id="19" creationId="{B42DB3E5-7904-B06D-36F1-03846CA6CD70}"/>
          </ac:grpSpMkLst>
        </pc:grpChg>
        <pc:grpChg chg="del mod">
          <ac:chgData name="차 승훈" userId="9d3c9248f8e4c5bf" providerId="LiveId" clId="{273A8B1A-0824-4972-A7B1-75F649550323}" dt="2022-09-21T12:37:58.340" v="122"/>
          <ac:grpSpMkLst>
            <pc:docMk/>
            <pc:sldMk cId="3051052391" sldId="261"/>
            <ac:grpSpMk id="21" creationId="{C391023C-2239-3093-8F39-5E31534FC8E8}"/>
          </ac:grpSpMkLst>
        </pc:grpChg>
        <pc:grpChg chg="del mod">
          <ac:chgData name="차 승훈" userId="9d3c9248f8e4c5bf" providerId="LiveId" clId="{273A8B1A-0824-4972-A7B1-75F649550323}" dt="2022-09-21T12:38:01.763" v="129"/>
          <ac:grpSpMkLst>
            <pc:docMk/>
            <pc:sldMk cId="3051052391" sldId="261"/>
            <ac:grpSpMk id="23" creationId="{1007ECB7-2999-F8F2-5BD4-EC9BE072CAB2}"/>
          </ac:grpSpMkLst>
        </pc:grpChg>
        <pc:grpChg chg="del mod">
          <ac:chgData name="차 승훈" userId="9d3c9248f8e4c5bf" providerId="LiveId" clId="{273A8B1A-0824-4972-A7B1-75F649550323}" dt="2022-09-21T12:38:03.776" v="132"/>
          <ac:grpSpMkLst>
            <pc:docMk/>
            <pc:sldMk cId="3051052391" sldId="261"/>
            <ac:grpSpMk id="30" creationId="{F469CFCB-0000-77FB-567D-0BAD2650C266}"/>
          </ac:grpSpMkLst>
        </pc:grpChg>
        <pc:grpChg chg="del mod">
          <ac:chgData name="차 승훈" userId="9d3c9248f8e4c5bf" providerId="LiveId" clId="{273A8B1A-0824-4972-A7B1-75F649550323}" dt="2022-09-21T12:38:12.741" v="134"/>
          <ac:grpSpMkLst>
            <pc:docMk/>
            <pc:sldMk cId="3051052391" sldId="261"/>
            <ac:grpSpMk id="33" creationId="{D5A3C3CD-A315-9EC9-FC93-073258B44749}"/>
          </ac:grpSpMkLst>
        </pc:grpChg>
        <pc:grpChg chg="del mod">
          <ac:chgData name="차 승훈" userId="9d3c9248f8e4c5bf" providerId="LiveId" clId="{273A8B1A-0824-4972-A7B1-75F649550323}" dt="2022-09-21T12:38:15.838" v="139"/>
          <ac:grpSpMkLst>
            <pc:docMk/>
            <pc:sldMk cId="3051052391" sldId="261"/>
            <ac:grpSpMk id="35" creationId="{282FDBA0-D2C5-2ABF-FDA6-93E61AF0FA0E}"/>
          </ac:grpSpMkLst>
        </pc:grpChg>
        <pc:grpChg chg="del mod">
          <ac:chgData name="차 승훈" userId="9d3c9248f8e4c5bf" providerId="LiveId" clId="{273A8B1A-0824-4972-A7B1-75F649550323}" dt="2022-09-21T12:38:18.230" v="141"/>
          <ac:grpSpMkLst>
            <pc:docMk/>
            <pc:sldMk cId="3051052391" sldId="261"/>
            <ac:grpSpMk id="40" creationId="{347F0859-464D-22E0-805A-DC66C51688D5}"/>
          </ac:grpSpMkLst>
        </pc:grpChg>
        <pc:grpChg chg="del mod">
          <ac:chgData name="차 승훈" userId="9d3c9248f8e4c5bf" providerId="LiveId" clId="{273A8B1A-0824-4972-A7B1-75F649550323}" dt="2022-09-21T12:39:13.827" v="155"/>
          <ac:grpSpMkLst>
            <pc:docMk/>
            <pc:sldMk cId="3051052391" sldId="261"/>
            <ac:grpSpMk id="41" creationId="{226E6BFB-EF94-B53C-9665-76A7794E7A40}"/>
          </ac:grpSpMkLst>
        </pc:grpChg>
        <pc:grpChg chg="del mod">
          <ac:chgData name="차 승훈" userId="9d3c9248f8e4c5bf" providerId="LiveId" clId="{273A8B1A-0824-4972-A7B1-75F649550323}" dt="2022-09-21T12:38:23.238" v="143"/>
          <ac:grpSpMkLst>
            <pc:docMk/>
            <pc:sldMk cId="3051052391" sldId="261"/>
            <ac:grpSpMk id="43" creationId="{6BE2968E-83F1-5802-A389-3ACE83867FA6}"/>
          </ac:grpSpMkLst>
        </pc:grpChg>
        <pc:grpChg chg="del mod">
          <ac:chgData name="차 승훈" userId="9d3c9248f8e4c5bf" providerId="LiveId" clId="{273A8B1A-0824-4972-A7B1-75F649550323}" dt="2022-09-21T12:38:26.796" v="150"/>
          <ac:grpSpMkLst>
            <pc:docMk/>
            <pc:sldMk cId="3051052391" sldId="261"/>
            <ac:grpSpMk id="45" creationId="{834BDCD5-0460-C212-01EF-72B3DB165375}"/>
          </ac:grpSpMkLst>
        </pc:grpChg>
        <pc:grpChg chg="del mod">
          <ac:chgData name="차 승훈" userId="9d3c9248f8e4c5bf" providerId="LiveId" clId="{273A8B1A-0824-4972-A7B1-75F649550323}" dt="2022-09-21T12:39:13.827" v="155"/>
          <ac:grpSpMkLst>
            <pc:docMk/>
            <pc:sldMk cId="3051052391" sldId="261"/>
            <ac:grpSpMk id="52" creationId="{45B4A73A-E7E5-1B66-AD45-45786BA5FF4C}"/>
          </ac:grpSpMkLst>
        </pc:grpChg>
        <pc:grpChg chg="del mod">
          <ac:chgData name="차 승훈" userId="9d3c9248f8e4c5bf" providerId="LiveId" clId="{273A8B1A-0824-4972-A7B1-75F649550323}" dt="2022-09-21T12:53:04.120" v="251"/>
          <ac:grpSpMkLst>
            <pc:docMk/>
            <pc:sldMk cId="3051052391" sldId="261"/>
            <ac:grpSpMk id="57" creationId="{7673D5B2-7854-C3A0-EB1B-91460B3263D8}"/>
          </ac:grpSpMkLst>
        </pc:grpChg>
        <pc:grpChg chg="del mod">
          <ac:chgData name="차 승훈" userId="9d3c9248f8e4c5bf" providerId="LiveId" clId="{273A8B1A-0824-4972-A7B1-75F649550323}" dt="2022-09-21T12:52:59.048" v="248"/>
          <ac:grpSpMkLst>
            <pc:docMk/>
            <pc:sldMk cId="3051052391" sldId="261"/>
            <ac:grpSpMk id="69" creationId="{2C755079-CE27-BA24-73F5-3E5526235094}"/>
          </ac:grpSpMkLst>
        </pc:grpChg>
        <pc:grpChg chg="del mod">
          <ac:chgData name="차 승훈" userId="9d3c9248f8e4c5bf" providerId="LiveId" clId="{273A8B1A-0824-4972-A7B1-75F649550323}" dt="2022-09-21T12:53:04.120" v="251"/>
          <ac:grpSpMkLst>
            <pc:docMk/>
            <pc:sldMk cId="3051052391" sldId="261"/>
            <ac:grpSpMk id="72" creationId="{C8D0A719-1AA6-C41D-A24B-F866627C72AA}"/>
          </ac:grpSpMkLst>
        </pc:grpChg>
        <pc:grpChg chg="del mod">
          <ac:chgData name="차 승훈" userId="9d3c9248f8e4c5bf" providerId="LiveId" clId="{273A8B1A-0824-4972-A7B1-75F649550323}" dt="2022-09-21T12:53:12.304" v="257"/>
          <ac:grpSpMkLst>
            <pc:docMk/>
            <pc:sldMk cId="3051052391" sldId="261"/>
            <ac:grpSpMk id="75" creationId="{D0D10F97-07C6-8F2D-E257-9BBD5338A3AE}"/>
          </ac:grpSpMkLst>
        </pc:grpChg>
        <pc:grpChg chg="del mod">
          <ac:chgData name="차 승훈" userId="9d3c9248f8e4c5bf" providerId="LiveId" clId="{273A8B1A-0824-4972-A7B1-75F649550323}" dt="2022-09-21T12:53:14.149" v="259"/>
          <ac:grpSpMkLst>
            <pc:docMk/>
            <pc:sldMk cId="3051052391" sldId="261"/>
            <ac:grpSpMk id="81" creationId="{11B39D7A-D5FA-C588-F26F-1DD760A2C6A2}"/>
          </ac:grpSpMkLst>
        </pc:grpChg>
        <pc:grpChg chg="del mod">
          <ac:chgData name="차 승훈" userId="9d3c9248f8e4c5bf" providerId="LiveId" clId="{273A8B1A-0824-4972-A7B1-75F649550323}" dt="2022-09-21T12:53:16.666" v="264"/>
          <ac:grpSpMkLst>
            <pc:docMk/>
            <pc:sldMk cId="3051052391" sldId="261"/>
            <ac:grpSpMk id="83" creationId="{81DB5539-709C-200D-8021-C5019933DA98}"/>
          </ac:grpSpMkLst>
        </pc:grpChg>
        <pc:grpChg chg="del mod">
          <ac:chgData name="차 승훈" userId="9d3c9248f8e4c5bf" providerId="LiveId" clId="{273A8B1A-0824-4972-A7B1-75F649550323}" dt="2022-09-21T12:53:22.103" v="270"/>
          <ac:grpSpMkLst>
            <pc:docMk/>
            <pc:sldMk cId="3051052391" sldId="261"/>
            <ac:grpSpMk id="88" creationId="{88BA4611-F67F-097C-6260-95CAAF6DB881}"/>
          </ac:grpSpMkLst>
        </pc:grpChg>
        <pc:grpChg chg="del mod">
          <ac:chgData name="차 승훈" userId="9d3c9248f8e4c5bf" providerId="LiveId" clId="{273A8B1A-0824-4972-A7B1-75F649550323}" dt="2022-09-21T12:53:23.651" v="272"/>
          <ac:grpSpMkLst>
            <pc:docMk/>
            <pc:sldMk cId="3051052391" sldId="261"/>
            <ac:grpSpMk id="94" creationId="{827C59E2-FF12-FB03-54CF-E810E849AD82}"/>
          </ac:grpSpMkLst>
        </pc:grpChg>
        <pc:grpChg chg="mod">
          <ac:chgData name="차 승훈" userId="9d3c9248f8e4c5bf" providerId="LiveId" clId="{273A8B1A-0824-4972-A7B1-75F649550323}" dt="2022-09-21T12:53:23.651" v="272"/>
          <ac:grpSpMkLst>
            <pc:docMk/>
            <pc:sldMk cId="3051052391" sldId="261"/>
            <ac:grpSpMk id="96" creationId="{E9F310EC-4467-2757-760B-6037058FA495}"/>
          </ac:grpSpMkLst>
        </pc:grpChg>
        <pc:inkChg chg="add">
          <ac:chgData name="차 승훈" userId="9d3c9248f8e4c5bf" providerId="LiveId" clId="{273A8B1A-0824-4972-A7B1-75F649550323}" dt="2022-09-21T12:37:15.010" v="103" actId="9405"/>
          <ac:inkMkLst>
            <pc:docMk/>
            <pc:sldMk cId="3051052391" sldId="261"/>
            <ac:inkMk id="4" creationId="{17ACFBE8-D9FF-29AE-976E-5B1BBF5B1F41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" creationId="{62E0C081-4765-28E7-4E28-7430B7881400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" creationId="{173B282F-B30E-513F-A6A8-0BF254C6D181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" creationId="{696F2BBC-955B-0CDB-6B99-1A8F01B596CA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" creationId="{3D442DB8-BD05-0C62-82BF-8DCA3FA59573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0" creationId="{B9274B50-158F-75CA-6B20-9C9F10F61D67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1" creationId="{3F154F81-5A1A-5F3F-5143-E31E980DCD51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2" creationId="{6FA18961-E657-21CC-7046-4809D96DC5AB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4" creationId="{E29A1B6D-8E30-A672-9341-7AB15C3CEF8B}"/>
          </ac:inkMkLst>
        </pc:inkChg>
        <pc:inkChg chg="add mod">
          <ac:chgData name="차 승훈" userId="9d3c9248f8e4c5bf" providerId="LiveId" clId="{273A8B1A-0824-4972-A7B1-75F649550323}" dt="2022-09-21T12:37:51.472" v="118"/>
          <ac:inkMkLst>
            <pc:docMk/>
            <pc:sldMk cId="3051052391" sldId="261"/>
            <ac:inkMk id="15" creationId="{80046D4D-1686-B225-D6A3-3288EAFE92A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7" creationId="{ADFC5C6E-5BE6-E14D-5D34-45D7325E40CF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18" creationId="{73893CA2-F05D-DE6D-B074-8B008A7B310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0" creationId="{1320A907-850F-1476-0CB3-081FDC2ED55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2" creationId="{8D052F0A-B6C7-C754-8082-A1163E339E5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4" creationId="{298EAE4C-140A-46E1-83C9-CA65B07805ED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5" creationId="{DE7D1A62-67A7-73FF-29E9-59D41BC59746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6" creationId="{3CCE53FD-0BE2-A0D6-1872-B735FA4CC9B6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7" creationId="{316D7E1D-9ECF-E9EE-9391-6812797F2E65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8" creationId="{852CA814-87DB-3816-4A8E-010737CD7A7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29" creationId="{6D6E2A23-00F5-F687-8676-F7C302913C62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1" creationId="{22A47435-3D3C-11F7-22DA-D4C9902D5DD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2" creationId="{DD8B9BED-9B00-59A9-E294-BDD6A477F42D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4" creationId="{1AD0D83C-19AB-1EED-FEC3-21EE71AD3E01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6" creationId="{620341DE-6FAC-DB2A-CA52-1CFA79FD4713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7" creationId="{E04C9528-6DF6-1E76-6378-2B3DA35BD954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8" creationId="{9A7557D9-FFAC-C0C0-1DA9-319FEAAE9C83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39" creationId="{8067426D-CE1D-9443-1EAF-BDD77DBDBAC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2" creationId="{E0A397CE-6B94-1848-6078-8F41E682E6B6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4" creationId="{F6A62CEF-881C-533F-26C5-3087F1A6958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6" creationId="{11454B93-2CD5-0016-6FAF-98BE014EFCCC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7" creationId="{98BEDC0A-FA07-C405-B938-4FE7BF862054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8" creationId="{3731FB5A-8239-9E7E-516E-5264C41623DA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49" creationId="{7A5FA766-1DAA-B1DE-75A6-BDDB8EFEC9C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0" creationId="{8A992F5B-58BB-BD82-AB8F-16748FBF9CE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1" creationId="{01B81525-5B76-52DF-736A-F80350C4C3C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3" creationId="{8B875EF4-DD80-8414-3362-EFA9CA8F0104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4" creationId="{0BCCF1F5-74C1-31FF-D375-1A4DCA5C4E7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5" creationId="{97E7A273-687A-171F-A871-CA217433BE3D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56" creationId="{735998CB-26AD-DA04-0005-E91D2B1DED58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0" creationId="{C50C16D4-8D7D-1106-2F6E-FCF4898AC77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1" creationId="{6B01C83A-55E8-4F42-FE0A-8D2B54E00B85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2" creationId="{4A136728-C390-A085-0CB2-033D13E28717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3" creationId="{3021BAB9-EEAA-9102-1E22-993643C750AD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4" creationId="{53802CFE-B684-A210-A1E0-A91A2E3C91FF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5" creationId="{46DE78B5-391F-24FE-E75D-F33A49BE5DA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6" creationId="{A572E89F-D909-0013-A0E6-474138A6D101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7" creationId="{2B9EB72C-E77C-88C2-7C4E-9094083AFD60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68" creationId="{27F39FE5-CC8D-23D1-BD57-41C9B3E2D492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0" creationId="{75488BA6-20E9-8725-0F7E-75DD1D9F3E7F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1" creationId="{993AFECF-BB7D-5837-A461-28A9C28C2E6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3" creationId="{EEEB180E-1732-6DEF-1409-3220EB12C0BC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4" creationId="{5863DFDB-8608-275D-ECE8-22F703F8D1C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6" creationId="{BD8CA88F-599F-3AEF-949C-6BF7EB258A72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7" creationId="{75F780F7-018A-CCD9-BA27-AA6F9DD7FF1F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8" creationId="{43896B71-210A-F672-FB9B-7EDAA4D59D88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79" creationId="{FA6A9886-D17B-B2C4-44DA-DE65974761FD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0" creationId="{57559E33-1DF1-9B6F-E31A-BB50DAB2102C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2" creationId="{35C5D3ED-9134-4B25-A2E3-2B0F9A1164F5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4" creationId="{EECD4AC2-CDD0-2831-AA26-991832060018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5" creationId="{44EFD0DF-8DAD-FF01-0491-F39E956C36BE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6" creationId="{82F58B44-4D39-9F6C-39A8-8D7C78100434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7" creationId="{BFABF6DF-F40E-59AB-F9D1-F66AFCEA46D9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89" creationId="{06D35723-0EE3-1912-FA75-32093A36301B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90" creationId="{478EF0C4-E266-81B6-D119-3F6AD33F49BB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91" creationId="{5D2F89F9-0110-4567-E2E4-407594CF5458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92" creationId="{077BB38F-8564-9BEF-76FF-B91BAE7BD19A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93" creationId="{D5F800F5-B778-2086-2A8B-37FFAD0B4BD7}"/>
          </ac:inkMkLst>
        </pc:inkChg>
        <pc:inkChg chg="add mod">
          <ac:chgData name="차 승훈" userId="9d3c9248f8e4c5bf" providerId="LiveId" clId="{273A8B1A-0824-4972-A7B1-75F649550323}" dt="2022-09-21T12:53:23.651" v="272"/>
          <ac:inkMkLst>
            <pc:docMk/>
            <pc:sldMk cId="3051052391" sldId="261"/>
            <ac:inkMk id="95" creationId="{AF2D0C1B-829F-C727-B4F6-ABB5C1DF93A2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C24B7-A8A2-B982-26A8-D400EC8C4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F0459-00F4-5025-99E0-C4071CDE4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336C7-E520-8F82-FFE7-462DF0C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CAA67-50E4-0BA1-48F8-5099056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3C52D-E40A-DD74-13A2-6A2DA79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4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3CF3-9D43-1F17-C024-1BB059D6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1A2C4-F090-242F-985B-5E81D435D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04CBF-36D0-34A9-0D4A-C3D9C7D5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9DC94-E7A9-94E3-5B76-EC4E0DDA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6CFE0-8907-C0A3-BB81-99BEC425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7153EA-7FE5-C5B3-4484-B8EE16A1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00987-93D3-EEA6-7D59-B54FA5EB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372BE-B641-E151-87D3-1C975AF2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9AB07-FE5A-71EB-E265-FA6ACF21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4A037-37E5-E8DF-67E0-F995C594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A6ED-2CCA-A035-8128-E9F7B97B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7CADC-5FFF-F4CE-7A32-2312B555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11A9-0E6A-3FBF-59B2-9AA35D76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E9AC0-F5E6-7866-32FE-C52D8097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EB342-4975-5E90-4CC0-275A0AD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2C6B-25AA-60D5-D30F-AD7CA1A5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D7545-6559-866A-C165-8AF5A31B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B289D-079A-F23A-1C96-76910E9F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F75A8-CA9A-B3AF-C00A-9DCD3424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ECA54-1A82-9331-B331-58484B9E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C056C-612B-2497-E19C-58717279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0FB91-2705-1A3F-6841-7A534B77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AB744-7864-83D3-9184-E94A2B15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E0756-9413-CCC3-328E-927FBE3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87384-AC3A-F84A-6E3B-45AD97FF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AC605-EAA5-FB98-5EE4-65EDA3C3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A860F-DC72-ED15-D0BD-B6D19493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FE119-4FA4-D874-3302-D79F7091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27304-E7E3-8F56-6C0E-9CC776CF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BB557-374D-9616-430E-5F563B61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F642F-78CA-66C7-C360-9E65B5CBD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BC7235-B52D-84BA-9DD2-AD7733E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AEE2A-B879-0DBF-A4BD-D6FEFB71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B3D24D-0395-21B1-EB29-724F81B7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9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B349-4FAF-DDA9-3852-04B1EAFE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0EE03E-FB2C-CB26-A0BA-990371C3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E9E6A0-728A-DA2C-D51C-31EED83D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2ED35-7499-DCE7-D198-4D813D4B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59DF3-4C35-78D9-442D-3ED0E151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0D24D-D721-4E3B-69B8-AD11DD64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380D73-6616-170A-DE31-6F44C18D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D42B-CBCA-3C6E-5FD7-2A02789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CBBEF-DCAF-DF86-B1BF-20A82F65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1D4C9-F927-5456-A093-18DF5AD1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75C46-C5A6-F006-3C43-300445C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2C8B3-70D7-FC1E-0638-16271212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DC08C-B844-95B9-FAC9-EDF46D26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5F030-F835-35B3-15BD-8F247654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F2A34-F28F-9E3F-6B48-B18B13B23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6779C-2524-0A0C-411B-4402D7DD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8F0D6-6290-2FDE-2BFF-E8F2EE4B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D151E-019E-1F50-749F-82C67E8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62E2F-0C84-855B-D2DC-344E4355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8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A208F-813D-2B33-145E-04E26D0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67729-F764-27CE-16BC-C3416D74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36EF6-FA85-7838-2E1F-380082BA5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5848-C4F1-4E93-8AD5-CEC9AADF1C4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F5A50-7D6D-8C71-BF6F-9E5ACF42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15E6E-3C5B-AB2D-40BF-E3B6D5FBC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E0F8-A4CE-43DA-A9E1-9D8D37F77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915F3-6701-7B47-5AF6-4C88A9B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latin typeface="Georgia" panose="02040502050405020303" pitchFamily="18" charset="0"/>
              </a:rPr>
              <a:t>DNA</a:t>
            </a:r>
            <a:endParaRPr lang="ko-KR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4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3E9353-74F1-6637-1D19-B7337898CCDF}"/>
              </a:ext>
            </a:extLst>
          </p:cNvPr>
          <p:cNvSpPr txBox="1"/>
          <p:nvPr/>
        </p:nvSpPr>
        <p:spPr>
          <a:xfrm>
            <a:off x="398206" y="634181"/>
            <a:ext cx="107515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Hamming Distance </a:t>
            </a:r>
          </a:p>
          <a:p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길이가 같은 두 </a:t>
            </a:r>
            <a:r>
              <a:rPr lang="en-US" altLang="ko-KR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DNA</a:t>
            </a:r>
            <a:r>
              <a:rPr lang="ko-KR" altLang="en-US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가 있을 때</a:t>
            </a:r>
            <a:r>
              <a:rPr lang="en-US" altLang="ko-KR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각 위치의 </a:t>
            </a:r>
            <a:r>
              <a:rPr lang="ko-KR" altLang="en-US" sz="2200" i="0" dirty="0" err="1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뉴클</a:t>
            </a:r>
            <a:r>
              <a:rPr lang="ko-KR" altLang="en-US" sz="2200" dirty="0" err="1">
                <a:solidFill>
                  <a:srgbClr val="5555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레오타이드</a:t>
            </a:r>
            <a:r>
              <a:rPr lang="ko-KR" altLang="en-US" sz="2200" i="0" dirty="0">
                <a:solidFill>
                  <a:srgbClr val="555555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문자가 다른 것의 개수</a:t>
            </a:r>
            <a:endParaRPr lang="en-US" altLang="ko-KR" sz="2200" i="0" dirty="0">
              <a:solidFill>
                <a:srgbClr val="555555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altLang="ko-KR" sz="2200" dirty="0">
              <a:solidFill>
                <a:srgbClr val="55555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solidFill>
                  <a:srgbClr val="5555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AGCAT</a:t>
            </a:r>
          </a:p>
          <a:p>
            <a:r>
              <a:rPr lang="en-US" altLang="ko-KR" sz="2200" dirty="0">
                <a:solidFill>
                  <a:srgbClr val="5555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GGAAT</a:t>
            </a:r>
          </a:p>
          <a:p>
            <a:endParaRPr lang="en-US" altLang="ko-KR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첫 번째 글자와 세 번째 글자가 다르므로 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Hamming Distance = 2</a:t>
            </a:r>
          </a:p>
          <a:p>
            <a:endParaRPr lang="en-US" altLang="ko-KR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첫째 줄에 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Hamming Distance</a:t>
            </a:r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의 합이 가장 작은 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DNA </a:t>
            </a:r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를 출력</a:t>
            </a:r>
            <a:endParaRPr lang="en-US" altLang="ko-KR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둘째 줄에는 그 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Hamming Distance</a:t>
            </a:r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의 합을 출력</a:t>
            </a:r>
            <a:endParaRPr lang="en-US" altLang="ko-KR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그러한 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DNA</a:t>
            </a:r>
            <a:r>
              <a:rPr lang="ko-KR" altLang="en-US" sz="2200" dirty="0">
                <a:latin typeface="Arial Black" panose="020B0A04020102020204" pitchFamily="34" charset="0"/>
                <a:cs typeface="Arial" panose="020B0604020202020204" pitchFamily="34" charset="0"/>
              </a:rPr>
              <a:t>가 여러 개 있을 때에는 사전순으로 가장 앞서는 것을 출력한다</a:t>
            </a:r>
            <a:r>
              <a:rPr lang="en-US" altLang="ko-KR" sz="2200" dirty="0"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  <a:endParaRPr lang="ko-KR" altLang="en-US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8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1688E-67AE-BA51-9DB3-A530CB1E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예제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21C80-A164-F54D-84E3-AD3310C0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0" y="1690688"/>
            <a:ext cx="390939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E910B75-00A8-6F5C-7536-93978B5E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75" y="0"/>
            <a:ext cx="6690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67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Arial Black</vt:lpstr>
      <vt:lpstr>Georgia</vt:lpstr>
      <vt:lpstr>Office 테마</vt:lpstr>
      <vt:lpstr>DNA</vt:lpstr>
      <vt:lpstr>PowerPoint 프레젠테이션</vt:lpstr>
      <vt:lpstr>예제 입출력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차 승훈</dc:creator>
  <cp:lastModifiedBy>차 승훈</cp:lastModifiedBy>
  <cp:revision>1</cp:revision>
  <dcterms:created xsi:type="dcterms:W3CDTF">2022-09-21T11:22:57Z</dcterms:created>
  <dcterms:modified xsi:type="dcterms:W3CDTF">2022-09-21T12:58:34Z</dcterms:modified>
</cp:coreProperties>
</file>