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356B-5E7B-4958-9155-F9AE645965C9}" v="286" dt="2022-10-19T13:47:5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 승훈" userId="9d3c9248f8e4c5bf" providerId="LiveId" clId="{1FEB356B-5E7B-4958-9155-F9AE645965C9}"/>
    <pc:docChg chg="undo custSel addSld delSld modSld sldOrd">
      <pc:chgData name="차 승훈" userId="9d3c9248f8e4c5bf" providerId="LiveId" clId="{1FEB356B-5E7B-4958-9155-F9AE645965C9}" dt="2022-10-19T13:48:10.199" v="1257" actId="47"/>
      <pc:docMkLst>
        <pc:docMk/>
      </pc:docMkLst>
      <pc:sldChg chg="addSp delSp modSp mod">
        <pc:chgData name="차 승훈" userId="9d3c9248f8e4c5bf" providerId="LiveId" clId="{1FEB356B-5E7B-4958-9155-F9AE645965C9}" dt="2022-10-19T13:45:35.913" v="1227" actId="478"/>
        <pc:sldMkLst>
          <pc:docMk/>
          <pc:sldMk cId="2252717085" sldId="256"/>
        </pc:sldMkLst>
        <pc:spChg chg="mod">
          <ac:chgData name="차 승훈" userId="9d3c9248f8e4c5bf" providerId="LiveId" clId="{1FEB356B-5E7B-4958-9155-F9AE645965C9}" dt="2022-10-19T13:45:19.197" v="1224" actId="1076"/>
          <ac:spMkLst>
            <pc:docMk/>
            <pc:sldMk cId="2252717085" sldId="256"/>
            <ac:spMk id="4" creationId="{0ED61677-9276-AF75-C385-A7F765450CA7}"/>
          </ac:spMkLst>
        </pc:spChg>
        <pc:grpChg chg="del mod">
          <ac:chgData name="차 승훈" userId="9d3c9248f8e4c5bf" providerId="LiveId" clId="{1FEB356B-5E7B-4958-9155-F9AE645965C9}" dt="2022-10-19T13:45:31.711" v="1226" actId="478"/>
          <ac:grpSpMkLst>
            <pc:docMk/>
            <pc:sldMk cId="2252717085" sldId="256"/>
            <ac:grpSpMk id="5" creationId="{89E9AA0C-2931-B4D7-746C-40189C51B0BF}"/>
          </ac:grpSpMkLst>
        </pc:grpChg>
        <pc:grpChg chg="del mod">
          <ac:chgData name="차 승훈" userId="9d3c9248f8e4c5bf" providerId="LiveId" clId="{1FEB356B-5E7B-4958-9155-F9AE645965C9}" dt="2022-10-19T12:14:11.902" v="272"/>
          <ac:grpSpMkLst>
            <pc:docMk/>
            <pc:sldMk cId="2252717085" sldId="256"/>
            <ac:grpSpMk id="11" creationId="{0930C32B-AF92-1D8E-05DE-F034F70F465E}"/>
          </ac:grpSpMkLst>
        </pc:grpChg>
        <pc:grpChg chg="del mod">
          <ac:chgData name="차 승훈" userId="9d3c9248f8e4c5bf" providerId="LiveId" clId="{1FEB356B-5E7B-4958-9155-F9AE645965C9}" dt="2022-10-19T12:13:15.271" v="238"/>
          <ac:grpSpMkLst>
            <pc:docMk/>
            <pc:sldMk cId="2252717085" sldId="256"/>
            <ac:grpSpMk id="12" creationId="{EE03116D-1B06-FFDF-3079-265A8E884B70}"/>
          </ac:grpSpMkLst>
        </pc:grpChg>
        <pc:grpChg chg="del mod">
          <ac:chgData name="차 승훈" userId="9d3c9248f8e4c5bf" providerId="LiveId" clId="{1FEB356B-5E7B-4958-9155-F9AE645965C9}" dt="2022-10-19T12:14:11.902" v="272"/>
          <ac:grpSpMkLst>
            <pc:docMk/>
            <pc:sldMk cId="2252717085" sldId="256"/>
            <ac:grpSpMk id="17" creationId="{E5B79C5B-B790-4F60-4E3F-DF7DEFA555AE}"/>
          </ac:grpSpMkLst>
        </pc:grpChg>
        <pc:grpChg chg="del mod">
          <ac:chgData name="차 승훈" userId="9d3c9248f8e4c5bf" providerId="LiveId" clId="{1FEB356B-5E7B-4958-9155-F9AE645965C9}" dt="2022-10-19T12:13:57.682" v="264"/>
          <ac:grpSpMkLst>
            <pc:docMk/>
            <pc:sldMk cId="2252717085" sldId="256"/>
            <ac:grpSpMk id="28" creationId="{CE4543BB-B953-1297-B636-8EFDB0B45629}"/>
          </ac:grpSpMkLst>
        </pc:grpChg>
        <pc:grpChg chg="del mod">
          <ac:chgData name="차 승훈" userId="9d3c9248f8e4c5bf" providerId="LiveId" clId="{1FEB356B-5E7B-4958-9155-F9AE645965C9}" dt="2022-10-19T12:14:00.078" v="266"/>
          <ac:grpSpMkLst>
            <pc:docMk/>
            <pc:sldMk cId="2252717085" sldId="256"/>
            <ac:grpSpMk id="32" creationId="{EBFA913B-F6ED-2B3E-3FE0-575CCB9273C6}"/>
          </ac:grpSpMkLst>
        </pc:grpChg>
        <pc:grpChg chg="del mod">
          <ac:chgData name="차 승훈" userId="9d3c9248f8e4c5bf" providerId="LiveId" clId="{1FEB356B-5E7B-4958-9155-F9AE645965C9}" dt="2022-10-19T12:13:47.940" v="262"/>
          <ac:grpSpMkLst>
            <pc:docMk/>
            <pc:sldMk cId="2252717085" sldId="256"/>
            <ac:grpSpMk id="36" creationId="{88E53B11-9596-FA0A-3199-2DF54A81A1DA}"/>
          </ac:grpSpMkLst>
        </pc:grpChg>
        <pc:grpChg chg="del mod">
          <ac:chgData name="차 승훈" userId="9d3c9248f8e4c5bf" providerId="LiveId" clId="{1FEB356B-5E7B-4958-9155-F9AE645965C9}" dt="2022-10-19T12:13:57.682" v="264"/>
          <ac:grpSpMkLst>
            <pc:docMk/>
            <pc:sldMk cId="2252717085" sldId="256"/>
            <ac:grpSpMk id="41" creationId="{0852492D-0B0E-3AFA-BC6F-39CDF442B54B}"/>
          </ac:grpSpMkLst>
        </pc:grpChg>
        <pc:grpChg chg="del mod">
          <ac:chgData name="차 승훈" userId="9d3c9248f8e4c5bf" providerId="LiveId" clId="{1FEB356B-5E7B-4958-9155-F9AE645965C9}" dt="2022-10-19T12:14:00.078" v="266"/>
          <ac:grpSpMkLst>
            <pc:docMk/>
            <pc:sldMk cId="2252717085" sldId="256"/>
            <ac:grpSpMk id="43" creationId="{F0A9F1ED-1AF0-3C5A-1EB5-31A99FCD3908}"/>
          </ac:grpSpMkLst>
        </pc:grpChg>
        <pc:grpChg chg="del mod">
          <ac:chgData name="차 승훈" userId="9d3c9248f8e4c5bf" providerId="LiveId" clId="{1FEB356B-5E7B-4958-9155-F9AE645965C9}" dt="2022-10-19T12:14:11.902" v="272"/>
          <ac:grpSpMkLst>
            <pc:docMk/>
            <pc:sldMk cId="2252717085" sldId="256"/>
            <ac:grpSpMk id="45" creationId="{AD8DD565-BDA9-2294-1927-E1A217BC2959}"/>
          </ac:grpSpMkLst>
        </pc:grpChg>
        <pc:grpChg chg="del mod">
          <ac:chgData name="차 승훈" userId="9d3c9248f8e4c5bf" providerId="LiveId" clId="{1FEB356B-5E7B-4958-9155-F9AE645965C9}" dt="2022-10-19T12:14:11.902" v="272"/>
          <ac:grpSpMkLst>
            <pc:docMk/>
            <pc:sldMk cId="2252717085" sldId="256"/>
            <ac:grpSpMk id="48" creationId="{FF990A58-8F18-613D-2532-86EE78AFEB84}"/>
          </ac:grpSpMkLst>
        </pc:grpChg>
        <pc:grpChg chg="del mod">
          <ac:chgData name="차 승훈" userId="9d3c9248f8e4c5bf" providerId="LiveId" clId="{1FEB356B-5E7B-4958-9155-F9AE645965C9}" dt="2022-10-19T12:14:16.331" v="274"/>
          <ac:grpSpMkLst>
            <pc:docMk/>
            <pc:sldMk cId="2252717085" sldId="256"/>
            <ac:grpSpMk id="51" creationId="{A36679F6-29CF-FCB7-7B58-3270C6AAC39F}"/>
          </ac:grpSpMkLst>
        </pc:grpChg>
        <pc:grpChg chg="del mod">
          <ac:chgData name="차 승훈" userId="9d3c9248f8e4c5bf" providerId="LiveId" clId="{1FEB356B-5E7B-4958-9155-F9AE645965C9}" dt="2022-10-19T12:14:19.706" v="279"/>
          <ac:grpSpMkLst>
            <pc:docMk/>
            <pc:sldMk cId="2252717085" sldId="256"/>
            <ac:grpSpMk id="53" creationId="{58E5CD65-8A95-510B-EBBB-1CA717F90FC6}"/>
          </ac:grpSpMkLst>
        </pc:grpChg>
        <pc:grpChg chg="del mod">
          <ac:chgData name="차 승훈" userId="9d3c9248f8e4c5bf" providerId="LiveId" clId="{1FEB356B-5E7B-4958-9155-F9AE645965C9}" dt="2022-10-19T12:14:34.630" v="285"/>
          <ac:grpSpMkLst>
            <pc:docMk/>
            <pc:sldMk cId="2252717085" sldId="256"/>
            <ac:grpSpMk id="58" creationId="{FBFF28B3-7FCC-1D01-3E23-73471C2F51D2}"/>
          </ac:grpSpMkLst>
        </pc:grpChg>
        <pc:grpChg chg="del mod">
          <ac:chgData name="차 승훈" userId="9d3c9248f8e4c5bf" providerId="LiveId" clId="{1FEB356B-5E7B-4958-9155-F9AE645965C9}" dt="2022-10-19T13:45:35.913" v="1227" actId="478"/>
          <ac:grpSpMkLst>
            <pc:docMk/>
            <pc:sldMk cId="2252717085" sldId="256"/>
            <ac:grpSpMk id="61" creationId="{F6E35312-4FC5-19A0-47C3-25A3C764C2E6}"/>
          </ac:grpSpMkLst>
        </pc:grpChg>
        <pc:grpChg chg="del mod">
          <ac:chgData name="차 승훈" userId="9d3c9248f8e4c5bf" providerId="LiveId" clId="{1FEB356B-5E7B-4958-9155-F9AE645965C9}" dt="2022-10-19T12:14:44.114" v="291"/>
          <ac:grpSpMkLst>
            <pc:docMk/>
            <pc:sldMk cId="2252717085" sldId="256"/>
            <ac:grpSpMk id="1024" creationId="{4BDA4656-CDB8-0042-A379-C85B6B07DDE2}"/>
          </ac:grpSpMkLst>
        </pc:grpChg>
        <pc:grpChg chg="del mod">
          <ac:chgData name="차 승훈" userId="9d3c9248f8e4c5bf" providerId="LiveId" clId="{1FEB356B-5E7B-4958-9155-F9AE645965C9}" dt="2022-10-19T12:14:44.114" v="291"/>
          <ac:grpSpMkLst>
            <pc:docMk/>
            <pc:sldMk cId="2252717085" sldId="256"/>
            <ac:grpSpMk id="1031" creationId="{75307509-7984-06E6-5A4F-2867002B90EB}"/>
          </ac:grpSpMkLst>
        </pc:grpChg>
        <pc:grpChg chg="del mod">
          <ac:chgData name="차 승훈" userId="9d3c9248f8e4c5bf" providerId="LiveId" clId="{1FEB356B-5E7B-4958-9155-F9AE645965C9}" dt="2022-10-19T12:14:59.456" v="293"/>
          <ac:grpSpMkLst>
            <pc:docMk/>
            <pc:sldMk cId="2252717085" sldId="256"/>
            <ac:grpSpMk id="1032" creationId="{EBA02323-C7A7-0D50-8D74-6B2F9E92BC40}"/>
          </ac:grpSpMkLst>
        </pc:grpChg>
        <pc:grpChg chg="del mod">
          <ac:chgData name="차 승훈" userId="9d3c9248f8e4c5bf" providerId="LiveId" clId="{1FEB356B-5E7B-4958-9155-F9AE645965C9}" dt="2022-10-19T12:15:00.495" v="295"/>
          <ac:grpSpMkLst>
            <pc:docMk/>
            <pc:sldMk cId="2252717085" sldId="256"/>
            <ac:grpSpMk id="1034" creationId="{AD9AB830-22F7-8AB7-4449-387F02BAEA0D}"/>
          </ac:grpSpMkLst>
        </pc:grpChg>
        <pc:grpChg chg="del mod">
          <ac:chgData name="차 승훈" userId="9d3c9248f8e4c5bf" providerId="LiveId" clId="{1FEB356B-5E7B-4958-9155-F9AE645965C9}" dt="2022-10-19T13:45:35.913" v="1227" actId="478"/>
          <ac:grpSpMkLst>
            <pc:docMk/>
            <pc:sldMk cId="2252717085" sldId="256"/>
            <ac:grpSpMk id="1036" creationId="{2632DD77-1974-71E2-B7F1-70789F33F035}"/>
          </ac:grpSpMkLst>
        </pc:grpChg>
        <pc:inkChg chg="add mod">
          <ac:chgData name="차 승훈" userId="9d3c9248f8e4c5bf" providerId="LiveId" clId="{1FEB356B-5E7B-4958-9155-F9AE645965C9}" dt="2022-10-19T12:13:03.929" v="227"/>
          <ac:inkMkLst>
            <pc:docMk/>
            <pc:sldMk cId="2252717085" sldId="256"/>
            <ac:inkMk id="2" creationId="{EB9D2089-9FAD-E3D1-CF1D-AF1F1C7F72BA}"/>
          </ac:inkMkLst>
        </pc:inkChg>
        <pc:inkChg chg="add mod">
          <ac:chgData name="차 승훈" userId="9d3c9248f8e4c5bf" providerId="LiveId" clId="{1FEB356B-5E7B-4958-9155-F9AE645965C9}" dt="2022-10-19T12:13:03.929" v="227"/>
          <ac:inkMkLst>
            <pc:docMk/>
            <pc:sldMk cId="2252717085" sldId="256"/>
            <ac:inkMk id="3" creationId="{4A206905-CCF1-B14E-01CF-094707A99925}"/>
          </ac:inkMkLst>
        </pc:inkChg>
        <pc:inkChg chg="add del mod">
          <ac:chgData name="차 승훈" userId="9d3c9248f8e4c5bf" providerId="LiveId" clId="{1FEB356B-5E7B-4958-9155-F9AE645965C9}" dt="2022-10-19T13:45:31.711" v="1226" actId="478"/>
          <ac:inkMkLst>
            <pc:docMk/>
            <pc:sldMk cId="2252717085" sldId="256"/>
            <ac:inkMk id="6" creationId="{14AD1D91-C3F9-5E30-E7DE-63A164658E49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7" creationId="{F611E2C2-AE80-373E-7159-7BE5B5E60E4A}"/>
          </ac:inkMkLst>
        </pc:inkChg>
        <pc:inkChg chg="add del mod">
          <ac:chgData name="차 승훈" userId="9d3c9248f8e4c5bf" providerId="LiveId" clId="{1FEB356B-5E7B-4958-9155-F9AE645965C9}" dt="2022-10-19T13:45:31.711" v="1226" actId="478"/>
          <ac:inkMkLst>
            <pc:docMk/>
            <pc:sldMk cId="2252717085" sldId="256"/>
            <ac:inkMk id="8" creationId="{22008ACA-CD5B-5785-B0D4-520B1A98549A}"/>
          </ac:inkMkLst>
        </pc:inkChg>
        <pc:inkChg chg="add del mod">
          <ac:chgData name="차 승훈" userId="9d3c9248f8e4c5bf" providerId="LiveId" clId="{1FEB356B-5E7B-4958-9155-F9AE645965C9}" dt="2022-10-19T13:45:31.711" v="1226" actId="478"/>
          <ac:inkMkLst>
            <pc:docMk/>
            <pc:sldMk cId="2252717085" sldId="256"/>
            <ac:inkMk id="9" creationId="{1884C5BD-6881-4F09-4533-BAD7FC09FA0E}"/>
          </ac:inkMkLst>
        </pc:inkChg>
        <pc:inkChg chg="add del mod">
          <ac:chgData name="차 승훈" userId="9d3c9248f8e4c5bf" providerId="LiveId" clId="{1FEB356B-5E7B-4958-9155-F9AE645965C9}" dt="2022-10-19T13:45:31.711" v="1226" actId="478"/>
          <ac:inkMkLst>
            <pc:docMk/>
            <pc:sldMk cId="2252717085" sldId="256"/>
            <ac:inkMk id="10" creationId="{59BD7F55-5091-2D24-2244-1BD33C3CFD80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3" creationId="{CBF37107-F3B5-DB3A-E8F9-EC1BBEB54BB3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4" creationId="{B6A009E6-3D7F-BFC7-4355-344614EC5A2F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5" creationId="{99E4CEFC-7242-3C33-BAF1-53BFF7F3BF80}"/>
          </ac:inkMkLst>
        </pc:inkChg>
        <pc:inkChg chg="add del mod">
          <ac:chgData name="차 승훈" userId="9d3c9248f8e4c5bf" providerId="LiveId" clId="{1FEB356B-5E7B-4958-9155-F9AE645965C9}" dt="2022-10-19T13:45:31.711" v="1226" actId="478"/>
          <ac:inkMkLst>
            <pc:docMk/>
            <pc:sldMk cId="2252717085" sldId="256"/>
            <ac:inkMk id="16" creationId="{6EB7EC0E-AFEE-0834-7C5A-68BA2636A4D2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8" creationId="{C179C612-8DD7-156B-F96A-E20352893E50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9" creationId="{C66C00FB-84CB-7DC2-4846-98887EC6B61E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0" creationId="{C65D3E05-CFC4-FA84-6D1E-BE8006CEA9EB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1" creationId="{DD15C713-B528-40BD-F2C9-58B50477BCE4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2" creationId="{539F552E-50BE-B12F-AA5E-F8F8C5A66975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3" creationId="{B0E7917E-2004-7309-37BB-2056489EA22E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4" creationId="{52D3DBDD-28D8-67EA-83EE-7053D4F4CBD6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5" creationId="{80BB505C-9CE3-8A15-EF78-5373D3C06FC3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6" creationId="{8F9E46D3-812F-7122-7665-8C1F05A94E6B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7" creationId="{F1825B3B-D33A-8D48-28D9-918C5B24DD06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29" creationId="{0F6945E6-9940-8A9B-79D7-7C01DC9C8CFD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0" creationId="{01525E57-32EF-A36D-97F3-884EEE2838C1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1" creationId="{A622F5B5-3AAC-0F56-2BCA-E70342CBF9F5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3" creationId="{3240AFAC-C4B6-1E9D-82FE-CA8BB0577DC2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4" creationId="{7DBD1BAB-7092-5758-E130-B79561740831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5" creationId="{AA96C5DE-5A6C-DCBF-88F9-28DD4BC7C821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7" creationId="{15C93FE0-0038-5B11-7E55-66B7810A989C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8" creationId="{1A8C8002-244D-CB8A-8056-AC8C2BBA475F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39" creationId="{B50FCEB8-0EED-9A79-A0BC-93F6C07F463D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40" creationId="{0E368965-AA74-71F6-75C7-5F20C820C323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42" creationId="{05E88B9B-5A86-BC10-9FC7-EE7D72E6FA78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44" creationId="{6FB9B404-6B2F-F00E-F149-1084BCC26A95}"/>
          </ac:inkMkLst>
        </pc:inkChg>
        <pc:inkChg chg="add mod">
          <ac:chgData name="차 승훈" userId="9d3c9248f8e4c5bf" providerId="LiveId" clId="{1FEB356B-5E7B-4958-9155-F9AE645965C9}" dt="2022-10-19T12:15:00.495" v="295"/>
          <ac:inkMkLst>
            <pc:docMk/>
            <pc:sldMk cId="2252717085" sldId="256"/>
            <ac:inkMk id="46" creationId="{F8BD2FA4-1CC5-F531-07FB-1F641FA38EF3}"/>
          </ac:inkMkLst>
        </pc:inkChg>
        <pc:inkChg chg="add mod">
          <ac:chgData name="차 승훈" userId="9d3c9248f8e4c5bf" providerId="LiveId" clId="{1FEB356B-5E7B-4958-9155-F9AE645965C9}" dt="2022-10-19T12:15:00.495" v="295"/>
          <ac:inkMkLst>
            <pc:docMk/>
            <pc:sldMk cId="2252717085" sldId="256"/>
            <ac:inkMk id="47" creationId="{1759E393-0D89-7F18-3720-A578FF26EA1F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49" creationId="{26531E88-4B0C-3D69-3B33-BECB7A3E6383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50" creationId="{0A9FCAAB-0E51-1311-C004-828A65F19E1C}"/>
          </ac:inkMkLst>
        </pc:inkChg>
        <pc:inkChg chg="add del mod">
          <ac:chgData name="차 승훈" userId="9d3c9248f8e4c5bf" providerId="LiveId" clId="{1FEB356B-5E7B-4958-9155-F9AE645965C9}" dt="2022-10-19T13:45:35.913" v="1227" actId="478"/>
          <ac:inkMkLst>
            <pc:docMk/>
            <pc:sldMk cId="2252717085" sldId="256"/>
            <ac:inkMk id="52" creationId="{5630C626-547D-B8B6-3013-BA4CD7E5D577}"/>
          </ac:inkMkLst>
        </pc:inkChg>
        <pc:inkChg chg="add del mod">
          <ac:chgData name="차 승훈" userId="9d3c9248f8e4c5bf" providerId="LiveId" clId="{1FEB356B-5E7B-4958-9155-F9AE645965C9}" dt="2022-10-19T13:45:35.913" v="1227" actId="478"/>
          <ac:inkMkLst>
            <pc:docMk/>
            <pc:sldMk cId="2252717085" sldId="256"/>
            <ac:inkMk id="54" creationId="{66E74751-1FF3-3C1D-3582-84466441498C}"/>
          </ac:inkMkLst>
        </pc:inkChg>
        <pc:inkChg chg="add del mod">
          <ac:chgData name="차 승훈" userId="9d3c9248f8e4c5bf" providerId="LiveId" clId="{1FEB356B-5E7B-4958-9155-F9AE645965C9}" dt="2022-10-19T13:45:35.913" v="1227" actId="478"/>
          <ac:inkMkLst>
            <pc:docMk/>
            <pc:sldMk cId="2252717085" sldId="256"/>
            <ac:inkMk id="55" creationId="{1CA56E4D-E4E3-3540-CF5A-EF9FDD6FDA58}"/>
          </ac:inkMkLst>
        </pc:inkChg>
        <pc:inkChg chg="add del mod">
          <ac:chgData name="차 승훈" userId="9d3c9248f8e4c5bf" providerId="LiveId" clId="{1FEB356B-5E7B-4958-9155-F9AE645965C9}" dt="2022-10-19T13:45:35.913" v="1227" actId="478"/>
          <ac:inkMkLst>
            <pc:docMk/>
            <pc:sldMk cId="2252717085" sldId="256"/>
            <ac:inkMk id="56" creationId="{AD4EA18B-9A00-45C4-F045-87E78C249414}"/>
          </ac:inkMkLst>
        </pc:inkChg>
        <pc:inkChg chg="add del mod">
          <ac:chgData name="차 승훈" userId="9d3c9248f8e4c5bf" providerId="LiveId" clId="{1FEB356B-5E7B-4958-9155-F9AE645965C9}" dt="2022-10-19T13:45:35.913" v="1227" actId="478"/>
          <ac:inkMkLst>
            <pc:docMk/>
            <pc:sldMk cId="2252717085" sldId="256"/>
            <ac:inkMk id="57" creationId="{DC52FA9B-7AEF-D85B-667C-2482C600C8BA}"/>
          </ac:inkMkLst>
        </pc:inkChg>
        <pc:inkChg chg="add mod">
          <ac:chgData name="차 승훈" userId="9d3c9248f8e4c5bf" providerId="LiveId" clId="{1FEB356B-5E7B-4958-9155-F9AE645965C9}" dt="2022-10-19T12:14:32.436" v="282"/>
          <ac:inkMkLst>
            <pc:docMk/>
            <pc:sldMk cId="2252717085" sldId="256"/>
            <ac:inkMk id="59" creationId="{BA96DA75-BD41-0661-3A6E-4F5B996B5E9A}"/>
          </ac:inkMkLst>
        </pc:inkChg>
        <pc:inkChg chg="add mod">
          <ac:chgData name="차 승훈" userId="9d3c9248f8e4c5bf" providerId="LiveId" clId="{1FEB356B-5E7B-4958-9155-F9AE645965C9}" dt="2022-10-19T12:14:32.436" v="282"/>
          <ac:inkMkLst>
            <pc:docMk/>
            <pc:sldMk cId="2252717085" sldId="256"/>
            <ac:inkMk id="60" creationId="{A25D12E6-2B2C-C26F-D7FA-9FCE319ECA9F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62" creationId="{F81E8D49-65F4-45ED-C9F3-E127A44B2523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63" creationId="{41716A6F-94CC-D5E0-4AFD-F0AC4B396908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25" creationId="{92D2D390-6CE9-2C7B-D4C2-9BD7339B2D0A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27" creationId="{4A6FB2FD-D635-860B-7A65-6BD0BC77BE4B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28" creationId="{067AFBFE-06C0-6BD2-EB9F-78CE6BD1A566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29" creationId="{88B0C19D-2FDE-8EFC-8804-FD5E9B78ACD5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30" creationId="{72874F3F-48D4-FF01-9CDB-5E702CE7D5A1}"/>
          </ac:inkMkLst>
        </pc:inkChg>
        <pc:inkChg chg="add del mod">
          <ac:chgData name="차 승훈" userId="9d3c9248f8e4c5bf" providerId="LiveId" clId="{1FEB356B-5E7B-4958-9155-F9AE645965C9}" dt="2022-10-19T13:45:28.774" v="1225" actId="478"/>
          <ac:inkMkLst>
            <pc:docMk/>
            <pc:sldMk cId="2252717085" sldId="256"/>
            <ac:inkMk id="1033" creationId="{EB71B156-58DB-3133-C9E7-6E0E467EA7CE}"/>
          </ac:inkMkLst>
        </pc:inkChg>
        <pc:inkChg chg="add mod">
          <ac:chgData name="차 승훈" userId="9d3c9248f8e4c5bf" providerId="LiveId" clId="{1FEB356B-5E7B-4958-9155-F9AE645965C9}" dt="2022-10-19T12:15:00.495" v="295"/>
          <ac:inkMkLst>
            <pc:docMk/>
            <pc:sldMk cId="2252717085" sldId="256"/>
            <ac:inkMk id="1035" creationId="{EC495C4A-04DD-903D-C175-F839D24F401A}"/>
          </ac:inkMkLst>
        </pc:inkChg>
      </pc:sldChg>
      <pc:sldChg chg="addSp delSp modSp mod">
        <pc:chgData name="차 승훈" userId="9d3c9248f8e4c5bf" providerId="LiveId" clId="{1FEB356B-5E7B-4958-9155-F9AE645965C9}" dt="2022-10-19T13:45:58.386" v="1230" actId="478"/>
        <pc:sldMkLst>
          <pc:docMk/>
          <pc:sldMk cId="2010757683" sldId="257"/>
        </pc:sldMkLst>
        <pc:spChg chg="mod">
          <ac:chgData name="차 승훈" userId="9d3c9248f8e4c5bf" providerId="LiveId" clId="{1FEB356B-5E7B-4958-9155-F9AE645965C9}" dt="2022-10-19T12:05:15.638" v="23" actId="14100"/>
          <ac:spMkLst>
            <pc:docMk/>
            <pc:sldMk cId="2010757683" sldId="257"/>
            <ac:spMk id="9" creationId="{7585E4A2-604F-34F1-9043-082801930225}"/>
          </ac:spMkLst>
        </pc:spChg>
        <pc:grpChg chg="del mod">
          <ac:chgData name="차 승훈" userId="9d3c9248f8e4c5bf" providerId="LiveId" clId="{1FEB356B-5E7B-4958-9155-F9AE645965C9}" dt="2022-10-19T12:06:05.201" v="36"/>
          <ac:grpSpMkLst>
            <pc:docMk/>
            <pc:sldMk cId="2010757683" sldId="257"/>
            <ac:grpSpMk id="15" creationId="{4FC5E310-1ADC-6659-664D-94402353F9EA}"/>
          </ac:grpSpMkLst>
        </pc:grpChg>
        <pc:grpChg chg="del mod">
          <ac:chgData name="차 승훈" userId="9d3c9248f8e4c5bf" providerId="LiveId" clId="{1FEB356B-5E7B-4958-9155-F9AE645965C9}" dt="2022-10-19T13:45:58.386" v="1230" actId="478"/>
          <ac:grpSpMkLst>
            <pc:docMk/>
            <pc:sldMk cId="2010757683" sldId="257"/>
            <ac:grpSpMk id="17" creationId="{4F6D0B9A-4C16-D44B-5F61-DFD7CD9312C5}"/>
          </ac:grpSpMkLst>
        </pc:grpChg>
        <pc:grpChg chg="del mod">
          <ac:chgData name="차 승훈" userId="9d3c9248f8e4c5bf" providerId="LiveId" clId="{1FEB356B-5E7B-4958-9155-F9AE645965C9}" dt="2022-10-19T12:06:37.032" v="60"/>
          <ac:grpSpMkLst>
            <pc:docMk/>
            <pc:sldMk cId="2010757683" sldId="257"/>
            <ac:grpSpMk id="23" creationId="{8091FAFA-57A1-3F8F-7A9A-8D73EF83B907}"/>
          </ac:grpSpMkLst>
        </pc:grpChg>
        <pc:grpChg chg="del mod">
          <ac:chgData name="차 승훈" userId="9d3c9248f8e4c5bf" providerId="LiveId" clId="{1FEB356B-5E7B-4958-9155-F9AE645965C9}" dt="2022-10-19T12:06:37.032" v="60"/>
          <ac:grpSpMkLst>
            <pc:docMk/>
            <pc:sldMk cId="2010757683" sldId="257"/>
            <ac:grpSpMk id="26" creationId="{E2EFE424-A2CA-6D5E-BA95-341F715852D1}"/>
          </ac:grpSpMkLst>
        </pc:grpChg>
        <pc:grpChg chg="del mod">
          <ac:chgData name="차 승훈" userId="9d3c9248f8e4c5bf" providerId="LiveId" clId="{1FEB356B-5E7B-4958-9155-F9AE645965C9}" dt="2022-10-19T12:06:40.829" v="68"/>
          <ac:grpSpMkLst>
            <pc:docMk/>
            <pc:sldMk cId="2010757683" sldId="257"/>
            <ac:grpSpMk id="41" creationId="{D2CBAD6B-C18E-0318-EDD4-58CCBD6E8325}"/>
          </ac:grpSpMkLst>
        </pc:grpChg>
        <pc:grpChg chg="del mod">
          <ac:chgData name="차 승훈" userId="9d3c9248f8e4c5bf" providerId="LiveId" clId="{1FEB356B-5E7B-4958-9155-F9AE645965C9}" dt="2022-10-19T13:45:56.533" v="1229" actId="478"/>
          <ac:grpSpMkLst>
            <pc:docMk/>
            <pc:sldMk cId="2010757683" sldId="257"/>
            <ac:grpSpMk id="49" creationId="{11F56EC5-9ECA-61AD-17BB-DBE23E7A3ABB}"/>
          </ac:grpSpMkLst>
        </pc:grp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3" creationId="{9D4CD738-F766-C82D-D8B2-AFE2B5DB6289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4" creationId="{94C3F1FF-ACA4-E50D-64A7-E4EE255CC563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5" creationId="{47E3CD17-997B-BDA5-50E7-F108D71CCD19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6" creationId="{CDBCCFDF-ADCD-7EE4-A643-9D7E8A2B7D64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7" creationId="{3DB06DC9-D8BE-AE1E-6D38-871560251F89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10" creationId="{72FA8BBC-20FA-A652-CCDC-4A262EBD7FB5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11" creationId="{B476A843-6053-48CA-D2E9-5C764800B3D3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12" creationId="{15CE5C96-0C42-67F4-607E-39B483B998F3}"/>
          </ac:inkMkLst>
        </pc:inkChg>
        <pc:inkChg chg="add mod">
          <ac:chgData name="차 승훈" userId="9d3c9248f8e4c5bf" providerId="LiveId" clId="{1FEB356B-5E7B-4958-9155-F9AE645965C9}" dt="2022-10-19T12:06:05.201" v="36"/>
          <ac:inkMkLst>
            <pc:docMk/>
            <pc:sldMk cId="2010757683" sldId="257"/>
            <ac:inkMk id="13" creationId="{37510DE9-2F20-7828-F702-1AA45BB1F3D2}"/>
          </ac:inkMkLst>
        </pc:inkChg>
        <pc:inkChg chg="add mod">
          <ac:chgData name="차 승훈" userId="9d3c9248f8e4c5bf" providerId="LiveId" clId="{1FEB356B-5E7B-4958-9155-F9AE645965C9}" dt="2022-10-19T12:06:05.201" v="36"/>
          <ac:inkMkLst>
            <pc:docMk/>
            <pc:sldMk cId="2010757683" sldId="257"/>
            <ac:inkMk id="14" creationId="{59CFCD26-1A20-B892-BB72-BE4879499D84}"/>
          </ac:inkMkLst>
        </pc:inkChg>
        <pc:inkChg chg="add mod">
          <ac:chgData name="차 승훈" userId="9d3c9248f8e4c5bf" providerId="LiveId" clId="{1FEB356B-5E7B-4958-9155-F9AE645965C9}" dt="2022-10-19T12:06:05.201" v="36"/>
          <ac:inkMkLst>
            <pc:docMk/>
            <pc:sldMk cId="2010757683" sldId="257"/>
            <ac:inkMk id="16" creationId="{8C5E715F-04DF-B0AA-04AC-F39C75575139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18" creationId="{0684D64E-7880-4D36-CA78-8826458D2FD6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19" creationId="{3A2101CD-97AD-A097-CF28-E6406D14423F}"/>
          </ac:inkMkLst>
        </pc:inkChg>
        <pc:inkChg chg="add del">
          <ac:chgData name="차 승훈" userId="9d3c9248f8e4c5bf" providerId="LiveId" clId="{1FEB356B-5E7B-4958-9155-F9AE645965C9}" dt="2022-10-19T13:45:43.668" v="1228" actId="478"/>
          <ac:inkMkLst>
            <pc:docMk/>
            <pc:sldMk cId="2010757683" sldId="257"/>
            <ac:inkMk id="20" creationId="{FB2A44E4-E81D-5260-9C01-91F4069FE62A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1" creationId="{991E1643-F10C-CAC4-0D5A-84523F036BFE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2" creationId="{A198D25E-6BED-89FB-EA42-FF6E3F8DF752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4" creationId="{0A119362-5E95-C997-BA66-BACD8EC80E15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5" creationId="{6CCF59D5-9BE1-8ABB-C47C-EEF66745DB7E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7" creationId="{6C5CD2ED-CF7B-2D45-3EAE-1CB051AE0EFE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8" creationId="{6991B135-D678-BDEE-9FBF-74BF985A0711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29" creationId="{D5E39F59-85C5-D40B-A9D8-D67F63748798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0" creationId="{2AA73A95-5567-7518-89CB-1F1C3D53C9EB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1" creationId="{52450504-7AD2-8EDC-EB24-80B9A940B59C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2" creationId="{54E08997-6975-6CD7-B462-9594B45B7597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3" creationId="{D5619DE8-8CC0-AC88-56C0-E4C4142BE180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4" creationId="{513D589B-5C79-4D95-FE84-6C15165EBDBA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5" creationId="{6115BC7B-E061-759B-03A5-2984F7AF9B2D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6" creationId="{88896092-884C-9CD1-F5A9-993283E83B9E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7" creationId="{88F3DC5F-AD3B-3D58-DDB2-9816C08A1355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8" creationId="{77ADCE46-73BA-5B83-D2F5-63C06D278A58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39" creationId="{044F74C2-4EFF-46DD-4E11-03D462EA2F3A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0" creationId="{103C55DE-848C-E14F-F7F1-93EE443859EE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2" creationId="{869E4CC9-0074-A3C2-686F-C564691DAB87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3" creationId="{8CB5E2CE-7517-7543-FA1F-4561E87FB647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4" creationId="{1DFEC74B-92AA-97DB-8F0C-037CA5475D92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5" creationId="{131231FE-77A1-A6A9-2D9A-6812DE6C58D4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6" creationId="{8AA3AD5C-8DE6-9FC1-31A8-1B3D123057A1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7" creationId="{36D39AC0-099E-6B7B-B764-6860535485E0}"/>
          </ac:inkMkLst>
        </pc:inkChg>
        <pc:inkChg chg="add mod">
          <ac:chgData name="차 승훈" userId="9d3c9248f8e4c5bf" providerId="LiveId" clId="{1FEB356B-5E7B-4958-9155-F9AE645965C9}" dt="2022-10-19T12:06:40.829" v="68"/>
          <ac:inkMkLst>
            <pc:docMk/>
            <pc:sldMk cId="2010757683" sldId="257"/>
            <ac:inkMk id="48" creationId="{B305BE8C-0C24-9037-A5EB-3C58D2FEE9DB}"/>
          </ac:inkMkLst>
        </pc:inkChg>
      </pc:sldChg>
      <pc:sldChg chg="addSp delSp modSp mod">
        <pc:chgData name="차 승훈" userId="9d3c9248f8e4c5bf" providerId="LiveId" clId="{1FEB356B-5E7B-4958-9155-F9AE645965C9}" dt="2022-10-19T13:48:07.556" v="1256" actId="478"/>
        <pc:sldMkLst>
          <pc:docMk/>
          <pc:sldMk cId="2958062009" sldId="258"/>
        </pc:sldMkLst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8" creationId="{66C51183-E75D-9302-BC42-46119F05F9CB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10" creationId="{8419A33B-4DA1-425E-C6B6-229B8B371FDD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12" creationId="{0A382ADE-28CD-9EE2-858A-A16E44A8BA28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15" creationId="{62F8AB20-E2DA-CC3E-31C8-E4BEFFB912A8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16" creationId="{BDFF8EE0-5452-3C7E-323D-2A7FCFA5ED0F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17" creationId="{218E3F74-E6FB-2BD0-5344-4ADE1B7472DC}"/>
          </ac:spMkLst>
        </pc:spChg>
        <pc:spChg chg="add del">
          <ac:chgData name="차 승훈" userId="9d3c9248f8e4c5bf" providerId="LiveId" clId="{1FEB356B-5E7B-4958-9155-F9AE645965C9}" dt="2022-10-19T13:46:06.311" v="1232" actId="478"/>
          <ac:spMkLst>
            <pc:docMk/>
            <pc:sldMk cId="2958062009" sldId="258"/>
            <ac:spMk id="20" creationId="{2AAED5AA-8191-CF3A-A9AA-42A77A662199}"/>
          </ac:spMkLst>
        </pc:spChg>
        <pc:grpChg chg="del mod">
          <ac:chgData name="차 승훈" userId="9d3c9248f8e4c5bf" providerId="LiveId" clId="{1FEB356B-5E7B-4958-9155-F9AE645965C9}" dt="2022-10-19T12:06:57.403" v="75"/>
          <ac:grpSpMkLst>
            <pc:docMk/>
            <pc:sldMk cId="2958062009" sldId="258"/>
            <ac:grpSpMk id="11" creationId="{47A52DA4-74D3-765D-25CD-F64303A26F99}"/>
          </ac:grpSpMkLst>
        </pc:grpChg>
        <pc:grpChg chg="del mod">
          <ac:chgData name="차 승훈" userId="9d3c9248f8e4c5bf" providerId="LiveId" clId="{1FEB356B-5E7B-4958-9155-F9AE645965C9}" dt="2022-10-19T12:07:06.213" v="82"/>
          <ac:grpSpMkLst>
            <pc:docMk/>
            <pc:sldMk cId="2958062009" sldId="258"/>
            <ac:grpSpMk id="23" creationId="{BE4F4B04-FFA1-92D3-7A26-59FC1D085291}"/>
          </ac:grpSpMkLst>
        </pc:grpChg>
        <pc:grpChg chg="del mod">
          <ac:chgData name="차 승훈" userId="9d3c9248f8e4c5bf" providerId="LiveId" clId="{1FEB356B-5E7B-4958-9155-F9AE645965C9}" dt="2022-10-19T12:07:12.230" v="91"/>
          <ac:grpSpMkLst>
            <pc:docMk/>
            <pc:sldMk cId="2958062009" sldId="258"/>
            <ac:grpSpMk id="30" creationId="{30B45FCE-8FE0-E55C-6C6E-634A7152D9B7}"/>
          </ac:grpSpMkLst>
        </pc:grpChg>
        <pc:grpChg chg="del mod">
          <ac:chgData name="차 승훈" userId="9d3c9248f8e4c5bf" providerId="LiveId" clId="{1FEB356B-5E7B-4958-9155-F9AE645965C9}" dt="2022-10-19T12:09:48.831" v="203"/>
          <ac:grpSpMkLst>
            <pc:docMk/>
            <pc:sldMk cId="2958062009" sldId="258"/>
            <ac:grpSpMk id="39" creationId="{54C66755-5979-1B45-24BE-3561E9623A4B}"/>
          </ac:grpSpMkLst>
        </pc:grpChg>
        <pc:grpChg chg="del mod">
          <ac:chgData name="차 승훈" userId="9d3c9248f8e4c5bf" providerId="LiveId" clId="{1FEB356B-5E7B-4958-9155-F9AE645965C9}" dt="2022-10-19T12:09:48.831" v="203"/>
          <ac:grpSpMkLst>
            <pc:docMk/>
            <pc:sldMk cId="2958062009" sldId="258"/>
            <ac:grpSpMk id="45" creationId="{871A4AD9-CC4E-50A8-81BD-3B8F731FF8CD}"/>
          </ac:grpSpMkLst>
        </pc:grpChg>
        <pc:grpChg chg="del mod">
          <ac:chgData name="차 승훈" userId="9d3c9248f8e4c5bf" providerId="LiveId" clId="{1FEB356B-5E7B-4958-9155-F9AE645965C9}" dt="2022-10-19T12:09:21.663" v="184"/>
          <ac:grpSpMkLst>
            <pc:docMk/>
            <pc:sldMk cId="2958062009" sldId="258"/>
            <ac:grpSpMk id="57" creationId="{7E058AE3-EA32-2F99-91CE-37A9D28B1B77}"/>
          </ac:grpSpMkLst>
        </pc:grpChg>
        <pc:grpChg chg="del mod">
          <ac:chgData name="차 승훈" userId="9d3c9248f8e4c5bf" providerId="LiveId" clId="{1FEB356B-5E7B-4958-9155-F9AE645965C9}" dt="2022-10-19T12:09:21.663" v="184"/>
          <ac:grpSpMkLst>
            <pc:docMk/>
            <pc:sldMk cId="2958062009" sldId="258"/>
            <ac:grpSpMk id="60" creationId="{6BD1A1E9-F9ED-FEDD-DBAB-02C03F129D81}"/>
          </ac:grpSpMkLst>
        </pc:grpChg>
        <pc:grpChg chg="del mod">
          <ac:chgData name="차 승훈" userId="9d3c9248f8e4c5bf" providerId="LiveId" clId="{1FEB356B-5E7B-4958-9155-F9AE645965C9}" dt="2022-10-19T12:09:21.663" v="184"/>
          <ac:grpSpMkLst>
            <pc:docMk/>
            <pc:sldMk cId="2958062009" sldId="258"/>
            <ac:grpSpMk id="78" creationId="{60F89A2F-DE2F-B695-2C17-519830EDD2F3}"/>
          </ac:grpSpMkLst>
        </pc:grpChg>
        <pc:grpChg chg="del mod">
          <ac:chgData name="차 승훈" userId="9d3c9248f8e4c5bf" providerId="LiveId" clId="{1FEB356B-5E7B-4958-9155-F9AE645965C9}" dt="2022-10-19T12:09:13.037" v="177"/>
          <ac:grpSpMkLst>
            <pc:docMk/>
            <pc:sldMk cId="2958062009" sldId="258"/>
            <ac:grpSpMk id="83" creationId="{11B30EF4-E6C0-AAD9-CB4B-EEF2195AC0EB}"/>
          </ac:grpSpMkLst>
        </pc:grpChg>
        <pc:grpChg chg="del mod">
          <ac:chgData name="차 승훈" userId="9d3c9248f8e4c5bf" providerId="LiveId" clId="{1FEB356B-5E7B-4958-9155-F9AE645965C9}" dt="2022-10-19T12:08:42.705" v="151"/>
          <ac:grpSpMkLst>
            <pc:docMk/>
            <pc:sldMk cId="2958062009" sldId="258"/>
            <ac:grpSpMk id="86" creationId="{55875B51-626E-535B-6705-C3896A170A25}"/>
          </ac:grpSpMkLst>
        </pc:grpChg>
        <pc:grpChg chg="del mod">
          <ac:chgData name="차 승훈" userId="9d3c9248f8e4c5bf" providerId="LiveId" clId="{1FEB356B-5E7B-4958-9155-F9AE645965C9}" dt="2022-10-19T12:08:44.243" v="153"/>
          <ac:grpSpMkLst>
            <pc:docMk/>
            <pc:sldMk cId="2958062009" sldId="258"/>
            <ac:grpSpMk id="99" creationId="{7FFB2538-A4E3-C164-5545-A03BC3337E29}"/>
          </ac:grpSpMkLst>
        </pc:grpChg>
        <pc:grpChg chg="del mod">
          <ac:chgData name="차 승훈" userId="9d3c9248f8e4c5bf" providerId="LiveId" clId="{1FEB356B-5E7B-4958-9155-F9AE645965C9}" dt="2022-10-19T12:09:13.037" v="177"/>
          <ac:grpSpMkLst>
            <pc:docMk/>
            <pc:sldMk cId="2958062009" sldId="258"/>
            <ac:grpSpMk id="101" creationId="{68B2FDB0-9BE8-A8CB-EC8F-705262D3CDA8}"/>
          </ac:grpSpMkLst>
        </pc:grpChg>
        <pc:grpChg chg="del mod">
          <ac:chgData name="차 승훈" userId="9d3c9248f8e4c5bf" providerId="LiveId" clId="{1FEB356B-5E7B-4958-9155-F9AE645965C9}" dt="2022-10-19T12:09:01.069" v="163"/>
          <ac:grpSpMkLst>
            <pc:docMk/>
            <pc:sldMk cId="2958062009" sldId="258"/>
            <ac:grpSpMk id="106" creationId="{06B0B9B9-F14D-3B63-75BC-15B553FEC372}"/>
          </ac:grpSpMkLst>
        </pc:grpChg>
        <pc:grpChg chg="del mod">
          <ac:chgData name="차 승훈" userId="9d3c9248f8e4c5bf" providerId="LiveId" clId="{1FEB356B-5E7B-4958-9155-F9AE645965C9}" dt="2022-10-19T12:09:07.972" v="174"/>
          <ac:grpSpMkLst>
            <pc:docMk/>
            <pc:sldMk cId="2958062009" sldId="258"/>
            <ac:grpSpMk id="111" creationId="{AD5C44DD-E1EC-7550-180E-B29F2A5892B1}"/>
          </ac:grpSpMkLst>
        </pc:grpChg>
        <pc:grpChg chg="del mod">
          <ac:chgData name="차 승훈" userId="9d3c9248f8e4c5bf" providerId="LiveId" clId="{1FEB356B-5E7B-4958-9155-F9AE645965C9}" dt="2022-10-19T12:09:21.663" v="184"/>
          <ac:grpSpMkLst>
            <pc:docMk/>
            <pc:sldMk cId="2958062009" sldId="258"/>
            <ac:grpSpMk id="122" creationId="{43A573FB-77AB-5FBF-8C65-00C8A89DF2FF}"/>
          </ac:grpSpMkLst>
        </pc:grpChg>
        <pc:grpChg chg="del mod">
          <ac:chgData name="차 승훈" userId="9d3c9248f8e4c5bf" providerId="LiveId" clId="{1FEB356B-5E7B-4958-9155-F9AE645965C9}" dt="2022-10-19T12:09:18.752" v="181"/>
          <ac:grpSpMkLst>
            <pc:docMk/>
            <pc:sldMk cId="2958062009" sldId="258"/>
            <ac:grpSpMk id="125" creationId="{3C0D312D-404B-23A7-3FCB-30F18164386D}"/>
          </ac:grpSpMkLst>
        </pc:grpChg>
        <pc:grpChg chg="del mod">
          <ac:chgData name="차 승훈" userId="9d3c9248f8e4c5bf" providerId="LiveId" clId="{1FEB356B-5E7B-4958-9155-F9AE645965C9}" dt="2022-10-19T12:09:21.663" v="184"/>
          <ac:grpSpMkLst>
            <pc:docMk/>
            <pc:sldMk cId="2958062009" sldId="258"/>
            <ac:grpSpMk id="129" creationId="{A32B6B5F-2B10-E374-7498-4B045F6D308C}"/>
          </ac:grpSpMkLst>
        </pc:grpChg>
        <pc:grpChg chg="del mod">
          <ac:chgData name="차 승훈" userId="9d3c9248f8e4c5bf" providerId="LiveId" clId="{1FEB356B-5E7B-4958-9155-F9AE645965C9}" dt="2022-10-19T12:09:28.700" v="187"/>
          <ac:grpSpMkLst>
            <pc:docMk/>
            <pc:sldMk cId="2958062009" sldId="258"/>
            <ac:grpSpMk id="132" creationId="{3C81DB26-9100-9097-462C-447927A0C920}"/>
          </ac:grpSpMkLst>
        </pc:grpChg>
        <pc:grpChg chg="del mod">
          <ac:chgData name="차 승훈" userId="9d3c9248f8e4c5bf" providerId="LiveId" clId="{1FEB356B-5E7B-4958-9155-F9AE645965C9}" dt="2022-10-19T12:09:31.530" v="193"/>
          <ac:grpSpMkLst>
            <pc:docMk/>
            <pc:sldMk cId="2958062009" sldId="258"/>
            <ac:grpSpMk id="135" creationId="{31DAF59D-0397-CE39-2AC1-3A3AC1520C98}"/>
          </ac:grpSpMkLst>
        </pc:grpChg>
        <pc:grpChg chg="del mod">
          <ac:chgData name="차 승훈" userId="9d3c9248f8e4c5bf" providerId="LiveId" clId="{1FEB356B-5E7B-4958-9155-F9AE645965C9}" dt="2022-10-19T12:09:34.687" v="195"/>
          <ac:grpSpMkLst>
            <pc:docMk/>
            <pc:sldMk cId="2958062009" sldId="258"/>
            <ac:grpSpMk id="141" creationId="{092A450E-5ABD-E16C-D8B2-B314EB16823A}"/>
          </ac:grpSpMkLst>
        </pc:grpChg>
        <pc:grpChg chg="del mod">
          <ac:chgData name="차 승훈" userId="9d3c9248f8e4c5bf" providerId="LiveId" clId="{1FEB356B-5E7B-4958-9155-F9AE645965C9}" dt="2022-10-19T12:09:42.412" v="199"/>
          <ac:grpSpMkLst>
            <pc:docMk/>
            <pc:sldMk cId="2958062009" sldId="258"/>
            <ac:grpSpMk id="143" creationId="{502CC954-CE45-627B-6ADA-516B05EC752F}"/>
          </ac:grpSpMkLst>
        </pc:grpChg>
        <pc:grpChg chg="del mod">
          <ac:chgData name="차 승훈" userId="9d3c9248f8e4c5bf" providerId="LiveId" clId="{1FEB356B-5E7B-4958-9155-F9AE645965C9}" dt="2022-10-19T12:09:48.831" v="203"/>
          <ac:grpSpMkLst>
            <pc:docMk/>
            <pc:sldMk cId="2958062009" sldId="258"/>
            <ac:grpSpMk id="147" creationId="{F7FB872D-CAC3-C8DC-D61C-996D0164A671}"/>
          </ac:grpSpMkLst>
        </pc:grpChg>
        <pc:grpChg chg="del mod">
          <ac:chgData name="차 승훈" userId="9d3c9248f8e4c5bf" providerId="LiveId" clId="{1FEB356B-5E7B-4958-9155-F9AE645965C9}" dt="2022-10-19T12:10:00.437" v="219"/>
          <ac:grpSpMkLst>
            <pc:docMk/>
            <pc:sldMk cId="2958062009" sldId="258"/>
            <ac:grpSpMk id="151" creationId="{6F02891A-E3BD-C42A-FE99-67308CE1FEC3}"/>
          </ac:grpSpMkLst>
        </pc:grpChg>
        <pc:grpChg chg="del mod">
          <ac:chgData name="차 승훈" userId="9d3c9248f8e4c5bf" providerId="LiveId" clId="{1FEB356B-5E7B-4958-9155-F9AE645965C9}" dt="2022-10-19T12:10:00.437" v="219"/>
          <ac:grpSpMkLst>
            <pc:docMk/>
            <pc:sldMk cId="2958062009" sldId="258"/>
            <ac:grpSpMk id="162" creationId="{09F5295A-3894-1944-AEC3-4B217416084D}"/>
          </ac:grpSpMkLst>
        </pc:grpChg>
        <pc:grpChg chg="del mod">
          <ac:chgData name="차 승훈" userId="9d3c9248f8e4c5bf" providerId="LiveId" clId="{1FEB356B-5E7B-4958-9155-F9AE645965C9}" dt="2022-10-19T12:10:04.496" v="224"/>
          <ac:grpSpMkLst>
            <pc:docMk/>
            <pc:sldMk cId="2958062009" sldId="258"/>
            <ac:grpSpMk id="167" creationId="{EC4608A6-15D7-EFC6-2346-2FD6C50A282F}"/>
          </ac:grpSpMkLst>
        </pc:grpChg>
        <pc:grpChg chg="del mod">
          <ac:chgData name="차 승훈" userId="9d3c9248f8e4c5bf" providerId="LiveId" clId="{1FEB356B-5E7B-4958-9155-F9AE645965C9}" dt="2022-10-19T13:48:01.596" v="1254" actId="478"/>
          <ac:grpSpMkLst>
            <pc:docMk/>
            <pc:sldMk cId="2958062009" sldId="258"/>
            <ac:grpSpMk id="172" creationId="{AC8CB5A6-EFE3-9F00-3296-B706BE32CB5E}"/>
          </ac:grpSpMkLst>
        </pc:grpChg>
        <pc:grpChg chg="add del mod">
          <ac:chgData name="차 승훈" userId="9d3c9248f8e4c5bf" providerId="LiveId" clId="{1FEB356B-5E7B-4958-9155-F9AE645965C9}" dt="2022-10-19T13:48:05.073" v="1255" actId="478"/>
          <ac:grpSpMkLst>
            <pc:docMk/>
            <pc:sldMk cId="2958062009" sldId="258"/>
            <ac:grpSpMk id="175" creationId="{38960474-F64D-DC17-AC10-4ACFC2A743BE}"/>
          </ac:grpSpMkLst>
        </pc:grpChg>
        <pc:grpChg chg="add del mod">
          <ac:chgData name="차 승훈" userId="9d3c9248f8e4c5bf" providerId="LiveId" clId="{1FEB356B-5E7B-4958-9155-F9AE645965C9}" dt="2022-10-19T13:46:06.311" v="1232" actId="478"/>
          <ac:grpSpMkLst>
            <pc:docMk/>
            <pc:sldMk cId="2958062009" sldId="258"/>
            <ac:grpSpMk id="181" creationId="{E68EF2A1-B670-0779-5157-BB6AAD84E4FD}"/>
          </ac:grpSpMkLst>
        </pc:grpChg>
        <pc:grpChg chg="del mod">
          <ac:chgData name="차 승훈" userId="9d3c9248f8e4c5bf" providerId="LiveId" clId="{1FEB356B-5E7B-4958-9155-F9AE645965C9}" dt="2022-10-19T12:50:52.471" v="1054"/>
          <ac:grpSpMkLst>
            <pc:docMk/>
            <pc:sldMk cId="2958062009" sldId="258"/>
            <ac:grpSpMk id="186" creationId="{4150A2B5-C0C1-8CBA-147E-DC6A042FD816}"/>
          </ac:grpSpMkLst>
        </pc:grpChg>
        <pc:grpChg chg="add del mod">
          <ac:chgData name="차 승훈" userId="9d3c9248f8e4c5bf" providerId="LiveId" clId="{1FEB356B-5E7B-4958-9155-F9AE645965C9}" dt="2022-10-19T13:47:07.562" v="1248" actId="478"/>
          <ac:grpSpMkLst>
            <pc:docMk/>
            <pc:sldMk cId="2958062009" sldId="258"/>
            <ac:grpSpMk id="189" creationId="{3E51C72F-6815-AB0C-D9F3-462BD61954C7}"/>
          </ac:grpSpMkLst>
        </pc:grpChg>
        <pc:picChg chg="add del">
          <ac:chgData name="차 승훈" userId="9d3c9248f8e4c5bf" providerId="LiveId" clId="{1FEB356B-5E7B-4958-9155-F9AE645965C9}" dt="2022-10-19T13:46:06.311" v="1232" actId="478"/>
          <ac:picMkLst>
            <pc:docMk/>
            <pc:sldMk cId="2958062009" sldId="258"/>
            <ac:picMk id="7" creationId="{0D733E0A-DBAF-23F6-255B-46DC27C04A89}"/>
          </ac:picMkLst>
        </pc:picChg>
        <pc:picChg chg="add del">
          <ac:chgData name="차 승훈" userId="9d3c9248f8e4c5bf" providerId="LiveId" clId="{1FEB356B-5E7B-4958-9155-F9AE645965C9}" dt="2022-10-19T13:46:06.311" v="1232" actId="478"/>
          <ac:picMkLst>
            <pc:docMk/>
            <pc:sldMk cId="2958062009" sldId="258"/>
            <ac:picMk id="14" creationId="{F89ED69F-C2F7-C545-8007-483781FC0E17}"/>
          </ac:picMkLst>
        </pc:picChg>
        <pc:picChg chg="add del">
          <ac:chgData name="차 승훈" userId="9d3c9248f8e4c5bf" providerId="LiveId" clId="{1FEB356B-5E7B-4958-9155-F9AE645965C9}" dt="2022-10-19T13:46:06.311" v="1232" actId="478"/>
          <ac:picMkLst>
            <pc:docMk/>
            <pc:sldMk cId="2958062009" sldId="258"/>
            <ac:picMk id="19" creationId="{ADF3E4DD-F424-7478-30D7-A33E5AC05F4C}"/>
          </ac:picMkLst>
        </pc:picChg>
        <pc:picChg chg="add del">
          <ac:chgData name="차 승훈" userId="9d3c9248f8e4c5bf" providerId="LiveId" clId="{1FEB356B-5E7B-4958-9155-F9AE645965C9}" dt="2022-10-19T13:46:06.311" v="1232" actId="478"/>
          <ac:picMkLst>
            <pc:docMk/>
            <pc:sldMk cId="2958062009" sldId="258"/>
            <ac:picMk id="22" creationId="{BB7DB79F-BC46-AB6B-A602-BF485D6FAB03}"/>
          </ac:picMkLst>
        </pc:pic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" creationId="{3C710258-FD00-5FFF-0A2F-C659138B9CA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" creationId="{0AA01F16-64BB-2BC9-1D7D-1BC56A4FB35A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" creationId="{4D894F33-E7E7-9BBF-7D24-304B36E341A4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8" creationId="{5C245CAA-61AE-707D-1F0F-6EC3DBBD69D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1" creationId="{DF39ED8B-F232-E17A-9E22-4A7F558C00C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4" creationId="{9E82BFCA-B4E4-7EF9-11E5-12E800DDFD4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5" creationId="{049412DE-65BA-2AD0-8CC3-9EDD376AF9F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6" creationId="{CB15A893-7CA8-5A07-B897-CE15E674771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7" creationId="{0C330762-38CA-DE90-CBC1-9DB34299260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8" creationId="{453ADAAF-1D61-B4BB-0240-0BADA371AFF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29" creationId="{1AB8025B-7812-4B29-F38C-9D7E780B242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1" creationId="{9465D6F1-E89F-17D8-3C97-F239C9345EC7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2" creationId="{6FBD9DA5-B646-0DD6-08EB-0B60E3C2600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3" creationId="{0D700D20-C150-6AD6-1751-F59D4C8536A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4" creationId="{AEE036D1-F494-9D2C-818A-54CB9A6131B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5" creationId="{3B3C8F4F-E70A-B676-0EEF-76691C7826E1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6" creationId="{4B351588-76D7-3ED4-F839-D8CDE22B87D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7" creationId="{B667214C-094F-0A72-8EEC-88068C5F14B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38" creationId="{6307BD4B-0A21-B304-7117-27D21EAEF27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0" creationId="{2F3B9F0E-D242-1587-6345-C8939B0409A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1" creationId="{33CEDB63-01D3-5584-D8C8-B8CD4684EC7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2" creationId="{D4232631-F98D-45DE-2287-0BA2CECDDB2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3" creationId="{A81A417B-CB13-10F7-A542-73DAA58F2F8A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4" creationId="{7C79AB0B-6D1F-A241-587A-70615E0460F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6" creationId="{B215904F-FFB4-350F-9E3E-CA220FC6F5C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7" creationId="{39EEA3D5-4104-960B-B87D-DC6C64C5C06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8" creationId="{7C57B280-FDF7-893E-E7E4-858DE37C438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49" creationId="{3C9A43B7-E9CC-B539-3527-A16373671FE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0" creationId="{1802652D-0A27-E8D4-B416-E3814FAB2AC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1" creationId="{273D3BDF-109A-28E1-18F4-3B058191840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2" creationId="{7AEB3C99-5038-CD0A-3E76-ADDAB3FB495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3" creationId="{91913D11-7933-B1BC-C66C-277A990FB97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4" creationId="{0AEE9313-0B2A-2337-6969-1D22F105E46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5" creationId="{8456C151-4020-BA77-796B-4E3C5FAF2AE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6" creationId="{C095E902-3ED1-57EA-C997-1C67C1CE06D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8" creationId="{69843253-8EDC-13DD-0FD7-25B72E74546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59" creationId="{0DAF03A1-29B1-E51B-5946-72372201289C}"/>
          </ac:inkMkLst>
        </pc:inkChg>
        <pc:inkChg chg="add del">
          <ac:chgData name="차 승훈" userId="9d3c9248f8e4c5bf" providerId="LiveId" clId="{1FEB356B-5E7B-4958-9155-F9AE645965C9}" dt="2022-10-19T13:48:07.556" v="1256" actId="478"/>
          <ac:inkMkLst>
            <pc:docMk/>
            <pc:sldMk cId="2958062009" sldId="258"/>
            <ac:inkMk id="61" creationId="{346639CF-344A-5A1E-273E-36AB186FE3F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2" creationId="{2E7AC369-ECDA-1511-83FF-C7EFCAC5A74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3" creationId="{83B56983-6362-BDF7-7AA2-4EF70A8E387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4" creationId="{C46658C5-535A-3809-5DF8-47F81C4A303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5" creationId="{63C4BF6C-0460-A43B-D74B-B6129753C74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6" creationId="{48F1C9CC-5975-CF0E-E20F-0A4046B42FD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7" creationId="{3CC44ECB-264C-0204-3FAD-3B528711F35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8" creationId="{B3D10724-B6FA-F904-E9FC-6EB2E1BDDAF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69" creationId="{1FFDFCD2-ECD4-6CA8-3B0F-89B48B3D418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0" creationId="{9F55C543-F522-400F-DE20-89405D7388E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1" creationId="{7DFD6997-239F-0782-0EC2-10AEE3DD126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2" creationId="{77C31EC1-0E70-94BB-EFE0-C2F716D981A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3" creationId="{9295A88B-0073-A153-22C1-C80FB5E974A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4" creationId="{241C2BE9-9142-0EE9-CDE1-01F125649A2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5" creationId="{3746418F-0A4A-B02F-0B8A-50F4E9AFE36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6" creationId="{313434F5-8DDC-97B5-8878-6F2C8487F90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7" creationId="{C7E7DC8B-500C-DD3F-B7BC-9199979AD56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79" creationId="{0AE3EAD2-044D-A5C2-C11E-51C74BE1191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0" creationId="{648EA547-C9A3-7027-842E-CE1B32CA2C7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1" creationId="{521B0524-8777-5FA2-9D03-2586FB57F0F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2" creationId="{54C5CADC-4F7C-0A60-2624-702E58F14317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4" creationId="{72FC1424-0E9B-8246-1405-D517494A376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5" creationId="{16F4BE6A-A6EB-775D-93FB-7BCF35B4A8E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7" creationId="{ED7ADDBA-1396-7A6A-FA05-AAF7FF1ACCE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8" creationId="{276657B6-4DF1-ED05-B013-D6596CA6AEB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89" creationId="{F6514B67-8EC5-9022-6E04-E2BB74513AF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0" creationId="{F84FAEB1-CEC9-FC3E-CC9A-79F1B492059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1" creationId="{3ECD739B-9A31-B73B-A6DF-7499CC79693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2" creationId="{ECC8357C-2244-E8C7-20E4-1EF843257B8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3" creationId="{41EB4BA9-772B-6021-FE33-71C1D9F35CE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4" creationId="{33D5DE3C-1A21-F833-7E6A-F34043895B8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5" creationId="{2734E199-96E0-A0FF-9DFF-2D8008AB06F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6" creationId="{771CE602-570C-2706-894E-2291BBF1684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7" creationId="{052AC48D-8B35-8750-EDEA-D35B728BA30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98" creationId="{C10FF3AD-A1D9-FC9D-A0F5-FF838F0A582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0" creationId="{0613AFA4-1AF6-9008-1FA7-0ED1E012E0AA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2" creationId="{99EC3FBF-F73D-9672-FA0D-DEB61FEA918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3" creationId="{999791FD-8371-8A15-D67A-A97527E6609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4" creationId="{F2C6B7B7-B6BB-DD4E-3B30-0BF0410957D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5" creationId="{35529C5F-B5A5-1861-E303-97E5DBE19C8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7" creationId="{FDD4BF8D-8E90-3AB8-D0B0-D694F14040CA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8" creationId="{FFB5ED1F-D957-6D85-2BEB-3E01C153E5F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09" creationId="{DB449E52-8699-C9E2-F8E3-A062E76C81A7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0" creationId="{F3F36E8C-39BB-5640-CD94-8458BD137BC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2" creationId="{385F687F-71DF-13F1-CD28-08A58D7DEDF1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3" creationId="{53F3ECDC-5952-BA03-A28A-580C9AD0135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4" creationId="{264E7062-6906-36E9-744E-57ED6D830E2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5" creationId="{EDDBDAEB-4A77-B675-155B-46AC22B5F4A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6" creationId="{A47E0A40-907A-734B-A102-76EDF4435D1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7" creationId="{460C1885-DAC6-0A42-7B39-9F492384537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8" creationId="{57006C41-A49B-8D5C-35D6-6B1873DF228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19" creationId="{CD47BFCB-8001-0B67-ED4E-6F2D675F10B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0" creationId="{21FAF9C5-C544-F559-D4D9-ECAB9CC778E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1" creationId="{CED3A097-8C47-2EE0-26A5-4ED377E86EA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3" creationId="{A65D43D3-DF15-47F1-BA33-7931B91F9A9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4" creationId="{32D7C4B9-4769-C36E-1C6C-0A17B17F42F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6" creationId="{23C2004F-6074-8585-FC9B-4CEB3C6DEB50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7" creationId="{C2140A48-9B23-4C52-E3DA-C7EE4EFB6AB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28" creationId="{51CE7683-5A46-84D4-036D-D2C814AC772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0" creationId="{22425943-6D13-0216-FC3B-A601CA87A81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1" creationId="{EFC07FE9-DD86-FE7F-ABBC-683A0F9AE1E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3" creationId="{EE695207-D5CF-11FC-890A-F71892576E2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4" creationId="{6491F9AD-9D33-CA89-E7D8-090A4828712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6" creationId="{2E850514-64F6-D1C0-FD61-23853589412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7" creationId="{1840E4D1-763C-FAF2-5192-B8EDEBF693A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8" creationId="{D7EC754D-839D-B322-A171-A4915FC781B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39" creationId="{91A9BB43-855B-ED82-C46E-DD85DC6DEAE9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0" creationId="{5C142031-E391-215E-28AA-991D0AC4943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2" creationId="{E95A9483-C123-F565-9786-9575C45F0E3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4" creationId="{70DC5822-DBE3-551F-D9B1-4083FDE353C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5" creationId="{7DE16087-89DE-192B-D143-861F660EC78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6" creationId="{90D1678D-F403-3BED-8FFE-10AC2A32FF4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8" creationId="{E9EC1433-3ACE-1A9E-E105-FF700759382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49" creationId="{A3412FF3-2D27-BEB8-82DE-6E750E6ED252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0" creationId="{17BC261D-3385-BF0A-B520-8C50D5F71D6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2" creationId="{A3115860-E453-2BE3-615F-BFDD6BC50C4A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3" creationId="{75F12E7A-59EB-50C8-5E7D-3E53A7B01A9B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4" creationId="{B0FC7CE2-A1DF-4DEA-2414-B13E329D99F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5" creationId="{D9D70781-71FE-3E4B-DA98-794D22DF4B8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6" creationId="{52A5F8B0-6BBD-7586-5C69-48820A672681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7" creationId="{D5FE72A0-8E47-EFCA-DE7E-06FC97E0EE8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8" creationId="{CCC930CD-CEE9-55EA-BEEC-F66441E9FB3E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59" creationId="{FC774B2E-9683-CA31-7141-B0029C601CB1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0" creationId="{D7C24A13-9116-B03C-446F-01C641DC7E48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1" creationId="{C0C1F0CC-AC8C-F4B1-B336-411727422FC3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3" creationId="{755DB3EC-4B3B-ABD7-A3BE-55344D218425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4" creationId="{9698E5DB-5708-569C-E409-0BC3953E72B6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5" creationId="{ABF0ECA5-3DAE-C27E-757D-390738AEB9CD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6" creationId="{56EF3144-4C47-D595-357E-30C7720F9417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8" creationId="{4B88B57C-3A8B-019D-A812-4202859EB44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69" creationId="{44D0624D-ECF2-A5DD-DE8D-4DBAC7A28F0C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70" creationId="{D911E1CC-6BCF-7CF6-F935-69418B73E8BF}"/>
          </ac:inkMkLst>
        </pc:inkChg>
        <pc:inkChg chg="add mod">
          <ac:chgData name="차 승훈" userId="9d3c9248f8e4c5bf" providerId="LiveId" clId="{1FEB356B-5E7B-4958-9155-F9AE645965C9}" dt="2022-10-19T12:10:04.496" v="224"/>
          <ac:inkMkLst>
            <pc:docMk/>
            <pc:sldMk cId="2958062009" sldId="258"/>
            <ac:inkMk id="171" creationId="{C84B6886-3A4E-4E08-F9EF-4B9305EA6BB4}"/>
          </ac:inkMkLst>
        </pc:inkChg>
        <pc:inkChg chg="add mod">
          <ac:chgData name="차 승훈" userId="9d3c9248f8e4c5bf" providerId="LiveId" clId="{1FEB356B-5E7B-4958-9155-F9AE645965C9}" dt="2022-10-19T12:50:42.658" v="1040"/>
          <ac:inkMkLst>
            <pc:docMk/>
            <pc:sldMk cId="2958062009" sldId="258"/>
            <ac:inkMk id="173" creationId="{8CF88829-5053-2745-691F-EBFB1F9487F4}"/>
          </ac:inkMkLst>
        </pc:inkChg>
        <pc:inkChg chg="add mod">
          <ac:chgData name="차 승훈" userId="9d3c9248f8e4c5bf" providerId="LiveId" clId="{1FEB356B-5E7B-4958-9155-F9AE645965C9}" dt="2022-10-19T12:50:42.658" v="1040"/>
          <ac:inkMkLst>
            <pc:docMk/>
            <pc:sldMk cId="2958062009" sldId="258"/>
            <ac:inkMk id="174" creationId="{EE95E093-56AE-D294-CFD4-1843CD62C389}"/>
          </ac:inkMkLst>
        </pc:inkChg>
        <pc:inkChg chg="add mod">
          <ac:chgData name="차 승훈" userId="9d3c9248f8e4c5bf" providerId="LiveId" clId="{1FEB356B-5E7B-4958-9155-F9AE645965C9}" dt="2022-10-19T12:50:46.700" v="1046"/>
          <ac:inkMkLst>
            <pc:docMk/>
            <pc:sldMk cId="2958062009" sldId="258"/>
            <ac:inkMk id="176" creationId="{35CDA1A8-AA13-69D4-BC7D-E6E783F12513}"/>
          </ac:inkMkLst>
        </pc:inkChg>
        <pc:inkChg chg="add mod">
          <ac:chgData name="차 승훈" userId="9d3c9248f8e4c5bf" providerId="LiveId" clId="{1FEB356B-5E7B-4958-9155-F9AE645965C9}" dt="2022-10-19T12:50:46.700" v="1046"/>
          <ac:inkMkLst>
            <pc:docMk/>
            <pc:sldMk cId="2958062009" sldId="258"/>
            <ac:inkMk id="177" creationId="{4C54904D-37FA-A11C-54F0-18E0AEE7BE94}"/>
          </ac:inkMkLst>
        </pc:inkChg>
        <pc:inkChg chg="add mod">
          <ac:chgData name="차 승훈" userId="9d3c9248f8e4c5bf" providerId="LiveId" clId="{1FEB356B-5E7B-4958-9155-F9AE645965C9}" dt="2022-10-19T12:50:46.700" v="1046"/>
          <ac:inkMkLst>
            <pc:docMk/>
            <pc:sldMk cId="2958062009" sldId="258"/>
            <ac:inkMk id="178" creationId="{8A1708DC-EFC6-70F0-0B9F-F2DD07555E6D}"/>
          </ac:inkMkLst>
        </pc:inkChg>
        <pc:inkChg chg="add mod">
          <ac:chgData name="차 승훈" userId="9d3c9248f8e4c5bf" providerId="LiveId" clId="{1FEB356B-5E7B-4958-9155-F9AE645965C9}" dt="2022-10-19T12:50:46.700" v="1046"/>
          <ac:inkMkLst>
            <pc:docMk/>
            <pc:sldMk cId="2958062009" sldId="258"/>
            <ac:inkMk id="179" creationId="{B5349BDD-27D0-4A10-36B1-E288FB883484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0" creationId="{BC7FBAFF-790A-0172-D0E3-BCAEF0AF425D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2" creationId="{322311F2-1ED5-984F-2924-4776BF2B776C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3" creationId="{2BDFEC23-F791-35B4-57B7-B9A2F545B073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4" creationId="{F4889025-6C2F-D4AE-6990-EA6CA450AC3D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5" creationId="{5870ED52-0353-61F8-FB14-48D57C32AD29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7" creationId="{103F274F-8CD6-2BDB-D989-E58417091BA5}"/>
          </ac:inkMkLst>
        </pc:inkChg>
        <pc:inkChg chg="add mod">
          <ac:chgData name="차 승훈" userId="9d3c9248f8e4c5bf" providerId="LiveId" clId="{1FEB356B-5E7B-4958-9155-F9AE645965C9}" dt="2022-10-19T12:50:52.471" v="1054"/>
          <ac:inkMkLst>
            <pc:docMk/>
            <pc:sldMk cId="2958062009" sldId="258"/>
            <ac:inkMk id="188" creationId="{BF312531-824A-69DA-4AAC-201D89613056}"/>
          </ac:inkMkLst>
        </pc:inkChg>
      </pc:sldChg>
      <pc:sldChg chg="addSp delSp modSp del mod">
        <pc:chgData name="차 승훈" userId="9d3c9248f8e4c5bf" providerId="LiveId" clId="{1FEB356B-5E7B-4958-9155-F9AE645965C9}" dt="2022-10-19T13:47:00.297" v="1246" actId="47"/>
        <pc:sldMkLst>
          <pc:docMk/>
          <pc:sldMk cId="1648628518" sldId="259"/>
        </pc:sldMkLst>
        <pc:grpChg chg="mod">
          <ac:chgData name="차 승훈" userId="9d3c9248f8e4c5bf" providerId="LiveId" clId="{1FEB356B-5E7B-4958-9155-F9AE645965C9}" dt="2022-10-19T12:22:18.728" v="476"/>
          <ac:grpSpMkLst>
            <pc:docMk/>
            <pc:sldMk cId="1648628518" sldId="259"/>
            <ac:grpSpMk id="5" creationId="{6FBB341D-9721-6648-F19C-B5BEEB2C96BD}"/>
          </ac:grpSpMkLst>
        </pc:grpChg>
        <pc:grpChg chg="del mod">
          <ac:chgData name="차 승훈" userId="9d3c9248f8e4c5bf" providerId="LiveId" clId="{1FEB356B-5E7B-4958-9155-F9AE645965C9}" dt="2022-10-19T12:22:32.595" v="485"/>
          <ac:grpSpMkLst>
            <pc:docMk/>
            <pc:sldMk cId="1648628518" sldId="259"/>
            <ac:grpSpMk id="9" creationId="{4B430AEA-4D0B-9399-6B08-0B1D893A9D9E}"/>
          </ac:grpSpMkLst>
        </pc:grpChg>
        <pc:grpChg chg="del mod">
          <ac:chgData name="차 승훈" userId="9d3c9248f8e4c5bf" providerId="LiveId" clId="{1FEB356B-5E7B-4958-9155-F9AE645965C9}" dt="2022-10-19T12:22:39.184" v="489"/>
          <ac:grpSpMkLst>
            <pc:docMk/>
            <pc:sldMk cId="1648628518" sldId="259"/>
            <ac:grpSpMk id="12" creationId="{67A3BA03-E93C-96D3-5CC4-830E7294E5B0}"/>
          </ac:grpSpMkLst>
        </pc:grpChg>
        <pc:grpChg chg="del mod">
          <ac:chgData name="차 승훈" userId="9d3c9248f8e4c5bf" providerId="LiveId" clId="{1FEB356B-5E7B-4958-9155-F9AE645965C9}" dt="2022-10-19T12:22:56.032" v="510"/>
          <ac:grpSpMkLst>
            <pc:docMk/>
            <pc:sldMk cId="1648628518" sldId="259"/>
            <ac:grpSpMk id="16" creationId="{C6720EC7-910D-69EB-5052-A128CE579C45}"/>
          </ac:grpSpMkLst>
        </pc:grpChg>
        <pc:grpChg chg="del mod">
          <ac:chgData name="차 승훈" userId="9d3c9248f8e4c5bf" providerId="LiveId" clId="{1FEB356B-5E7B-4958-9155-F9AE645965C9}" dt="2022-10-19T12:22:56.032" v="510"/>
          <ac:grpSpMkLst>
            <pc:docMk/>
            <pc:sldMk cId="1648628518" sldId="259"/>
            <ac:grpSpMk id="23" creationId="{23FB4F57-491E-9923-2D2A-D28489E9D154}"/>
          </ac:grpSpMkLst>
        </pc:grpChg>
        <pc:grpChg chg="del mod">
          <ac:chgData name="차 승훈" userId="9d3c9248f8e4c5bf" providerId="LiveId" clId="{1FEB356B-5E7B-4958-9155-F9AE645965C9}" dt="2022-10-19T12:22:56.032" v="510"/>
          <ac:grpSpMkLst>
            <pc:docMk/>
            <pc:sldMk cId="1648628518" sldId="259"/>
            <ac:grpSpMk id="35" creationId="{AB850554-6AFE-F12D-25FF-C2C733D423E9}"/>
          </ac:grpSpMkLst>
        </pc:grpChg>
        <pc:grpChg chg="del mod">
          <ac:chgData name="차 승훈" userId="9d3c9248f8e4c5bf" providerId="LiveId" clId="{1FEB356B-5E7B-4958-9155-F9AE645965C9}" dt="2022-10-19T12:22:56.032" v="510"/>
          <ac:grpSpMkLst>
            <pc:docMk/>
            <pc:sldMk cId="1648628518" sldId="259"/>
            <ac:grpSpMk id="36" creationId="{94B4D2C6-9EC1-C19E-ACA3-587C18247DFC}"/>
          </ac:grpSpMkLst>
        </pc:grpChg>
        <pc:grpChg chg="del mod">
          <ac:chgData name="차 승훈" userId="9d3c9248f8e4c5bf" providerId="LiveId" clId="{1FEB356B-5E7B-4958-9155-F9AE645965C9}" dt="2022-10-19T12:22:58.070" v="513"/>
          <ac:grpSpMkLst>
            <pc:docMk/>
            <pc:sldMk cId="1648628518" sldId="259"/>
            <ac:grpSpMk id="38" creationId="{7E724657-BA1B-D814-0F2D-AEA71A27C499}"/>
          </ac:grpSpMkLst>
        </pc:grpChg>
        <pc:grpChg chg="del mod">
          <ac:chgData name="차 승훈" userId="9d3c9248f8e4c5bf" providerId="LiveId" clId="{1FEB356B-5E7B-4958-9155-F9AE645965C9}" dt="2022-10-19T12:23:02.806" v="518"/>
          <ac:grpSpMkLst>
            <pc:docMk/>
            <pc:sldMk cId="1648628518" sldId="259"/>
            <ac:grpSpMk id="41" creationId="{DA0D4175-ADA2-8017-4A4F-DE4A8EFD95E1}"/>
          </ac:grpSpMkLst>
        </pc:grpChg>
        <pc:grpChg chg="del mod">
          <ac:chgData name="차 승훈" userId="9d3c9248f8e4c5bf" providerId="LiveId" clId="{1FEB356B-5E7B-4958-9155-F9AE645965C9}" dt="2022-10-19T12:23:12.549" v="524"/>
          <ac:grpSpMkLst>
            <pc:docMk/>
            <pc:sldMk cId="1648628518" sldId="259"/>
            <ac:grpSpMk id="46" creationId="{07BF3695-438A-11B8-40FC-10E8FDA8E922}"/>
          </ac:grpSpMkLst>
        </pc:grpChg>
        <pc:grpChg chg="del mod">
          <ac:chgData name="차 승훈" userId="9d3c9248f8e4c5bf" providerId="LiveId" clId="{1FEB356B-5E7B-4958-9155-F9AE645965C9}" dt="2022-10-19T12:23:19.473" v="528"/>
          <ac:grpSpMkLst>
            <pc:docMk/>
            <pc:sldMk cId="1648628518" sldId="259"/>
            <ac:grpSpMk id="52" creationId="{0D1C5EE6-E4C5-930C-FA42-72F64270ECB3}"/>
          </ac:grpSpMkLst>
        </pc:grpChg>
        <pc:grpChg chg="del mod">
          <ac:chgData name="차 승훈" userId="9d3c9248f8e4c5bf" providerId="LiveId" clId="{1FEB356B-5E7B-4958-9155-F9AE645965C9}" dt="2022-10-19T12:23:27.665" v="530"/>
          <ac:grpSpMkLst>
            <pc:docMk/>
            <pc:sldMk cId="1648628518" sldId="259"/>
            <ac:grpSpMk id="56" creationId="{184196FE-C599-5A4B-6A65-E7359D797A8A}"/>
          </ac:grpSpMkLst>
        </pc:grpChg>
        <pc:grpChg chg="add del mod">
          <ac:chgData name="차 승훈" userId="9d3c9248f8e4c5bf" providerId="LiveId" clId="{1FEB356B-5E7B-4958-9155-F9AE645965C9}" dt="2022-10-19T12:23:37.175" v="538"/>
          <ac:grpSpMkLst>
            <pc:docMk/>
            <pc:sldMk cId="1648628518" sldId="259"/>
            <ac:grpSpMk id="58" creationId="{A10A87C6-3DDC-1CFA-5616-F22118DC192A}"/>
          </ac:grpSpMkLst>
        </pc:grpChg>
        <pc:grpChg chg="mod">
          <ac:chgData name="차 승훈" userId="9d3c9248f8e4c5bf" providerId="LiveId" clId="{1FEB356B-5E7B-4958-9155-F9AE645965C9}" dt="2022-10-19T12:23:31.953" v="535"/>
          <ac:grpSpMkLst>
            <pc:docMk/>
            <pc:sldMk cId="1648628518" sldId="259"/>
            <ac:grpSpMk id="61" creationId="{3992A5CA-F2BF-2DA9-6A3E-086A73A88303}"/>
          </ac:grpSpMkLst>
        </pc:grpChg>
        <pc:grpChg chg="del mod">
          <ac:chgData name="차 승훈" userId="9d3c9248f8e4c5bf" providerId="LiveId" clId="{1FEB356B-5E7B-4958-9155-F9AE645965C9}" dt="2022-10-19T12:23:54.636" v="548"/>
          <ac:grpSpMkLst>
            <pc:docMk/>
            <pc:sldMk cId="1648628518" sldId="259"/>
            <ac:grpSpMk id="63" creationId="{E89D3042-6881-5931-B894-097269086824}"/>
          </ac:grpSpMkLst>
        </pc:grpChg>
        <pc:grpChg chg="add del mod">
          <ac:chgData name="차 승훈" userId="9d3c9248f8e4c5bf" providerId="LiveId" clId="{1FEB356B-5E7B-4958-9155-F9AE645965C9}" dt="2022-10-19T12:25:10.410" v="618"/>
          <ac:grpSpMkLst>
            <pc:docMk/>
            <pc:sldMk cId="1648628518" sldId="259"/>
            <ac:grpSpMk id="2052" creationId="{207ED9DD-B8B3-68E2-34AD-4EFA2402C247}"/>
          </ac:grpSpMkLst>
        </pc:grpChg>
        <pc:grpChg chg="add del mod">
          <ac:chgData name="차 승훈" userId="9d3c9248f8e4c5bf" providerId="LiveId" clId="{1FEB356B-5E7B-4958-9155-F9AE645965C9}" dt="2022-10-19T12:25:18.914" v="622"/>
          <ac:grpSpMkLst>
            <pc:docMk/>
            <pc:sldMk cId="1648628518" sldId="259"/>
            <ac:grpSpMk id="2058" creationId="{B34D8188-846A-E06C-45D5-8FAA309657C7}"/>
          </ac:grpSpMkLst>
        </pc:grpChg>
        <pc:grpChg chg="del mod">
          <ac:chgData name="차 승훈" userId="9d3c9248f8e4c5bf" providerId="LiveId" clId="{1FEB356B-5E7B-4958-9155-F9AE645965C9}" dt="2022-10-19T12:25:07.908" v="616"/>
          <ac:grpSpMkLst>
            <pc:docMk/>
            <pc:sldMk cId="1648628518" sldId="259"/>
            <ac:grpSpMk id="2059" creationId="{54EA22B9-6DFD-7FCF-C02A-B68B5C0A2473}"/>
          </ac:grpSpMkLst>
        </pc:grpChg>
        <pc:grpChg chg="mod">
          <ac:chgData name="차 승훈" userId="9d3c9248f8e4c5bf" providerId="LiveId" clId="{1FEB356B-5E7B-4958-9155-F9AE645965C9}" dt="2022-10-19T12:24:29.712" v="569"/>
          <ac:grpSpMkLst>
            <pc:docMk/>
            <pc:sldMk cId="1648628518" sldId="259"/>
            <ac:grpSpMk id="2062" creationId="{743067BC-E20C-58FC-A93C-63AE9AC063DE}"/>
          </ac:grpSpMkLst>
        </pc:grpChg>
        <pc:grpChg chg="add del mod">
          <ac:chgData name="차 승훈" userId="9d3c9248f8e4c5bf" providerId="LiveId" clId="{1FEB356B-5E7B-4958-9155-F9AE645965C9}" dt="2022-10-19T12:24:29.160" v="567"/>
          <ac:grpSpMkLst>
            <pc:docMk/>
            <pc:sldMk cId="1648628518" sldId="259"/>
            <ac:grpSpMk id="2064" creationId="{C52A4C53-2307-D04A-6B99-4389C23819BB}"/>
          </ac:grpSpMkLst>
        </pc:grpChg>
        <pc:grpChg chg="add del mod">
          <ac:chgData name="차 승훈" userId="9d3c9248f8e4c5bf" providerId="LiveId" clId="{1FEB356B-5E7B-4958-9155-F9AE645965C9}" dt="2022-10-19T12:24:28.609" v="565"/>
          <ac:grpSpMkLst>
            <pc:docMk/>
            <pc:sldMk cId="1648628518" sldId="259"/>
            <ac:grpSpMk id="2066" creationId="{62C684B0-0BCB-8275-A621-6988F8B368E0}"/>
          </ac:grpSpMkLst>
        </pc:grpChg>
        <pc:grpChg chg="add del mod">
          <ac:chgData name="차 승훈" userId="9d3c9248f8e4c5bf" providerId="LiveId" clId="{1FEB356B-5E7B-4958-9155-F9AE645965C9}" dt="2022-10-19T12:24:27.970" v="563"/>
          <ac:grpSpMkLst>
            <pc:docMk/>
            <pc:sldMk cId="1648628518" sldId="259"/>
            <ac:grpSpMk id="2068" creationId="{81861ED5-17F9-8C2E-DDB1-6E5BCB69908B}"/>
          </ac:grpSpMkLst>
        </pc:grpChg>
        <pc:grpChg chg="mod">
          <ac:chgData name="차 승훈" userId="9d3c9248f8e4c5bf" providerId="LiveId" clId="{1FEB356B-5E7B-4958-9155-F9AE645965C9}" dt="2022-10-19T12:24:27.530" v="561"/>
          <ac:grpSpMkLst>
            <pc:docMk/>
            <pc:sldMk cId="1648628518" sldId="259"/>
            <ac:grpSpMk id="2070" creationId="{820EE707-4E33-9842-05CC-9BE3C3D86FC7}"/>
          </ac:grpSpMkLst>
        </pc:grpChg>
        <pc:grpChg chg="add del mod">
          <ac:chgData name="차 승훈" userId="9d3c9248f8e4c5bf" providerId="LiveId" clId="{1FEB356B-5E7B-4958-9155-F9AE645965C9}" dt="2022-10-19T12:25:05.290" v="614"/>
          <ac:grpSpMkLst>
            <pc:docMk/>
            <pc:sldMk cId="1648628518" sldId="259"/>
            <ac:grpSpMk id="2072" creationId="{6596ED0B-75B6-CB98-2F2A-2C3258917000}"/>
          </ac:grpSpMkLst>
        </pc:grpChg>
        <pc:grpChg chg="add del mod">
          <ac:chgData name="차 승훈" userId="9d3c9248f8e4c5bf" providerId="LiveId" clId="{1FEB356B-5E7B-4958-9155-F9AE645965C9}" dt="2022-10-19T12:25:04.917" v="612"/>
          <ac:grpSpMkLst>
            <pc:docMk/>
            <pc:sldMk cId="1648628518" sldId="259"/>
            <ac:grpSpMk id="2074" creationId="{E0C4E076-9C6E-5358-6A02-573A05A7E73B}"/>
          </ac:grpSpMkLst>
        </pc:grpChg>
        <pc:grpChg chg="add del mod">
          <ac:chgData name="차 승훈" userId="9d3c9248f8e4c5bf" providerId="LiveId" clId="{1FEB356B-5E7B-4958-9155-F9AE645965C9}" dt="2022-10-19T12:25:04.551" v="610"/>
          <ac:grpSpMkLst>
            <pc:docMk/>
            <pc:sldMk cId="1648628518" sldId="259"/>
            <ac:grpSpMk id="2076" creationId="{46610B40-0F78-BFB4-8A5F-846277A5C075}"/>
          </ac:grpSpMkLst>
        </pc:grpChg>
        <pc:grpChg chg="add del mod">
          <ac:chgData name="차 승훈" userId="9d3c9248f8e4c5bf" providerId="LiveId" clId="{1FEB356B-5E7B-4958-9155-F9AE645965C9}" dt="2022-10-19T12:25:03.679" v="607"/>
          <ac:grpSpMkLst>
            <pc:docMk/>
            <pc:sldMk cId="1648628518" sldId="259"/>
            <ac:grpSpMk id="2079" creationId="{3031752E-69E9-2A26-9C4D-B81F591AD1B5}"/>
          </ac:grpSpMkLst>
        </pc:grpChg>
        <pc:grpChg chg="add del mod">
          <ac:chgData name="차 승훈" userId="9d3c9248f8e4c5bf" providerId="LiveId" clId="{1FEB356B-5E7B-4958-9155-F9AE645965C9}" dt="2022-10-19T12:25:03.187" v="605"/>
          <ac:grpSpMkLst>
            <pc:docMk/>
            <pc:sldMk cId="1648628518" sldId="259"/>
            <ac:grpSpMk id="2081" creationId="{0052CE3F-17C6-BF32-2FA1-62E770ED10D6}"/>
          </ac:grpSpMkLst>
        </pc:grpChg>
        <pc:grpChg chg="add del mod">
          <ac:chgData name="차 승훈" userId="9d3c9248f8e4c5bf" providerId="LiveId" clId="{1FEB356B-5E7B-4958-9155-F9AE645965C9}" dt="2022-10-19T12:25:01.805" v="601"/>
          <ac:grpSpMkLst>
            <pc:docMk/>
            <pc:sldMk cId="1648628518" sldId="259"/>
            <ac:grpSpMk id="2085" creationId="{823C4C4F-6A86-B810-ED82-009E26D96B26}"/>
          </ac:grpSpMkLst>
        </pc:grpChg>
        <pc:grpChg chg="mod">
          <ac:chgData name="차 승훈" userId="9d3c9248f8e4c5bf" providerId="LiveId" clId="{1FEB356B-5E7B-4958-9155-F9AE645965C9}" dt="2022-10-19T12:25:00.840" v="598"/>
          <ac:grpSpMkLst>
            <pc:docMk/>
            <pc:sldMk cId="1648628518" sldId="259"/>
            <ac:grpSpMk id="2088" creationId="{238AD453-CA17-D945-365C-3D5822A2B77A}"/>
          </ac:grpSpMkLst>
        </pc:grpChg>
        <pc:grpChg chg="mod">
          <ac:chgData name="차 승훈" userId="9d3c9248f8e4c5bf" providerId="LiveId" clId="{1FEB356B-5E7B-4958-9155-F9AE645965C9}" dt="2022-10-19T12:24:59.374" v="594"/>
          <ac:grpSpMkLst>
            <pc:docMk/>
            <pc:sldMk cId="1648628518" sldId="259"/>
            <ac:grpSpMk id="2092" creationId="{E32951F4-4633-B5E3-CD19-30FA410EAB37}"/>
          </ac:grpSpMkLst>
        </pc:grpChg>
        <pc:grpChg chg="del mod">
          <ac:chgData name="차 승훈" userId="9d3c9248f8e4c5bf" providerId="LiveId" clId="{1FEB356B-5E7B-4958-9155-F9AE645965C9}" dt="2022-10-19T12:25:47.906" v="640"/>
          <ac:grpSpMkLst>
            <pc:docMk/>
            <pc:sldMk cId="1648628518" sldId="259"/>
            <ac:grpSpMk id="2094" creationId="{4D64DCD1-7A63-2A65-DB19-AEF552158A73}"/>
          </ac:grpSpMkLst>
        </pc:grpChg>
        <pc:grpChg chg="del mod">
          <ac:chgData name="차 승훈" userId="9d3c9248f8e4c5bf" providerId="LiveId" clId="{1FEB356B-5E7B-4958-9155-F9AE645965C9}" dt="2022-10-19T12:25:21.536" v="625"/>
          <ac:grpSpMkLst>
            <pc:docMk/>
            <pc:sldMk cId="1648628518" sldId="259"/>
            <ac:grpSpMk id="2096" creationId="{576BE4D2-4403-6196-83F2-0E6B26D047F0}"/>
          </ac:grpSpMkLst>
        </pc:grpChg>
        <pc:grpChg chg="del mod">
          <ac:chgData name="차 승훈" userId="9d3c9248f8e4c5bf" providerId="LiveId" clId="{1FEB356B-5E7B-4958-9155-F9AE645965C9}" dt="2022-10-19T12:26:12.668" v="647"/>
          <ac:grpSpMkLst>
            <pc:docMk/>
            <pc:sldMk cId="1648628518" sldId="259"/>
            <ac:grpSpMk id="2100" creationId="{81E54A04-B4AB-AC6C-2A2F-7D5A3F6CA6F4}"/>
          </ac:grpSpMkLst>
        </pc:grpChg>
        <pc:grpChg chg="del mod">
          <ac:chgData name="차 승훈" userId="9d3c9248f8e4c5bf" providerId="LiveId" clId="{1FEB356B-5E7B-4958-9155-F9AE645965C9}" dt="2022-10-19T12:25:25.388" v="627"/>
          <ac:grpSpMkLst>
            <pc:docMk/>
            <pc:sldMk cId="1648628518" sldId="259"/>
            <ac:grpSpMk id="2103" creationId="{4A15AE1B-79FF-B06D-DF95-48B562B9027A}"/>
          </ac:grpSpMkLst>
        </pc:grpChg>
        <pc:grpChg chg="del mod">
          <ac:chgData name="차 승훈" userId="9d3c9248f8e4c5bf" providerId="LiveId" clId="{1FEB356B-5E7B-4958-9155-F9AE645965C9}" dt="2022-10-19T12:25:47.906" v="640"/>
          <ac:grpSpMkLst>
            <pc:docMk/>
            <pc:sldMk cId="1648628518" sldId="259"/>
            <ac:grpSpMk id="2105" creationId="{DDC25B29-9003-4738-375F-8A2E314D0B92}"/>
          </ac:grpSpMkLst>
        </pc:grpChg>
        <pc:grpChg chg="del mod">
          <ac:chgData name="차 승훈" userId="9d3c9248f8e4c5bf" providerId="LiveId" clId="{1FEB356B-5E7B-4958-9155-F9AE645965C9}" dt="2022-10-19T12:25:36.634" v="633"/>
          <ac:grpSpMkLst>
            <pc:docMk/>
            <pc:sldMk cId="1648628518" sldId="259"/>
            <ac:grpSpMk id="2109" creationId="{33A63F82-3089-4D83-1026-C814F01D7AF2}"/>
          </ac:grpSpMkLst>
        </pc:grpChg>
        <pc:grpChg chg="del mod">
          <ac:chgData name="차 승훈" userId="9d3c9248f8e4c5bf" providerId="LiveId" clId="{1FEB356B-5E7B-4958-9155-F9AE645965C9}" dt="2022-10-19T12:25:42.163" v="635"/>
          <ac:grpSpMkLst>
            <pc:docMk/>
            <pc:sldMk cId="1648628518" sldId="259"/>
            <ac:grpSpMk id="2111" creationId="{4464B21D-9683-C864-8C75-DF1D1C453FBE}"/>
          </ac:grpSpMkLst>
        </pc:grpChg>
        <pc:grpChg chg="del mod">
          <ac:chgData name="차 승훈" userId="9d3c9248f8e4c5bf" providerId="LiveId" clId="{1FEB356B-5E7B-4958-9155-F9AE645965C9}" dt="2022-10-19T12:25:45.352" v="637"/>
          <ac:grpSpMkLst>
            <pc:docMk/>
            <pc:sldMk cId="1648628518" sldId="259"/>
            <ac:grpSpMk id="2113" creationId="{6B5CE1B9-6E6D-F510-1C53-0644DE092631}"/>
          </ac:grpSpMkLst>
        </pc:grpChg>
        <pc:grpChg chg="del mod">
          <ac:chgData name="차 승훈" userId="9d3c9248f8e4c5bf" providerId="LiveId" clId="{1FEB356B-5E7B-4958-9155-F9AE645965C9}" dt="2022-10-19T12:25:47.906" v="640"/>
          <ac:grpSpMkLst>
            <pc:docMk/>
            <pc:sldMk cId="1648628518" sldId="259"/>
            <ac:grpSpMk id="2115" creationId="{F1D41C5E-EA1E-3BBF-762A-2689C1FA4A17}"/>
          </ac:grpSpMkLst>
        </pc:grpChg>
        <pc:grpChg chg="del mod">
          <ac:chgData name="차 승훈" userId="9d3c9248f8e4c5bf" providerId="LiveId" clId="{1FEB356B-5E7B-4958-9155-F9AE645965C9}" dt="2022-10-19T12:25:59.377" v="643"/>
          <ac:grpSpMkLst>
            <pc:docMk/>
            <pc:sldMk cId="1648628518" sldId="259"/>
            <ac:grpSpMk id="2118" creationId="{B989A6CB-1DA9-19D0-E943-E88BA0456757}"/>
          </ac:grpSpMkLst>
        </pc:grpChg>
        <pc:grpChg chg="del mod">
          <ac:chgData name="차 승훈" userId="9d3c9248f8e4c5bf" providerId="LiveId" clId="{1FEB356B-5E7B-4958-9155-F9AE645965C9}" dt="2022-10-19T12:26:23.395" v="652"/>
          <ac:grpSpMkLst>
            <pc:docMk/>
            <pc:sldMk cId="1648628518" sldId="259"/>
            <ac:grpSpMk id="2121" creationId="{A452EE29-3A9B-A4A9-FDBC-FE09F055BE28}"/>
          </ac:grpSpMkLst>
        </pc:grpChg>
        <pc:grpChg chg="del mod">
          <ac:chgData name="차 승훈" userId="9d3c9248f8e4c5bf" providerId="LiveId" clId="{1FEB356B-5E7B-4958-9155-F9AE645965C9}" dt="2022-10-19T12:26:19.278" v="649"/>
          <ac:grpSpMkLst>
            <pc:docMk/>
            <pc:sldMk cId="1648628518" sldId="259"/>
            <ac:grpSpMk id="2125" creationId="{6FA9C29A-9E6E-2A14-C165-9FBAFDF539E5}"/>
          </ac:grpSpMkLst>
        </pc:grpChg>
        <pc:grpChg chg="del mod">
          <ac:chgData name="차 승훈" userId="9d3c9248f8e4c5bf" providerId="LiveId" clId="{1FEB356B-5E7B-4958-9155-F9AE645965C9}" dt="2022-10-19T12:26:23.395" v="652"/>
          <ac:grpSpMkLst>
            <pc:docMk/>
            <pc:sldMk cId="1648628518" sldId="259"/>
            <ac:grpSpMk id="2127" creationId="{9C468DF4-79AE-A416-BC68-AED0BF6EBD4A}"/>
          </ac:grpSpMkLst>
        </pc:grpChg>
        <pc:grpChg chg="del mod">
          <ac:chgData name="차 승훈" userId="9d3c9248f8e4c5bf" providerId="LiveId" clId="{1FEB356B-5E7B-4958-9155-F9AE645965C9}" dt="2022-10-19T12:26:31.217" v="655"/>
          <ac:grpSpMkLst>
            <pc:docMk/>
            <pc:sldMk cId="1648628518" sldId="259"/>
            <ac:grpSpMk id="2130" creationId="{046CD8BC-BE15-B56A-B27F-41B4C4404932}"/>
          </ac:grpSpMkLst>
        </pc:grpChg>
        <pc:grpChg chg="add del mod">
          <ac:chgData name="차 승훈" userId="9d3c9248f8e4c5bf" providerId="LiveId" clId="{1FEB356B-5E7B-4958-9155-F9AE645965C9}" dt="2022-10-19T12:26:43.539" v="671"/>
          <ac:grpSpMkLst>
            <pc:docMk/>
            <pc:sldMk cId="1648628518" sldId="259"/>
            <ac:grpSpMk id="2133" creationId="{9E0D641E-21E6-D2F9-D76A-0B315886197C}"/>
          </ac:grpSpMkLst>
        </pc:grpChg>
        <pc:grpChg chg="add del mod">
          <ac:chgData name="차 승훈" userId="9d3c9248f8e4c5bf" providerId="LiveId" clId="{1FEB356B-5E7B-4958-9155-F9AE645965C9}" dt="2022-10-19T12:26:39.889" v="669"/>
          <ac:grpSpMkLst>
            <pc:docMk/>
            <pc:sldMk cId="1648628518" sldId="259"/>
            <ac:grpSpMk id="2135" creationId="{A79F0CCD-BE55-F749-C3D4-5167E2D25710}"/>
          </ac:grpSpMkLst>
        </pc:grpChg>
        <pc:grpChg chg="mod">
          <ac:chgData name="차 승훈" userId="9d3c9248f8e4c5bf" providerId="LiveId" clId="{1FEB356B-5E7B-4958-9155-F9AE645965C9}" dt="2022-10-19T12:26:38.007" v="664"/>
          <ac:grpSpMkLst>
            <pc:docMk/>
            <pc:sldMk cId="1648628518" sldId="259"/>
            <ac:grpSpMk id="2140" creationId="{09122706-4A4E-8283-E523-47F4EF76EA03}"/>
          </ac:grpSpMkLst>
        </pc:grpChg>
        <pc:grpChg chg="del mod">
          <ac:chgData name="차 승훈" userId="9d3c9248f8e4c5bf" providerId="LiveId" clId="{1FEB356B-5E7B-4958-9155-F9AE645965C9}" dt="2022-10-19T12:26:50.856" v="675"/>
          <ac:grpSpMkLst>
            <pc:docMk/>
            <pc:sldMk cId="1648628518" sldId="259"/>
            <ac:grpSpMk id="2142" creationId="{35B92471-8E76-39CE-5EFC-B680F103A1D3}"/>
          </ac:grpSpMkLst>
        </pc:grpChg>
        <pc:grpChg chg="del mod">
          <ac:chgData name="차 승훈" userId="9d3c9248f8e4c5bf" providerId="LiveId" clId="{1FEB356B-5E7B-4958-9155-F9AE645965C9}" dt="2022-10-19T12:26:56.888" v="680"/>
          <ac:grpSpMkLst>
            <pc:docMk/>
            <pc:sldMk cId="1648628518" sldId="259"/>
            <ac:grpSpMk id="2146" creationId="{F52498A7-816A-E7BA-744F-EF8F49CED611}"/>
          </ac:grpSpMkLst>
        </pc:grpChg>
        <pc:grpChg chg="del mod">
          <ac:chgData name="차 승훈" userId="9d3c9248f8e4c5bf" providerId="LiveId" clId="{1FEB356B-5E7B-4958-9155-F9AE645965C9}" dt="2022-10-19T12:26:58.816" v="682"/>
          <ac:grpSpMkLst>
            <pc:docMk/>
            <pc:sldMk cId="1648628518" sldId="259"/>
            <ac:grpSpMk id="2151" creationId="{D7218497-1F52-5B17-08E8-9625DE5B0945}"/>
          </ac:grpSpMkLst>
        </pc:grpChg>
        <pc:grpChg chg="del mod">
          <ac:chgData name="차 승훈" userId="9d3c9248f8e4c5bf" providerId="LiveId" clId="{1FEB356B-5E7B-4958-9155-F9AE645965C9}" dt="2022-10-19T12:27:01.591" v="685"/>
          <ac:grpSpMkLst>
            <pc:docMk/>
            <pc:sldMk cId="1648628518" sldId="259"/>
            <ac:grpSpMk id="2153" creationId="{7E0B112B-7740-A16F-FFAF-597E1847EEAC}"/>
          </ac:grpSpMkLst>
        </pc:grpChg>
        <pc:grpChg chg="del mod">
          <ac:chgData name="차 승훈" userId="9d3c9248f8e4c5bf" providerId="LiveId" clId="{1FEB356B-5E7B-4958-9155-F9AE645965C9}" dt="2022-10-19T12:27:04.430" v="691"/>
          <ac:grpSpMkLst>
            <pc:docMk/>
            <pc:sldMk cId="1648628518" sldId="259"/>
            <ac:grpSpMk id="2156" creationId="{A5CC84B0-F845-ECD5-E3D4-86862D0C001A}"/>
          </ac:grpSpMkLst>
        </pc:grpChg>
        <pc:grpChg chg="del mod">
          <ac:chgData name="차 승훈" userId="9d3c9248f8e4c5bf" providerId="LiveId" clId="{1FEB356B-5E7B-4958-9155-F9AE645965C9}" dt="2022-10-19T12:43:07.333" v="1035"/>
          <ac:grpSpMkLst>
            <pc:docMk/>
            <pc:sldMk cId="1648628518" sldId="259"/>
            <ac:grpSpMk id="2162" creationId="{361B3B87-26E4-B106-9881-F4F5C2C3D6CD}"/>
          </ac:grpSpMkLst>
        </pc:grpChg>
        <pc:grpChg chg="del mod">
          <ac:chgData name="차 승훈" userId="9d3c9248f8e4c5bf" providerId="LiveId" clId="{1FEB356B-5E7B-4958-9155-F9AE645965C9}" dt="2022-10-19T12:27:07.739" v="696"/>
          <ac:grpSpMkLst>
            <pc:docMk/>
            <pc:sldMk cId="1648628518" sldId="259"/>
            <ac:grpSpMk id="2165" creationId="{35C1253F-4162-6164-D6D3-3CB935C4368D}"/>
          </ac:grpSpMkLst>
        </pc:grpChg>
        <pc:grpChg chg="mod">
          <ac:chgData name="차 승훈" userId="9d3c9248f8e4c5bf" providerId="LiveId" clId="{1FEB356B-5E7B-4958-9155-F9AE645965C9}" dt="2022-10-19T12:27:07.739" v="696"/>
          <ac:grpSpMkLst>
            <pc:docMk/>
            <pc:sldMk cId="1648628518" sldId="259"/>
            <ac:grpSpMk id="2167" creationId="{797BDE33-AB4C-EE50-7855-9A5D2939CA0E}"/>
          </ac:grpSpMkLst>
        </pc:grpChg>
        <pc:grpChg chg="del mod">
          <ac:chgData name="차 승훈" userId="9d3c9248f8e4c5bf" providerId="LiveId" clId="{1FEB356B-5E7B-4958-9155-F9AE645965C9}" dt="2022-10-19T12:43:08.149" v="1037"/>
          <ac:grpSpMkLst>
            <pc:docMk/>
            <pc:sldMk cId="1648628518" sldId="259"/>
            <ac:grpSpMk id="2170" creationId="{ECA6358C-8250-20A9-73A6-AB604BA310CF}"/>
          </ac:grpSpMkLst>
        </pc:grpChg>
        <pc:grpChg chg="add del mod">
          <ac:chgData name="차 승훈" userId="9d3c9248f8e4c5bf" providerId="LiveId" clId="{1FEB356B-5E7B-4958-9155-F9AE645965C9}" dt="2022-10-19T13:46:30.952" v="1238" actId="478"/>
          <ac:grpSpMkLst>
            <pc:docMk/>
            <pc:sldMk cId="1648628518" sldId="259"/>
            <ac:grpSpMk id="2172" creationId="{92D5B493-E82F-4167-4B8C-E527D64516D5}"/>
          </ac:grpSpMkLst>
        </pc:grpChg>
        <pc:picChg chg="add del">
          <ac:chgData name="차 승훈" userId="9d3c9248f8e4c5bf" providerId="LiveId" clId="{1FEB356B-5E7B-4958-9155-F9AE645965C9}" dt="2022-10-19T13:46:30.952" v="1238" actId="478"/>
          <ac:picMkLst>
            <pc:docMk/>
            <pc:sldMk cId="1648628518" sldId="259"/>
            <ac:picMk id="2050" creationId="{015C98F6-A982-02A8-DA54-596C0753B6C1}"/>
          </ac:picMkLst>
        </pc:picChg>
        <pc:picChg chg="add del mod">
          <ac:chgData name="차 승훈" userId="9d3c9248f8e4c5bf" providerId="LiveId" clId="{1FEB356B-5E7B-4958-9155-F9AE645965C9}" dt="2022-10-19T13:46:30.952" v="1238" actId="478"/>
          <ac:picMkLst>
            <pc:docMk/>
            <pc:sldMk cId="1648628518" sldId="259"/>
            <ac:picMk id="2168" creationId="{5C463AEE-0510-CAA3-8B58-40C4B8C165A6}"/>
          </ac:picMkLst>
        </pc:picChg>
        <pc:inkChg chg="add del mod">
          <ac:chgData name="차 승훈" userId="9d3c9248f8e4c5bf" providerId="LiveId" clId="{1FEB356B-5E7B-4958-9155-F9AE645965C9}" dt="2022-10-19T12:22:20.041" v="478" actId="9405"/>
          <ac:inkMkLst>
            <pc:docMk/>
            <pc:sldMk cId="1648628518" sldId="259"/>
            <ac:inkMk id="2" creationId="{98E88649-C391-1309-88FB-E854E97DA264}"/>
          </ac:inkMkLst>
        </pc:inkChg>
        <pc:inkChg chg="add del mod">
          <ac:chgData name="차 승훈" userId="9d3c9248f8e4c5bf" providerId="LiveId" clId="{1FEB356B-5E7B-4958-9155-F9AE645965C9}" dt="2022-10-19T12:22:19.442" v="477" actId="9405"/>
          <ac:inkMkLst>
            <pc:docMk/>
            <pc:sldMk cId="1648628518" sldId="259"/>
            <ac:inkMk id="3" creationId="{6ECA021C-6363-81CA-34E0-6626FF64F58A}"/>
          </ac:inkMkLst>
        </pc:inkChg>
        <pc:inkChg chg="add del mod">
          <ac:chgData name="차 승훈" userId="9d3c9248f8e4c5bf" providerId="LiveId" clId="{1FEB356B-5E7B-4958-9155-F9AE645965C9}" dt="2022-10-19T12:22:18.728" v="476"/>
          <ac:inkMkLst>
            <pc:docMk/>
            <pc:sldMk cId="1648628518" sldId="259"/>
            <ac:inkMk id="4" creationId="{24F9899F-167E-897B-A461-A4EF5D20D3F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6" creationId="{649B9FD7-FFC1-80B5-F6D3-0D8991948AB4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7" creationId="{83A0F0D2-7C93-2DC4-6B33-EF073B418406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8" creationId="{2DAC0F43-5803-AE4A-8597-A24FB2CC4B79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0" creationId="{112DAA9C-3C8D-2C59-C414-D8F952CE02E3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1" creationId="{EC4668DF-399E-678C-EAAB-1ADC941F1016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3" creationId="{1482B7C2-96E5-F51E-13BA-5FD0A1463131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4" creationId="{0A2A0207-81BD-92C3-7307-BD33FBE940C8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5" creationId="{3883BB37-A862-6836-C791-EA8F8986712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7" creationId="{8265BD3C-79E9-C993-A738-2917881F084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8" creationId="{8B59B708-FDA6-326C-9DC6-FAC330B97B37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19" creationId="{0AE02F43-A9EB-E3EE-F92F-92E2261E8067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" creationId="{B7D5A4ED-F034-6AA7-0EAD-0C01387B4C75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" creationId="{C5EF1DFD-AD8A-51E0-946A-EF601824CC6E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2" creationId="{48B80213-64FD-1DEE-DEC4-EBBCD333C0E8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4" creationId="{E71FEE67-30C4-E1C8-D7B4-7614D545D24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5" creationId="{346C1429-A9D5-D1E8-7A08-6BEED14D013B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6" creationId="{3650A11F-E1B1-C783-FCD6-5794FBD8D746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7" creationId="{7E781A6E-0D6D-2AA9-AAAD-15168995E1D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8" creationId="{0DA64AD3-AAEE-EA7F-80F8-06C95452D0E4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9" creationId="{2EFB776C-10BC-6876-0708-4AFB9A4DBEA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0" creationId="{23233BDA-DD76-99D1-3659-10C5470CC615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1" creationId="{8114DC13-98EC-79BC-66A8-E5AA07E3B4F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2" creationId="{CA182770-055C-2C66-B104-EE91AF8C2351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3" creationId="{D2038603-5D32-898E-B2C0-002C54EA50CB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4" creationId="{00BE0647-F5A7-8A13-7A27-E483729A4FB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7" creationId="{8A4BA178-43F3-D5FD-E266-2961EFD5C38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39" creationId="{48000EF1-E770-EBFE-FB06-431C2C90113A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0" creationId="{1C5ACE35-3379-0A74-8CA5-4C4AE29CB649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2" creationId="{B983CE13-F692-5A83-2804-88F37B70FA96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3" creationId="{F7F836E5-95B7-1B73-B63E-D09D8AB625F2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4" creationId="{6AA9A529-6A89-EAA6-2880-C87137AAE96A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5" creationId="{6A0E89D3-C5A1-64FA-D909-8DA07858D153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7" creationId="{BDACB075-DFE1-7286-D334-29AC4F0D3450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8" creationId="{695A786B-7929-CB63-C128-EBE5EBC0DB08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49" creationId="{3E1A73D2-9A99-0B67-771F-6B68A92AD1E8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50" creationId="{6D53F522-E5B0-7A2E-4726-9C89307F0C40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51" creationId="{5A9D829A-591B-D0BE-045C-7BEE87609CF1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53" creationId="{72BFA69A-5DC7-3B8C-98F7-E5A1317118D9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54" creationId="{C0B8C4BB-66E1-82D8-5404-2A2DB3F21477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55" creationId="{ABB40EBE-E08C-41C2-0BEF-189864DCD04A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57" creationId="{ED794727-0CD6-7DF1-1E62-F4AAC37C727E}"/>
          </ac:inkMkLst>
        </pc:inkChg>
        <pc:inkChg chg="add del mod">
          <ac:chgData name="차 승훈" userId="9d3c9248f8e4c5bf" providerId="LiveId" clId="{1FEB356B-5E7B-4958-9155-F9AE645965C9}" dt="2022-10-19T12:23:32.453" v="536" actId="9405"/>
          <ac:inkMkLst>
            <pc:docMk/>
            <pc:sldMk cId="1648628518" sldId="259"/>
            <ac:inkMk id="59" creationId="{03B7E081-DCD5-980A-C3D5-7BA86880CF63}"/>
          </ac:inkMkLst>
        </pc:inkChg>
        <pc:inkChg chg="add del mod">
          <ac:chgData name="차 승훈" userId="9d3c9248f8e4c5bf" providerId="LiveId" clId="{1FEB356B-5E7B-4958-9155-F9AE645965C9}" dt="2022-10-19T12:23:31.953" v="535"/>
          <ac:inkMkLst>
            <pc:docMk/>
            <pc:sldMk cId="1648628518" sldId="259"/>
            <ac:inkMk id="60" creationId="{C8049514-78CF-9A41-981B-208E57060104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62" creationId="{A6E1B450-A745-2C21-40D0-D5952D8FAFFE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48" creationId="{5D05D4A2-F0A3-7130-14DB-5255D68CB2E6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49" creationId="{9DC7FB91-5D13-0438-7C8A-06FFDE0BE2D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51" creationId="{9F65989F-5F26-CD0C-1F25-31E442D4C071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53" creationId="{7F6ED3C5-28FC-15B6-C98B-E3AD3257F340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54" creationId="{0493A071-9BD0-DDFA-B287-FF96E3D27240}"/>
          </ac:inkMkLst>
        </pc:inkChg>
        <pc:inkChg chg="add mod">
          <ac:chgData name="차 승훈" userId="9d3c9248f8e4c5bf" providerId="LiveId" clId="{1FEB356B-5E7B-4958-9155-F9AE645965C9}" dt="2022-10-19T12:43:07.333" v="1035"/>
          <ac:inkMkLst>
            <pc:docMk/>
            <pc:sldMk cId="1648628518" sldId="259"/>
            <ac:inkMk id="2055" creationId="{1024BF69-7748-A334-0AC3-9FE857A14C0B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56" creationId="{12804926-DEBD-52FE-EEF3-15129436DF27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57" creationId="{1770EFD3-8F87-79D6-9A18-B1CFA5B2FC38}"/>
          </ac:inkMkLst>
        </pc:inkChg>
        <pc:inkChg chg="add del mod">
          <ac:chgData name="차 승훈" userId="9d3c9248f8e4c5bf" providerId="LiveId" clId="{1FEB356B-5E7B-4958-9155-F9AE645965C9}" dt="2022-10-19T12:24:30.476" v="570" actId="9405"/>
          <ac:inkMkLst>
            <pc:docMk/>
            <pc:sldMk cId="1648628518" sldId="259"/>
            <ac:inkMk id="2060" creationId="{E883BB6E-8365-F764-628B-E1385AAB0C86}"/>
          </ac:inkMkLst>
        </pc:inkChg>
        <pc:inkChg chg="add del mod">
          <ac:chgData name="차 승훈" userId="9d3c9248f8e4c5bf" providerId="LiveId" clId="{1FEB356B-5E7B-4958-9155-F9AE645965C9}" dt="2022-10-19T12:24:29.712" v="569"/>
          <ac:inkMkLst>
            <pc:docMk/>
            <pc:sldMk cId="1648628518" sldId="259"/>
            <ac:inkMk id="2061" creationId="{97ABB455-9D56-C26E-2467-6E3D6D079D07}"/>
          </ac:inkMkLst>
        </pc:inkChg>
        <pc:inkChg chg="add del mod">
          <ac:chgData name="차 승훈" userId="9d3c9248f8e4c5bf" providerId="LiveId" clId="{1FEB356B-5E7B-4958-9155-F9AE645965C9}" dt="2022-10-19T12:24:29.160" v="567"/>
          <ac:inkMkLst>
            <pc:docMk/>
            <pc:sldMk cId="1648628518" sldId="259"/>
            <ac:inkMk id="2063" creationId="{2B9653EB-4C6F-31D7-BA8C-9ADE99593434}"/>
          </ac:inkMkLst>
        </pc:inkChg>
        <pc:inkChg chg="add del mod">
          <ac:chgData name="차 승훈" userId="9d3c9248f8e4c5bf" providerId="LiveId" clId="{1FEB356B-5E7B-4958-9155-F9AE645965C9}" dt="2022-10-19T12:24:28.609" v="565"/>
          <ac:inkMkLst>
            <pc:docMk/>
            <pc:sldMk cId="1648628518" sldId="259"/>
            <ac:inkMk id="2065" creationId="{DAC86376-27E8-FDA2-9DA3-06C6595E6414}"/>
          </ac:inkMkLst>
        </pc:inkChg>
        <pc:inkChg chg="add del mod">
          <ac:chgData name="차 승훈" userId="9d3c9248f8e4c5bf" providerId="LiveId" clId="{1FEB356B-5E7B-4958-9155-F9AE645965C9}" dt="2022-10-19T12:24:27.970" v="563"/>
          <ac:inkMkLst>
            <pc:docMk/>
            <pc:sldMk cId="1648628518" sldId="259"/>
            <ac:inkMk id="2067" creationId="{4B62C431-87AD-39D2-279E-8423754C5EF8}"/>
          </ac:inkMkLst>
        </pc:inkChg>
        <pc:inkChg chg="add del mod">
          <ac:chgData name="차 승훈" userId="9d3c9248f8e4c5bf" providerId="LiveId" clId="{1FEB356B-5E7B-4958-9155-F9AE645965C9}" dt="2022-10-19T12:24:27.530" v="561"/>
          <ac:inkMkLst>
            <pc:docMk/>
            <pc:sldMk cId="1648628518" sldId="259"/>
            <ac:inkMk id="2069" creationId="{3EB24F1F-ABD9-269C-EF57-82031D6C675E}"/>
          </ac:inkMkLst>
        </pc:inkChg>
        <pc:inkChg chg="add del mod">
          <ac:chgData name="차 승훈" userId="9d3c9248f8e4c5bf" providerId="LiveId" clId="{1FEB356B-5E7B-4958-9155-F9AE645965C9}" dt="2022-10-19T12:25:05.290" v="614"/>
          <ac:inkMkLst>
            <pc:docMk/>
            <pc:sldMk cId="1648628518" sldId="259"/>
            <ac:inkMk id="2071" creationId="{3E2CA520-270F-2817-E5C6-94E88A430CAA}"/>
          </ac:inkMkLst>
        </pc:inkChg>
        <pc:inkChg chg="add del mod">
          <ac:chgData name="차 승훈" userId="9d3c9248f8e4c5bf" providerId="LiveId" clId="{1FEB356B-5E7B-4958-9155-F9AE645965C9}" dt="2022-10-19T12:25:04.917" v="612"/>
          <ac:inkMkLst>
            <pc:docMk/>
            <pc:sldMk cId="1648628518" sldId="259"/>
            <ac:inkMk id="2073" creationId="{A36AD8E9-F8D8-C878-2D82-C4D17A4E723B}"/>
          </ac:inkMkLst>
        </pc:inkChg>
        <pc:inkChg chg="add del mod">
          <ac:chgData name="차 승훈" userId="9d3c9248f8e4c5bf" providerId="LiveId" clId="{1FEB356B-5E7B-4958-9155-F9AE645965C9}" dt="2022-10-19T12:25:04.551" v="610"/>
          <ac:inkMkLst>
            <pc:docMk/>
            <pc:sldMk cId="1648628518" sldId="259"/>
            <ac:inkMk id="2075" creationId="{44E1A945-9244-DC25-E8DD-A52FE2DDAACB}"/>
          </ac:inkMkLst>
        </pc:inkChg>
        <pc:inkChg chg="add del mod">
          <ac:chgData name="차 승훈" userId="9d3c9248f8e4c5bf" providerId="LiveId" clId="{1FEB356B-5E7B-4958-9155-F9AE645965C9}" dt="2022-10-19T12:25:04.146" v="608" actId="9405"/>
          <ac:inkMkLst>
            <pc:docMk/>
            <pc:sldMk cId="1648628518" sldId="259"/>
            <ac:inkMk id="2077" creationId="{379C0E0F-AF66-66FC-0910-F5DE1F58C916}"/>
          </ac:inkMkLst>
        </pc:inkChg>
        <pc:inkChg chg="add del mod">
          <ac:chgData name="차 승훈" userId="9d3c9248f8e4c5bf" providerId="LiveId" clId="{1FEB356B-5E7B-4958-9155-F9AE645965C9}" dt="2022-10-19T12:25:03.679" v="607"/>
          <ac:inkMkLst>
            <pc:docMk/>
            <pc:sldMk cId="1648628518" sldId="259"/>
            <ac:inkMk id="2078" creationId="{53E8349E-1121-7DEF-94C8-C5FC79B3BC0E}"/>
          </ac:inkMkLst>
        </pc:inkChg>
        <pc:inkChg chg="add del mod">
          <ac:chgData name="차 승훈" userId="9d3c9248f8e4c5bf" providerId="LiveId" clId="{1FEB356B-5E7B-4958-9155-F9AE645965C9}" dt="2022-10-19T12:25:03.187" v="605"/>
          <ac:inkMkLst>
            <pc:docMk/>
            <pc:sldMk cId="1648628518" sldId="259"/>
            <ac:inkMk id="2080" creationId="{5AF81D7E-C915-1CE1-EB08-14FE925720F6}"/>
          </ac:inkMkLst>
        </pc:inkChg>
        <pc:inkChg chg="add del mod">
          <ac:chgData name="차 승훈" userId="9d3c9248f8e4c5bf" providerId="LiveId" clId="{1FEB356B-5E7B-4958-9155-F9AE645965C9}" dt="2022-10-19T12:25:02.760" v="603" actId="9405"/>
          <ac:inkMkLst>
            <pc:docMk/>
            <pc:sldMk cId="1648628518" sldId="259"/>
            <ac:inkMk id="2082" creationId="{9EE133BE-38E7-9092-006E-65E11282307D}"/>
          </ac:inkMkLst>
        </pc:inkChg>
        <pc:inkChg chg="add del mod">
          <ac:chgData name="차 승훈" userId="9d3c9248f8e4c5bf" providerId="LiveId" clId="{1FEB356B-5E7B-4958-9155-F9AE645965C9}" dt="2022-10-19T12:25:02.349" v="602" actId="9405"/>
          <ac:inkMkLst>
            <pc:docMk/>
            <pc:sldMk cId="1648628518" sldId="259"/>
            <ac:inkMk id="2083" creationId="{DDD835B0-F3AA-1EE1-D492-216EDD6EC0B7}"/>
          </ac:inkMkLst>
        </pc:inkChg>
        <pc:inkChg chg="add del mod">
          <ac:chgData name="차 승훈" userId="9d3c9248f8e4c5bf" providerId="LiveId" clId="{1FEB356B-5E7B-4958-9155-F9AE645965C9}" dt="2022-10-19T12:25:01.805" v="601"/>
          <ac:inkMkLst>
            <pc:docMk/>
            <pc:sldMk cId="1648628518" sldId="259"/>
            <ac:inkMk id="2084" creationId="{5A9D70FC-53CC-CAF7-A812-B4580D6EC05F}"/>
          </ac:inkMkLst>
        </pc:inkChg>
        <pc:inkChg chg="add del mod">
          <ac:chgData name="차 승훈" userId="9d3c9248f8e4c5bf" providerId="LiveId" clId="{1FEB356B-5E7B-4958-9155-F9AE645965C9}" dt="2022-10-19T12:25:01.363" v="599" actId="9405"/>
          <ac:inkMkLst>
            <pc:docMk/>
            <pc:sldMk cId="1648628518" sldId="259"/>
            <ac:inkMk id="2086" creationId="{3409996C-6446-05B0-77D6-A918D4A8C51A}"/>
          </ac:inkMkLst>
        </pc:inkChg>
        <pc:inkChg chg="add del mod">
          <ac:chgData name="차 승훈" userId="9d3c9248f8e4c5bf" providerId="LiveId" clId="{1FEB356B-5E7B-4958-9155-F9AE645965C9}" dt="2022-10-19T12:25:00.840" v="598"/>
          <ac:inkMkLst>
            <pc:docMk/>
            <pc:sldMk cId="1648628518" sldId="259"/>
            <ac:inkMk id="2087" creationId="{E67D7CE2-00D8-8C3A-4341-EFEFC55F510D}"/>
          </ac:inkMkLst>
        </pc:inkChg>
        <pc:inkChg chg="add del mod">
          <ac:chgData name="차 승훈" userId="9d3c9248f8e4c5bf" providerId="LiveId" clId="{1FEB356B-5E7B-4958-9155-F9AE645965C9}" dt="2022-10-19T12:25:00.337" v="596" actId="9405"/>
          <ac:inkMkLst>
            <pc:docMk/>
            <pc:sldMk cId="1648628518" sldId="259"/>
            <ac:inkMk id="2089" creationId="{8FEF9C93-78B1-3161-2FD8-0A317C63EA74}"/>
          </ac:inkMkLst>
        </pc:inkChg>
        <pc:inkChg chg="add del mod">
          <ac:chgData name="차 승훈" userId="9d3c9248f8e4c5bf" providerId="LiveId" clId="{1FEB356B-5E7B-4958-9155-F9AE645965C9}" dt="2022-10-19T12:24:59.854" v="595" actId="9405"/>
          <ac:inkMkLst>
            <pc:docMk/>
            <pc:sldMk cId="1648628518" sldId="259"/>
            <ac:inkMk id="2090" creationId="{46E39391-1557-ECF1-62D8-9D91A1383B33}"/>
          </ac:inkMkLst>
        </pc:inkChg>
        <pc:inkChg chg="add del mod">
          <ac:chgData name="차 승훈" userId="9d3c9248f8e4c5bf" providerId="LiveId" clId="{1FEB356B-5E7B-4958-9155-F9AE645965C9}" dt="2022-10-19T12:24:59.374" v="594"/>
          <ac:inkMkLst>
            <pc:docMk/>
            <pc:sldMk cId="1648628518" sldId="259"/>
            <ac:inkMk id="2091" creationId="{DFBD0434-6112-8F29-7475-036A5DA9ADFB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93" creationId="{F3A3EDB4-0081-0B08-50B2-4D5AFF2D8413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095" creationId="{BBEB2B86-4CBB-C6BE-A21D-2FCEBCD6A66C}"/>
          </ac:inkMkLst>
        </pc:inkChg>
        <pc:inkChg chg="add mod">
          <ac:chgData name="차 승훈" userId="9d3c9248f8e4c5bf" providerId="LiveId" clId="{1FEB356B-5E7B-4958-9155-F9AE645965C9}" dt="2022-10-19T12:43:07.333" v="1035"/>
          <ac:inkMkLst>
            <pc:docMk/>
            <pc:sldMk cId="1648628518" sldId="259"/>
            <ac:inkMk id="2097" creationId="{2344FECF-8926-BD88-1FF4-025CAF2005E5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98" creationId="{4E46DBAC-485B-BFDD-459E-24EC7BFC6FAF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099" creationId="{910CD93C-1440-3CB9-2D26-8E8D6C25B445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01" creationId="{F346D26F-79DC-B7A2-7E8B-2D6E15D9D893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02" creationId="{31882336-B76A-15FB-F4D7-C0462B7A09DB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04" creationId="{E17CEE2A-923A-8ED0-684C-28F7DB0F8DDF}"/>
          </ac:inkMkLst>
        </pc:inkChg>
        <pc:inkChg chg="add del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06" creationId="{4E96D1D6-18C7-9815-2CC2-AFE9AAA39C7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07" creationId="{8C16C26D-9782-1E20-2AE3-2B9D0595EFDD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08" creationId="{E1C422F5-B38E-090F-6324-4FAABEE105EA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0" creationId="{A7D9C1FF-314F-9864-7B70-DC7E11292B29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2" creationId="{CB07A218-0450-C372-4A3A-BC409E9B01D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4" creationId="{5C3B0F1B-D7CE-C5B1-2015-C862280472AC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6" creationId="{8AF8E9A3-3D60-7B02-2BBC-072A10E64290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7" creationId="{E8AC3F5D-420E-76FB-A875-FE96B7FD493E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19" creationId="{967C22DB-EB4B-2E2B-603E-230D9DCD2122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20" creationId="{4B47696D-704B-B28F-284C-D6102262ED36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2" creationId="{E0F41F65-7968-8E6C-A24D-424A89052309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3" creationId="{3DB66E6C-A08A-7779-C2F4-D8C2353BDDC0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4" creationId="{C785D863-B44B-71C3-CDB0-63545C70AA2F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6" creationId="{F42B83B1-9F71-6111-8E66-BE82374E01B7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8" creationId="{D9A1E124-75D1-E638-1062-742765712B4D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29" creationId="{410AC447-64DC-5A63-BB27-53CE58D4B9CC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31" creationId="{8A2C8D55-7A96-2D79-9852-B9FF788F413E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32" creationId="{9E028051-3DD2-26A3-3A2D-6D9CB6CF91D9}"/>
          </ac:inkMkLst>
        </pc:inkChg>
        <pc:inkChg chg="add del mod">
          <ac:chgData name="차 승훈" userId="9d3c9248f8e4c5bf" providerId="LiveId" clId="{1FEB356B-5E7B-4958-9155-F9AE645965C9}" dt="2022-10-19T12:26:39.889" v="669"/>
          <ac:inkMkLst>
            <pc:docMk/>
            <pc:sldMk cId="1648628518" sldId="259"/>
            <ac:inkMk id="2134" creationId="{39AE8D72-DDDC-96F8-9746-37DB279A1057}"/>
          </ac:inkMkLst>
        </pc:inkChg>
        <pc:inkChg chg="add del mod">
          <ac:chgData name="차 승훈" userId="9d3c9248f8e4c5bf" providerId="LiveId" clId="{1FEB356B-5E7B-4958-9155-F9AE645965C9}" dt="2022-10-19T12:26:39.443" v="667" actId="9405"/>
          <ac:inkMkLst>
            <pc:docMk/>
            <pc:sldMk cId="1648628518" sldId="259"/>
            <ac:inkMk id="2136" creationId="{6F9BDD1D-EBA4-E2AB-A5B7-ADFCC8B20F9D}"/>
          </ac:inkMkLst>
        </pc:inkChg>
        <pc:inkChg chg="add del mod">
          <ac:chgData name="차 승훈" userId="9d3c9248f8e4c5bf" providerId="LiveId" clId="{1FEB356B-5E7B-4958-9155-F9AE645965C9}" dt="2022-10-19T12:26:38.961" v="666" actId="9405"/>
          <ac:inkMkLst>
            <pc:docMk/>
            <pc:sldMk cId="1648628518" sldId="259"/>
            <ac:inkMk id="2137" creationId="{54BF07AA-EB04-681D-BB97-2DCC0F4D1D05}"/>
          </ac:inkMkLst>
        </pc:inkChg>
        <pc:inkChg chg="add del mod">
          <ac:chgData name="차 승훈" userId="9d3c9248f8e4c5bf" providerId="LiveId" clId="{1FEB356B-5E7B-4958-9155-F9AE645965C9}" dt="2022-10-19T12:26:38.497" v="665" actId="9405"/>
          <ac:inkMkLst>
            <pc:docMk/>
            <pc:sldMk cId="1648628518" sldId="259"/>
            <ac:inkMk id="2138" creationId="{E469CE65-85DC-89C4-C384-B1BB7D360878}"/>
          </ac:inkMkLst>
        </pc:inkChg>
        <pc:inkChg chg="add del mod">
          <ac:chgData name="차 승훈" userId="9d3c9248f8e4c5bf" providerId="LiveId" clId="{1FEB356B-5E7B-4958-9155-F9AE645965C9}" dt="2022-10-19T12:26:38.007" v="664"/>
          <ac:inkMkLst>
            <pc:docMk/>
            <pc:sldMk cId="1648628518" sldId="259"/>
            <ac:inkMk id="2139" creationId="{10D40CF2-E26D-DA6B-389B-2ABE7013BE39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1" creationId="{C84BE3F4-E180-C40D-0C18-6FFDDBC8ACAB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3" creationId="{1503F3A0-8064-762C-19EA-7632DDD29524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4" creationId="{699D9285-ED5F-EF79-F0C0-FE637F979737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5" creationId="{CE755629-F4EF-AF7E-AF57-E77ACD32AAD2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7" creationId="{1B19652B-DC93-2B91-1ACA-AD7B1F451FAE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8" creationId="{08B85716-A173-A123-2192-867948B2952A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49" creationId="{59DDD871-2776-4B43-EBB3-231E362B5F5E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50" creationId="{65199C36-96BF-B1AD-15B2-058C3B8E0D81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52" creationId="{E7C56AD8-B53B-3AC5-110F-BA2A38D6F0F4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54" creationId="{03CA6AC9-87B6-DF94-8953-4A2DB78DB01A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55" creationId="{712B0B59-5682-687E-864F-7CED64E464FE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57" creationId="{5BE03E35-17A9-AA41-07DA-44F931E9E664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58" creationId="{81A1BC8E-8671-F84B-509E-FE4ABB90AAD2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59" creationId="{F4419919-0F89-EB7C-EF20-BF86EC7477F9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60" creationId="{76DA3D5C-844C-1322-76EE-17D9919FCB71}"/>
          </ac:inkMkLst>
        </pc:inkChg>
        <pc:inkChg chg="add del mod">
          <ac:chgData name="차 승훈" userId="9d3c9248f8e4c5bf" providerId="LiveId" clId="{1FEB356B-5E7B-4958-9155-F9AE645965C9}" dt="2022-10-19T13:46:30.952" v="1238" actId="478"/>
          <ac:inkMkLst>
            <pc:docMk/>
            <pc:sldMk cId="1648628518" sldId="259"/>
            <ac:inkMk id="2161" creationId="{41CD6DD8-047C-9365-9DE4-F1076E0F5B65}"/>
          </ac:inkMkLst>
        </pc:inkChg>
        <pc:inkChg chg="add mod">
          <ac:chgData name="차 승훈" userId="9d3c9248f8e4c5bf" providerId="LiveId" clId="{1FEB356B-5E7B-4958-9155-F9AE645965C9}" dt="2022-10-19T12:27:07.739" v="696"/>
          <ac:inkMkLst>
            <pc:docMk/>
            <pc:sldMk cId="1648628518" sldId="259"/>
            <ac:inkMk id="2163" creationId="{F3DF1F50-656A-6E8F-1EC4-6057DF594106}"/>
          </ac:inkMkLst>
        </pc:inkChg>
        <pc:inkChg chg="add mod">
          <ac:chgData name="차 승훈" userId="9d3c9248f8e4c5bf" providerId="LiveId" clId="{1FEB356B-5E7B-4958-9155-F9AE645965C9}" dt="2022-10-19T12:27:07.739" v="696"/>
          <ac:inkMkLst>
            <pc:docMk/>
            <pc:sldMk cId="1648628518" sldId="259"/>
            <ac:inkMk id="2164" creationId="{1993CF9F-CB8F-03C9-B6D6-761B23422FEF}"/>
          </ac:inkMkLst>
        </pc:inkChg>
        <pc:inkChg chg="add mod">
          <ac:chgData name="차 승훈" userId="9d3c9248f8e4c5bf" providerId="LiveId" clId="{1FEB356B-5E7B-4958-9155-F9AE645965C9}" dt="2022-10-19T12:27:07.739" v="696"/>
          <ac:inkMkLst>
            <pc:docMk/>
            <pc:sldMk cId="1648628518" sldId="259"/>
            <ac:inkMk id="2166" creationId="{958B14D3-5C84-60EF-F129-1596B0C47B58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69" creationId="{891A4285-7346-6F49-49D5-524117DB7659}"/>
          </ac:inkMkLst>
        </pc:inkChg>
        <pc:inkChg chg="add mod">
          <ac:chgData name="차 승훈" userId="9d3c9248f8e4c5bf" providerId="LiveId" clId="{1FEB356B-5E7B-4958-9155-F9AE645965C9}" dt="2022-10-19T12:43:08.149" v="1037"/>
          <ac:inkMkLst>
            <pc:docMk/>
            <pc:sldMk cId="1648628518" sldId="259"/>
            <ac:inkMk id="2171" creationId="{8B40BFD4-DA6B-9664-506F-40D9FE630FBB}"/>
          </ac:inkMkLst>
        </pc:inkChg>
      </pc:sldChg>
      <pc:sldChg chg="addSp delSp modSp mod">
        <pc:chgData name="차 승훈" userId="9d3c9248f8e4c5bf" providerId="LiveId" clId="{1FEB356B-5E7B-4958-9155-F9AE645965C9}" dt="2022-10-19T12:19:04.294" v="412" actId="9405"/>
        <pc:sldMkLst>
          <pc:docMk/>
          <pc:sldMk cId="3647315679" sldId="260"/>
        </pc:sldMkLst>
        <pc:grpChg chg="mod">
          <ac:chgData name="차 승훈" userId="9d3c9248f8e4c5bf" providerId="LiveId" clId="{1FEB356B-5E7B-4958-9155-F9AE645965C9}" dt="2022-10-19T12:18:32.003" v="381"/>
          <ac:grpSpMkLst>
            <pc:docMk/>
            <pc:sldMk cId="3647315679" sldId="260"/>
            <ac:grpSpMk id="8" creationId="{B1E51A72-9B84-3817-92EB-EB99E68F5C05}"/>
          </ac:grpSpMkLst>
        </pc:grpChg>
        <pc:grpChg chg="add del mod">
          <ac:chgData name="차 승훈" userId="9d3c9248f8e4c5bf" providerId="LiveId" clId="{1FEB356B-5E7B-4958-9155-F9AE645965C9}" dt="2022-10-19T12:19:03.807" v="411"/>
          <ac:grpSpMkLst>
            <pc:docMk/>
            <pc:sldMk cId="3647315679" sldId="260"/>
            <ac:grpSpMk id="14" creationId="{D302B6FC-1DC1-DC82-E2B4-B9F5D843953D}"/>
          </ac:grpSpMkLst>
        </pc:grpChg>
        <pc:grpChg chg="add del mod">
          <ac:chgData name="차 승훈" userId="9d3c9248f8e4c5bf" providerId="LiveId" clId="{1FEB356B-5E7B-4958-9155-F9AE645965C9}" dt="2022-10-19T12:19:00.910" v="404"/>
          <ac:grpSpMkLst>
            <pc:docMk/>
            <pc:sldMk cId="3647315679" sldId="260"/>
            <ac:grpSpMk id="23" creationId="{22286DE7-4654-55FB-3F7E-A1B79F57D991}"/>
          </ac:grpSpMkLst>
        </pc:grpChg>
        <pc:grpChg chg="add del mod">
          <ac:chgData name="차 승훈" userId="9d3c9248f8e4c5bf" providerId="LiveId" clId="{1FEB356B-5E7B-4958-9155-F9AE645965C9}" dt="2022-10-19T12:18:59.321" v="401"/>
          <ac:grpSpMkLst>
            <pc:docMk/>
            <pc:sldMk cId="3647315679" sldId="260"/>
            <ac:grpSpMk id="26" creationId="{0F88453B-723E-8932-645D-457A9CFC7E6A}"/>
          </ac:grpSpMkLst>
        </pc:grpChg>
        <pc:grpChg chg="mod">
          <ac:chgData name="차 승훈" userId="9d3c9248f8e4c5bf" providerId="LiveId" clId="{1FEB356B-5E7B-4958-9155-F9AE645965C9}" dt="2022-10-19T12:18:58.843" v="399"/>
          <ac:grpSpMkLst>
            <pc:docMk/>
            <pc:sldMk cId="3647315679" sldId="260"/>
            <ac:grpSpMk id="28" creationId="{DA17AB84-FBCF-1843-7C2E-AC2546D07D72}"/>
          </ac:grpSpMkLst>
        </pc:grpChg>
        <pc:inkChg chg="add del mod">
          <ac:chgData name="차 승훈" userId="9d3c9248f8e4c5bf" providerId="LiveId" clId="{1FEB356B-5E7B-4958-9155-F9AE645965C9}" dt="2022-10-19T12:18:32.420" v="382" actId="9405"/>
          <ac:inkMkLst>
            <pc:docMk/>
            <pc:sldMk cId="3647315679" sldId="260"/>
            <ac:inkMk id="2" creationId="{E8E73236-337B-FDD8-958A-188ED1406542}"/>
          </ac:inkMkLst>
        </pc:inkChg>
        <pc:inkChg chg="add del mod">
          <ac:chgData name="차 승훈" userId="9d3c9248f8e4c5bf" providerId="LiveId" clId="{1FEB356B-5E7B-4958-9155-F9AE645965C9}" dt="2022-10-19T12:18:32.003" v="381"/>
          <ac:inkMkLst>
            <pc:docMk/>
            <pc:sldMk cId="3647315679" sldId="260"/>
            <ac:inkMk id="5" creationId="{25D37485-1947-C33D-2066-693CBAC30D53}"/>
          </ac:inkMkLst>
        </pc:inkChg>
        <pc:inkChg chg="add del mod">
          <ac:chgData name="차 승훈" userId="9d3c9248f8e4c5bf" providerId="LiveId" clId="{1FEB356B-5E7B-4958-9155-F9AE645965C9}" dt="2022-10-19T12:19:04.294" v="412" actId="9405"/>
          <ac:inkMkLst>
            <pc:docMk/>
            <pc:sldMk cId="3647315679" sldId="260"/>
            <ac:inkMk id="9" creationId="{237D5988-360E-8AB5-8C1B-D9E7AEA57F81}"/>
          </ac:inkMkLst>
        </pc:inkChg>
        <pc:inkChg chg="add del mod">
          <ac:chgData name="차 승훈" userId="9d3c9248f8e4c5bf" providerId="LiveId" clId="{1FEB356B-5E7B-4958-9155-F9AE645965C9}" dt="2022-10-19T12:19:03.807" v="411"/>
          <ac:inkMkLst>
            <pc:docMk/>
            <pc:sldMk cId="3647315679" sldId="260"/>
            <ac:inkMk id="10" creationId="{0E34AEAE-AF98-4BF2-0FAD-46E02011EF28}"/>
          </ac:inkMkLst>
        </pc:inkChg>
        <pc:inkChg chg="add del mod">
          <ac:chgData name="차 승훈" userId="9d3c9248f8e4c5bf" providerId="LiveId" clId="{1FEB356B-5E7B-4958-9155-F9AE645965C9}" dt="2022-10-19T12:19:03.310" v="409" actId="9405"/>
          <ac:inkMkLst>
            <pc:docMk/>
            <pc:sldMk cId="3647315679" sldId="260"/>
            <ac:inkMk id="15" creationId="{8F6462DB-17AC-55BF-CFE5-CABACEA22ECF}"/>
          </ac:inkMkLst>
        </pc:inkChg>
        <pc:inkChg chg="add del mod">
          <ac:chgData name="차 승훈" userId="9d3c9248f8e4c5bf" providerId="LiveId" clId="{1FEB356B-5E7B-4958-9155-F9AE645965C9}" dt="2022-10-19T12:19:02.872" v="408" actId="9405"/>
          <ac:inkMkLst>
            <pc:docMk/>
            <pc:sldMk cId="3647315679" sldId="260"/>
            <ac:inkMk id="16" creationId="{009902B7-689D-88D5-423C-625FD946ED94}"/>
          </ac:inkMkLst>
        </pc:inkChg>
        <pc:inkChg chg="add del mod">
          <ac:chgData name="차 승훈" userId="9d3c9248f8e4c5bf" providerId="LiveId" clId="{1FEB356B-5E7B-4958-9155-F9AE645965C9}" dt="2022-10-19T12:19:02.390" v="407" actId="9405"/>
          <ac:inkMkLst>
            <pc:docMk/>
            <pc:sldMk cId="3647315679" sldId="260"/>
            <ac:inkMk id="17" creationId="{530165D0-A553-89D2-CD41-D78DE5C54CDC}"/>
          </ac:inkMkLst>
        </pc:inkChg>
        <pc:inkChg chg="add del mod">
          <ac:chgData name="차 승훈" userId="9d3c9248f8e4c5bf" providerId="LiveId" clId="{1FEB356B-5E7B-4958-9155-F9AE645965C9}" dt="2022-10-19T12:19:01.908" v="406" actId="9405"/>
          <ac:inkMkLst>
            <pc:docMk/>
            <pc:sldMk cId="3647315679" sldId="260"/>
            <ac:inkMk id="20" creationId="{B331F76B-AD70-D05B-044F-44958461B34B}"/>
          </ac:inkMkLst>
        </pc:inkChg>
        <pc:inkChg chg="add del mod">
          <ac:chgData name="차 승훈" userId="9d3c9248f8e4c5bf" providerId="LiveId" clId="{1FEB356B-5E7B-4958-9155-F9AE645965C9}" dt="2022-10-19T12:19:01.440" v="405" actId="9405"/>
          <ac:inkMkLst>
            <pc:docMk/>
            <pc:sldMk cId="3647315679" sldId="260"/>
            <ac:inkMk id="21" creationId="{7D609882-C446-BFD7-6119-FF7099C06EC1}"/>
          </ac:inkMkLst>
        </pc:inkChg>
        <pc:inkChg chg="add del mod">
          <ac:chgData name="차 승훈" userId="9d3c9248f8e4c5bf" providerId="LiveId" clId="{1FEB356B-5E7B-4958-9155-F9AE645965C9}" dt="2022-10-19T12:19:00.910" v="404"/>
          <ac:inkMkLst>
            <pc:docMk/>
            <pc:sldMk cId="3647315679" sldId="260"/>
            <ac:inkMk id="22" creationId="{2CDE80B4-930D-F7EC-127F-0429EC348230}"/>
          </ac:inkMkLst>
        </pc:inkChg>
        <pc:inkChg chg="add del mod">
          <ac:chgData name="차 승훈" userId="9d3c9248f8e4c5bf" providerId="LiveId" clId="{1FEB356B-5E7B-4958-9155-F9AE645965C9}" dt="2022-10-19T12:19:00.341" v="402" actId="9405"/>
          <ac:inkMkLst>
            <pc:docMk/>
            <pc:sldMk cId="3647315679" sldId="260"/>
            <ac:inkMk id="24" creationId="{DA021E4A-9F58-63A0-E395-8ED15A30357C}"/>
          </ac:inkMkLst>
        </pc:inkChg>
        <pc:inkChg chg="add del mod">
          <ac:chgData name="차 승훈" userId="9d3c9248f8e4c5bf" providerId="LiveId" clId="{1FEB356B-5E7B-4958-9155-F9AE645965C9}" dt="2022-10-19T12:18:59.321" v="401"/>
          <ac:inkMkLst>
            <pc:docMk/>
            <pc:sldMk cId="3647315679" sldId="260"/>
            <ac:inkMk id="25" creationId="{4BFCE7CD-6599-CD13-9E33-F22681ED566C}"/>
          </ac:inkMkLst>
        </pc:inkChg>
        <pc:inkChg chg="add del mod">
          <ac:chgData name="차 승훈" userId="9d3c9248f8e4c5bf" providerId="LiveId" clId="{1FEB356B-5E7B-4958-9155-F9AE645965C9}" dt="2022-10-19T12:18:58.843" v="399"/>
          <ac:inkMkLst>
            <pc:docMk/>
            <pc:sldMk cId="3647315679" sldId="260"/>
            <ac:inkMk id="27" creationId="{A052B96D-5769-4404-04B6-E05667245070}"/>
          </ac:inkMkLst>
        </pc:inkChg>
      </pc:sldChg>
      <pc:sldChg chg="addSp delSp mod">
        <pc:chgData name="차 승훈" userId="9d3c9248f8e4c5bf" providerId="LiveId" clId="{1FEB356B-5E7B-4958-9155-F9AE645965C9}" dt="2022-10-19T13:46:22.229" v="1235" actId="478"/>
        <pc:sldMkLst>
          <pc:docMk/>
          <pc:sldMk cId="62221268" sldId="262"/>
        </pc:sldMkLst>
        <pc:inkChg chg="add del">
          <ac:chgData name="차 승훈" userId="9d3c9248f8e4c5bf" providerId="LiveId" clId="{1FEB356B-5E7B-4958-9155-F9AE645965C9}" dt="2022-10-19T13:46:22.229" v="1235" actId="478"/>
          <ac:inkMkLst>
            <pc:docMk/>
            <pc:sldMk cId="62221268" sldId="262"/>
            <ac:inkMk id="5" creationId="{ECBF6EF0-748A-B788-AC38-F594DA7341A1}"/>
          </ac:inkMkLst>
        </pc:inkChg>
        <pc:inkChg chg="add del">
          <ac:chgData name="차 승훈" userId="9d3c9248f8e4c5bf" providerId="LiveId" clId="{1FEB356B-5E7B-4958-9155-F9AE645965C9}" dt="2022-10-19T13:46:16.555" v="1234" actId="478"/>
          <ac:inkMkLst>
            <pc:docMk/>
            <pc:sldMk cId="62221268" sldId="262"/>
            <ac:inkMk id="8" creationId="{0BDA1876-0974-507C-D963-D7B714AB05CD}"/>
          </ac:inkMkLst>
        </pc:inkChg>
      </pc:sldChg>
      <pc:sldChg chg="addSp delSp modSp mod">
        <pc:chgData name="차 승훈" userId="9d3c9248f8e4c5bf" providerId="LiveId" clId="{1FEB356B-5E7B-4958-9155-F9AE645965C9}" dt="2022-10-19T13:46:25.538" v="1236" actId="478"/>
        <pc:sldMkLst>
          <pc:docMk/>
          <pc:sldMk cId="2801174084" sldId="263"/>
        </pc:sldMkLst>
        <pc:grpChg chg="del mod">
          <ac:chgData name="차 승훈" userId="9d3c9248f8e4c5bf" providerId="LiveId" clId="{1FEB356B-5E7B-4958-9155-F9AE645965C9}" dt="2022-10-19T13:46:25.538" v="1236" actId="478"/>
          <ac:grpSpMkLst>
            <pc:docMk/>
            <pc:sldMk cId="2801174084" sldId="263"/>
            <ac:grpSpMk id="9" creationId="{E21762B3-C8EB-D712-9F0A-C84599DE4AFC}"/>
          </ac:grpSpMkLst>
        </pc:grpChg>
        <pc:inkChg chg="add mod">
          <ac:chgData name="차 승훈" userId="9d3c9248f8e4c5bf" providerId="LiveId" clId="{1FEB356B-5E7B-4958-9155-F9AE645965C9}" dt="2022-10-19T12:19:41.639" v="417"/>
          <ac:inkMkLst>
            <pc:docMk/>
            <pc:sldMk cId="2801174084" sldId="263"/>
            <ac:inkMk id="5" creationId="{80061404-ECEF-A783-056E-E44F4A4CB022}"/>
          </ac:inkMkLst>
        </pc:inkChg>
        <pc:inkChg chg="add mod">
          <ac:chgData name="차 승훈" userId="9d3c9248f8e4c5bf" providerId="LiveId" clId="{1FEB356B-5E7B-4958-9155-F9AE645965C9}" dt="2022-10-19T12:19:41.639" v="417"/>
          <ac:inkMkLst>
            <pc:docMk/>
            <pc:sldMk cId="2801174084" sldId="263"/>
            <ac:inkMk id="8" creationId="{371C4F76-5F51-ECD7-9EB1-D2F801B8FDA6}"/>
          </ac:inkMkLst>
        </pc:inkChg>
      </pc:sldChg>
      <pc:sldChg chg="addSp delSp modSp mod ord">
        <pc:chgData name="차 승훈" userId="9d3c9248f8e4c5bf" providerId="LiveId" clId="{1FEB356B-5E7B-4958-9155-F9AE645965C9}" dt="2022-10-19T13:46:43.920" v="1243"/>
        <pc:sldMkLst>
          <pc:docMk/>
          <pc:sldMk cId="2434405381" sldId="264"/>
        </pc:sldMkLst>
        <pc:grpChg chg="del mod">
          <ac:chgData name="차 승훈" userId="9d3c9248f8e4c5bf" providerId="LiveId" clId="{1FEB356B-5E7B-4958-9155-F9AE645965C9}" dt="2022-10-19T13:46:37.897" v="1239" actId="478"/>
          <ac:grpSpMkLst>
            <pc:docMk/>
            <pc:sldMk cId="2434405381" sldId="264"/>
            <ac:grpSpMk id="11" creationId="{4F46E33B-D9D9-60AE-9AF5-3F165A682D28}"/>
          </ac:grpSpMkLst>
        </pc:grpChg>
        <pc:inkChg chg="add del">
          <ac:chgData name="차 승훈" userId="9d3c9248f8e4c5bf" providerId="LiveId" clId="{1FEB356B-5E7B-4958-9155-F9AE645965C9}" dt="2022-10-19T13:46:39.768" v="1240" actId="478"/>
          <ac:inkMkLst>
            <pc:docMk/>
            <pc:sldMk cId="2434405381" sldId="264"/>
            <ac:inkMk id="5" creationId="{7BF78B4C-E508-DF45-6C96-CC54305F0D7E}"/>
          </ac:inkMkLst>
        </pc:inkChg>
        <pc:inkChg chg="add del">
          <ac:chgData name="차 승훈" userId="9d3c9248f8e4c5bf" providerId="LiveId" clId="{1FEB356B-5E7B-4958-9155-F9AE645965C9}" dt="2022-10-19T13:46:41.037" v="1241" actId="478"/>
          <ac:inkMkLst>
            <pc:docMk/>
            <pc:sldMk cId="2434405381" sldId="264"/>
            <ac:inkMk id="8" creationId="{D90C85C2-EA82-338E-1E4B-C44A3F0CC7DA}"/>
          </ac:inkMkLst>
        </pc:inkChg>
        <pc:inkChg chg="add mod">
          <ac:chgData name="차 승훈" userId="9d3c9248f8e4c5bf" providerId="LiveId" clId="{1FEB356B-5E7B-4958-9155-F9AE645965C9}" dt="2022-10-19T12:20:19.383" v="422"/>
          <ac:inkMkLst>
            <pc:docMk/>
            <pc:sldMk cId="2434405381" sldId="264"/>
            <ac:inkMk id="9" creationId="{036AED8C-EFC4-6A26-5F12-F01A23B1986F}"/>
          </ac:inkMkLst>
        </pc:inkChg>
        <pc:inkChg chg="add mod">
          <ac:chgData name="차 승훈" userId="9d3c9248f8e4c5bf" providerId="LiveId" clId="{1FEB356B-5E7B-4958-9155-F9AE645965C9}" dt="2022-10-19T12:20:19.383" v="422"/>
          <ac:inkMkLst>
            <pc:docMk/>
            <pc:sldMk cId="2434405381" sldId="264"/>
            <ac:inkMk id="10" creationId="{388F455B-6FC6-827E-052E-5FF840B55983}"/>
          </ac:inkMkLst>
        </pc:inkChg>
      </pc:sldChg>
      <pc:sldChg chg="addSp delSp modSp new del mod ord">
        <pc:chgData name="차 승훈" userId="9d3c9248f8e4c5bf" providerId="LiveId" clId="{1FEB356B-5E7B-4958-9155-F9AE645965C9}" dt="2022-10-19T13:46:13.131" v="1233" actId="47"/>
        <pc:sldMkLst>
          <pc:docMk/>
          <pc:sldMk cId="2207043176" sldId="265"/>
        </pc:sldMkLst>
        <pc:grpChg chg="del mod">
          <ac:chgData name="차 승훈" userId="9d3c9248f8e4c5bf" providerId="LiveId" clId="{1FEB356B-5E7B-4958-9155-F9AE645965C9}" dt="2022-10-19T12:15:41.033" v="312"/>
          <ac:grpSpMkLst>
            <pc:docMk/>
            <pc:sldMk cId="2207043176" sldId="265"/>
            <ac:grpSpMk id="10" creationId="{3FEFC0C1-EBC4-5A58-2D46-B1E4E062ABF7}"/>
          </ac:grpSpMkLst>
        </pc:grpChg>
        <pc:grpChg chg="del mod">
          <ac:chgData name="차 승훈" userId="9d3c9248f8e4c5bf" providerId="LiveId" clId="{1FEB356B-5E7B-4958-9155-F9AE645965C9}" dt="2022-10-19T12:15:47.347" v="315"/>
          <ac:grpSpMkLst>
            <pc:docMk/>
            <pc:sldMk cId="2207043176" sldId="265"/>
            <ac:grpSpMk id="15" creationId="{0AA9D14F-6F13-DD20-1453-4FA99104164B}"/>
          </ac:grpSpMkLst>
        </pc:grpChg>
        <pc:grpChg chg="del mod">
          <ac:chgData name="차 승훈" userId="9d3c9248f8e4c5bf" providerId="LiveId" clId="{1FEB356B-5E7B-4958-9155-F9AE645965C9}" dt="2022-10-19T12:15:55.710" v="319"/>
          <ac:grpSpMkLst>
            <pc:docMk/>
            <pc:sldMk cId="2207043176" sldId="265"/>
            <ac:grpSpMk id="18" creationId="{A3E8A05D-9F08-B423-0FAD-2C87FDC2C991}"/>
          </ac:grpSpMkLst>
        </pc:grpChg>
        <pc:grpChg chg="del mod">
          <ac:chgData name="차 승훈" userId="9d3c9248f8e4c5bf" providerId="LiveId" clId="{1FEB356B-5E7B-4958-9155-F9AE645965C9}" dt="2022-10-19T12:15:56.298" v="321"/>
          <ac:grpSpMkLst>
            <pc:docMk/>
            <pc:sldMk cId="2207043176" sldId="265"/>
            <ac:grpSpMk id="22" creationId="{3CF44E7C-5DD9-BE2B-A46E-89B81A7B2A12}"/>
          </ac:grpSpMkLst>
        </pc:grpChg>
        <pc:grpChg chg="del mod">
          <ac:chgData name="차 승훈" userId="9d3c9248f8e4c5bf" providerId="LiveId" clId="{1FEB356B-5E7B-4958-9155-F9AE645965C9}" dt="2022-10-19T12:17:33.524" v="351"/>
          <ac:grpSpMkLst>
            <pc:docMk/>
            <pc:sldMk cId="2207043176" sldId="265"/>
            <ac:grpSpMk id="24" creationId="{D7958C57-FDEB-1F3C-BD9F-9C7C0F29B8C6}"/>
          </ac:grpSpMkLst>
        </pc:grpChg>
        <pc:grpChg chg="del mod">
          <ac:chgData name="차 승훈" userId="9d3c9248f8e4c5bf" providerId="LiveId" clId="{1FEB356B-5E7B-4958-9155-F9AE645965C9}" dt="2022-10-19T12:17:41.483" v="358"/>
          <ac:grpSpMkLst>
            <pc:docMk/>
            <pc:sldMk cId="2207043176" sldId="265"/>
            <ac:grpSpMk id="39" creationId="{C5D4EC80-8C43-94F8-6908-F7F3EEF24D70}"/>
          </ac:grpSpMkLst>
        </pc:grpChg>
        <pc:grpChg chg="del mod">
          <ac:chgData name="차 승훈" userId="9d3c9248f8e4c5bf" providerId="LiveId" clId="{1FEB356B-5E7B-4958-9155-F9AE645965C9}" dt="2022-10-19T12:17:41.483" v="358"/>
          <ac:grpSpMkLst>
            <pc:docMk/>
            <pc:sldMk cId="2207043176" sldId="265"/>
            <ac:grpSpMk id="40" creationId="{0B93862E-9560-4EC3-A9E4-815561CAD09C}"/>
          </ac:grpSpMkLst>
        </pc:grpChg>
        <pc:grpChg chg="del mod">
          <ac:chgData name="차 승훈" userId="9d3c9248f8e4c5bf" providerId="LiveId" clId="{1FEB356B-5E7B-4958-9155-F9AE645965C9}" dt="2022-10-19T12:17:41.483" v="358"/>
          <ac:grpSpMkLst>
            <pc:docMk/>
            <pc:sldMk cId="2207043176" sldId="265"/>
            <ac:grpSpMk id="49" creationId="{CEB60918-00A8-8C51-CF29-6023D0D81205}"/>
          </ac:grpSpMkLst>
        </pc:grpChg>
        <pc:grpChg chg="del mod">
          <ac:chgData name="차 승훈" userId="9d3c9248f8e4c5bf" providerId="LiveId" clId="{1FEB356B-5E7B-4958-9155-F9AE645965C9}" dt="2022-10-19T12:17:41.483" v="358"/>
          <ac:grpSpMkLst>
            <pc:docMk/>
            <pc:sldMk cId="2207043176" sldId="265"/>
            <ac:grpSpMk id="53" creationId="{77E8E2A1-6C0D-838C-6812-50C7BC3B79CE}"/>
          </ac:grpSpMkLst>
        </pc:grpChg>
        <pc:grpChg chg="del mod">
          <ac:chgData name="차 승훈" userId="9d3c9248f8e4c5bf" providerId="LiveId" clId="{1FEB356B-5E7B-4958-9155-F9AE645965C9}" dt="2022-10-19T12:17:37.669" v="354"/>
          <ac:grpSpMkLst>
            <pc:docMk/>
            <pc:sldMk cId="2207043176" sldId="265"/>
            <ac:grpSpMk id="55" creationId="{7D899FA6-B0E0-20B3-A8FD-02B9FEE73E6B}"/>
          </ac:grpSpMkLst>
        </pc:grpChg>
        <pc:grpChg chg="del mod">
          <ac:chgData name="차 승훈" userId="9d3c9248f8e4c5bf" providerId="LiveId" clId="{1FEB356B-5E7B-4958-9155-F9AE645965C9}" dt="2022-10-19T12:17:41.483" v="358"/>
          <ac:grpSpMkLst>
            <pc:docMk/>
            <pc:sldMk cId="2207043176" sldId="265"/>
            <ac:grpSpMk id="58" creationId="{2986DACD-E1A7-6EB9-C4B0-FCBE00C96A53}"/>
          </ac:grpSpMkLst>
        </pc:grpChg>
        <pc:grpChg chg="del mod">
          <ac:chgData name="차 승훈" userId="9d3c9248f8e4c5bf" providerId="LiveId" clId="{1FEB356B-5E7B-4958-9155-F9AE645965C9}" dt="2022-10-19T12:17:49.737" v="364"/>
          <ac:grpSpMkLst>
            <pc:docMk/>
            <pc:sldMk cId="2207043176" sldId="265"/>
            <ac:grpSpMk id="62" creationId="{5173A73B-F8CB-68E8-F254-9D7AFDE8C9F0}"/>
          </ac:grpSpMkLst>
        </pc:grpChg>
        <pc:grpChg chg="del mod">
          <ac:chgData name="차 승훈" userId="9d3c9248f8e4c5bf" providerId="LiveId" clId="{1FEB356B-5E7B-4958-9155-F9AE645965C9}" dt="2022-10-19T12:20:44.628" v="446"/>
          <ac:grpSpMkLst>
            <pc:docMk/>
            <pc:sldMk cId="2207043176" sldId="265"/>
            <ac:grpSpMk id="68" creationId="{A38816D2-17BB-A74F-FD6F-B08F3227389E}"/>
          </ac:grpSpMkLst>
        </pc:grpChg>
        <pc:grpChg chg="del mod">
          <ac:chgData name="차 승훈" userId="9d3c9248f8e4c5bf" providerId="LiveId" clId="{1FEB356B-5E7B-4958-9155-F9AE645965C9}" dt="2022-10-19T12:18:06.481" v="376"/>
          <ac:grpSpMkLst>
            <pc:docMk/>
            <pc:sldMk cId="2207043176" sldId="265"/>
            <ac:grpSpMk id="73" creationId="{5513CE53-A261-88DC-FE87-538376F9BA8D}"/>
          </ac:grpSpMkLst>
        </pc:grpChg>
        <pc:grpChg chg="del mod">
          <ac:chgData name="차 승훈" userId="9d3c9248f8e4c5bf" providerId="LiveId" clId="{1FEB356B-5E7B-4958-9155-F9AE645965C9}" dt="2022-10-19T12:20:49.342" v="453"/>
          <ac:grpSpMkLst>
            <pc:docMk/>
            <pc:sldMk cId="2207043176" sldId="265"/>
            <ac:grpSpMk id="74" creationId="{1480F0B9-392F-DB3A-2256-89999CF4253A}"/>
          </ac:grpSpMkLst>
        </pc:grpChg>
        <pc:grpChg chg="del mod">
          <ac:chgData name="차 승훈" userId="9d3c9248f8e4c5bf" providerId="LiveId" clId="{1FEB356B-5E7B-4958-9155-F9AE645965C9}" dt="2022-10-19T12:18:03.121" v="374"/>
          <ac:grpSpMkLst>
            <pc:docMk/>
            <pc:sldMk cId="2207043176" sldId="265"/>
            <ac:grpSpMk id="77" creationId="{659D38FC-EEA2-5A40-F4D2-F71E97DD7D02}"/>
          </ac:grpSpMkLst>
        </pc:grpChg>
        <pc:grpChg chg="del mod">
          <ac:chgData name="차 승훈" userId="9d3c9248f8e4c5bf" providerId="LiveId" clId="{1FEB356B-5E7B-4958-9155-F9AE645965C9}" dt="2022-10-19T12:20:49.342" v="453"/>
          <ac:grpSpMkLst>
            <pc:docMk/>
            <pc:sldMk cId="2207043176" sldId="265"/>
            <ac:grpSpMk id="79" creationId="{1103AC64-CADD-CA3F-D65F-BECFDEB06FB2}"/>
          </ac:grpSpMkLst>
        </pc:grpChg>
        <pc:grpChg chg="del mod">
          <ac:chgData name="차 승훈" userId="9d3c9248f8e4c5bf" providerId="LiveId" clId="{1FEB356B-5E7B-4958-9155-F9AE645965C9}" dt="2022-10-19T12:20:49.342" v="453"/>
          <ac:grpSpMkLst>
            <pc:docMk/>
            <pc:sldMk cId="2207043176" sldId="265"/>
            <ac:grpSpMk id="81" creationId="{5E33BBB0-50E1-29E6-C9FC-13300FE1F44E}"/>
          </ac:grpSpMkLst>
        </pc:grpChg>
        <pc:grpChg chg="del mod">
          <ac:chgData name="차 승훈" userId="9d3c9248f8e4c5bf" providerId="LiveId" clId="{1FEB356B-5E7B-4958-9155-F9AE645965C9}" dt="2022-10-19T12:20:40.487" v="439"/>
          <ac:grpSpMkLst>
            <pc:docMk/>
            <pc:sldMk cId="2207043176" sldId="265"/>
            <ac:grpSpMk id="89" creationId="{BAD2FE9D-A9EF-3E5B-F6AD-AC5332F5742C}"/>
          </ac:grpSpMkLst>
        </pc:grpChg>
        <pc:grpChg chg="del mod">
          <ac:chgData name="차 승훈" userId="9d3c9248f8e4c5bf" providerId="LiveId" clId="{1FEB356B-5E7B-4958-9155-F9AE645965C9}" dt="2022-10-19T12:20:44.628" v="446"/>
          <ac:grpSpMkLst>
            <pc:docMk/>
            <pc:sldMk cId="2207043176" sldId="265"/>
            <ac:grpSpMk id="98" creationId="{649A50D7-9316-6476-BA1E-39DE24ACD745}"/>
          </ac:grpSpMkLst>
        </pc:grpChg>
        <pc:grpChg chg="del mod">
          <ac:chgData name="차 승훈" userId="9d3c9248f8e4c5bf" providerId="LiveId" clId="{1FEB356B-5E7B-4958-9155-F9AE645965C9}" dt="2022-10-19T12:20:44.628" v="446"/>
          <ac:grpSpMkLst>
            <pc:docMk/>
            <pc:sldMk cId="2207043176" sldId="265"/>
            <ac:grpSpMk id="99" creationId="{28EC48EF-884B-906E-E71A-FC3B85947792}"/>
          </ac:grpSpMkLst>
        </pc:grpChg>
        <pc:grpChg chg="del mod">
          <ac:chgData name="차 승훈" userId="9d3c9248f8e4c5bf" providerId="LiveId" clId="{1FEB356B-5E7B-4958-9155-F9AE645965C9}" dt="2022-10-19T12:20:45.717" v="449"/>
          <ac:grpSpMkLst>
            <pc:docMk/>
            <pc:sldMk cId="2207043176" sldId="265"/>
            <ac:grpSpMk id="106" creationId="{C03F8ADA-D64C-E7A7-D866-39D4888410E6}"/>
          </ac:grpSpMkLst>
        </pc:grpChg>
        <pc:grpChg chg="del mod">
          <ac:chgData name="차 승훈" userId="9d3c9248f8e4c5bf" providerId="LiveId" clId="{1FEB356B-5E7B-4958-9155-F9AE645965C9}" dt="2022-10-19T12:20:49.342" v="453"/>
          <ac:grpSpMkLst>
            <pc:docMk/>
            <pc:sldMk cId="2207043176" sldId="265"/>
            <ac:grpSpMk id="107" creationId="{4417B470-90EB-826E-FACF-AC9151EA0FE2}"/>
          </ac:grpSpMkLst>
        </pc:grpChg>
        <pc:grpChg chg="del mod">
          <ac:chgData name="차 승훈" userId="9d3c9248f8e4c5bf" providerId="LiveId" clId="{1FEB356B-5E7B-4958-9155-F9AE645965C9}" dt="2022-10-19T12:20:49.342" v="453"/>
          <ac:grpSpMkLst>
            <pc:docMk/>
            <pc:sldMk cId="2207043176" sldId="265"/>
            <ac:grpSpMk id="110" creationId="{115D91C6-2826-6AA1-9AB8-CA970E5C30D3}"/>
          </ac:grpSpMkLst>
        </pc:grpChg>
        <pc:grpChg chg="del mod">
          <ac:chgData name="차 승훈" userId="9d3c9248f8e4c5bf" providerId="LiveId" clId="{1FEB356B-5E7B-4958-9155-F9AE645965C9}" dt="2022-10-19T12:20:52.563" v="459"/>
          <ac:grpSpMkLst>
            <pc:docMk/>
            <pc:sldMk cId="2207043176" sldId="265"/>
            <ac:grpSpMk id="114" creationId="{7834BD7A-BC97-E751-1406-0DC9FBB33D54}"/>
          </ac:grpSpMkLst>
        </pc:grpChg>
        <pc:grpChg chg="del mod">
          <ac:chgData name="차 승훈" userId="9d3c9248f8e4c5bf" providerId="LiveId" clId="{1FEB356B-5E7B-4958-9155-F9AE645965C9}" dt="2022-10-19T12:20:52.563" v="459"/>
          <ac:grpSpMkLst>
            <pc:docMk/>
            <pc:sldMk cId="2207043176" sldId="265"/>
            <ac:grpSpMk id="120" creationId="{2BF7EEF1-76D0-FC06-4532-0B31F7E15549}"/>
          </ac:grpSpMkLst>
        </pc:grpChg>
        <pc:grpChg chg="del mod">
          <ac:chgData name="차 승훈" userId="9d3c9248f8e4c5bf" providerId="LiveId" clId="{1FEB356B-5E7B-4958-9155-F9AE645965C9}" dt="2022-10-19T12:20:55.157" v="464"/>
          <ac:grpSpMkLst>
            <pc:docMk/>
            <pc:sldMk cId="2207043176" sldId="265"/>
            <ac:grpSpMk id="121" creationId="{46F648C5-B3CF-8E1F-5B03-4411F00B73E7}"/>
          </ac:grpSpMkLst>
        </pc:grpChg>
        <pc:grpChg chg="del mod">
          <ac:chgData name="차 승훈" userId="9d3c9248f8e4c5bf" providerId="LiveId" clId="{1FEB356B-5E7B-4958-9155-F9AE645965C9}" dt="2022-10-19T12:20:57.851" v="468"/>
          <ac:grpSpMkLst>
            <pc:docMk/>
            <pc:sldMk cId="2207043176" sldId="265"/>
            <ac:grpSpMk id="126" creationId="{0712C5D3-942C-7313-518B-BB3016A3ACDB}"/>
          </ac:grpSpMkLst>
        </pc:grpChg>
        <pc:grpChg chg="del mod">
          <ac:chgData name="차 승훈" userId="9d3c9248f8e4c5bf" providerId="LiveId" clId="{1FEB356B-5E7B-4958-9155-F9AE645965C9}" dt="2022-10-19T12:20:59.086" v="470"/>
          <ac:grpSpMkLst>
            <pc:docMk/>
            <pc:sldMk cId="2207043176" sldId="265"/>
            <ac:grpSpMk id="130" creationId="{23F47169-5B08-EA5E-2611-FFFA27D5FB50}"/>
          </ac:grpSpMkLst>
        </pc:grpChg>
        <pc:grpChg chg="mod">
          <ac:chgData name="차 승훈" userId="9d3c9248f8e4c5bf" providerId="LiveId" clId="{1FEB356B-5E7B-4958-9155-F9AE645965C9}" dt="2022-10-19T12:20:59.086" v="470"/>
          <ac:grpSpMkLst>
            <pc:docMk/>
            <pc:sldMk cId="2207043176" sldId="265"/>
            <ac:grpSpMk id="132" creationId="{BCC5D29B-9515-76BB-09FC-B9EB25F48825}"/>
          </ac:grpSpMkLst>
        </pc:grpChg>
        <pc:grpChg chg="del mod">
          <ac:chgData name="차 승훈" userId="9d3c9248f8e4c5bf" providerId="LiveId" clId="{1FEB356B-5E7B-4958-9155-F9AE645965C9}" dt="2022-10-19T12:32:43.445" v="787"/>
          <ac:grpSpMkLst>
            <pc:docMk/>
            <pc:sldMk cId="2207043176" sldId="265"/>
            <ac:grpSpMk id="139" creationId="{17003ADC-81E9-882D-2F94-C2CC10195FD1}"/>
          </ac:grpSpMkLst>
        </pc:grpChg>
        <pc:grpChg chg="del mod">
          <ac:chgData name="차 승훈" userId="9d3c9248f8e4c5bf" providerId="LiveId" clId="{1FEB356B-5E7B-4958-9155-F9AE645965C9}" dt="2022-10-19T12:32:48.694" v="795"/>
          <ac:grpSpMkLst>
            <pc:docMk/>
            <pc:sldMk cId="2207043176" sldId="265"/>
            <ac:grpSpMk id="140" creationId="{BBC0C434-6788-C162-CE6B-DC6DE23F40B5}"/>
          </ac:grpSpMkLst>
        </pc:grpChg>
        <pc:grpChg chg="del mod">
          <ac:chgData name="차 승훈" userId="9d3c9248f8e4c5bf" providerId="LiveId" clId="{1FEB356B-5E7B-4958-9155-F9AE645965C9}" dt="2022-10-19T12:38:20.821" v="881"/>
          <ac:grpSpMkLst>
            <pc:docMk/>
            <pc:sldMk cId="2207043176" sldId="265"/>
            <ac:grpSpMk id="148" creationId="{79011094-BC55-8C27-55BE-D8229C600C42}"/>
          </ac:grpSpMkLst>
        </pc:grpChg>
        <pc:grpChg chg="del mod">
          <ac:chgData name="차 승훈" userId="9d3c9248f8e4c5bf" providerId="LiveId" clId="{1FEB356B-5E7B-4958-9155-F9AE645965C9}" dt="2022-10-19T12:38:22.276" v="884"/>
          <ac:grpSpMkLst>
            <pc:docMk/>
            <pc:sldMk cId="2207043176" sldId="265"/>
            <ac:grpSpMk id="151" creationId="{ED5529FB-B5C3-B7D4-445C-A527C9E68999}"/>
          </ac:grpSpMkLst>
        </pc:grpChg>
        <pc:grpChg chg="mod">
          <ac:chgData name="차 승훈" userId="9d3c9248f8e4c5bf" providerId="LiveId" clId="{1FEB356B-5E7B-4958-9155-F9AE645965C9}" dt="2022-10-19T12:38:22.276" v="884"/>
          <ac:grpSpMkLst>
            <pc:docMk/>
            <pc:sldMk cId="2207043176" sldId="265"/>
            <ac:grpSpMk id="154" creationId="{D6F8D8F0-5681-7B94-7A6B-8444E34F95E8}"/>
          </ac:grpSpMkLst>
        </pc:grpChg>
        <pc:grpChg chg="mod">
          <ac:chgData name="차 승훈" userId="9d3c9248f8e4c5bf" providerId="LiveId" clId="{1FEB356B-5E7B-4958-9155-F9AE645965C9}" dt="2022-10-19T12:38:33.256" v="899"/>
          <ac:grpSpMkLst>
            <pc:docMk/>
            <pc:sldMk cId="2207043176" sldId="265"/>
            <ac:grpSpMk id="169" creationId="{4B963ED3-3DB9-3656-F438-C8F1BCE41D0A}"/>
          </ac:grpSpMkLst>
        </pc:grp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2" creationId="{CF0B30C5-6EA0-E66A-500B-5A71FB5E1237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3" creationId="{A3F58E28-769D-EEA8-F9D6-3EF477B179B2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4" creationId="{48305BFE-2C7B-4B88-6AFC-D86D94B004E2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5" creationId="{5C84D253-383D-BA57-8B05-03B8D8E4DB3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6" creationId="{441B30CC-8D3C-C111-8705-2A99B1F3C465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" creationId="{CE7F9BB0-BE2D-E0BA-8860-9E0D98B0B731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" creationId="{60F12599-ABE9-6E6F-D905-9EB678555092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" creationId="{2BDA7826-72E2-C58C-45FE-D0AD0EFC99E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" creationId="{2A173A28-00B9-903B-5A92-0F542B58307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" creationId="{9BABA207-9420-7EBA-EE90-5831EC350FC4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3" creationId="{EBD8ADE9-24AD-F8A9-8DC9-16A72603CD7E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4" creationId="{B008EC16-D2BF-68D3-ADAC-9DAE876BC822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6" creationId="{BB438D8F-3949-C5C0-1CDE-0D205E1939D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7" creationId="{ECA73335-9FE3-226F-E88D-B4654CB8D13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9" creationId="{7DEA2EFE-0A23-64C2-2E0B-5A6522B47A8D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20" creationId="{C8ACDCC5-9866-7522-7387-9E2A9F505EC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21" creationId="{8C44544B-552E-2C7F-82AB-CA668C3D2E94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23" creationId="{A69CA7C8-D3BC-F839-3878-0D783909347E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25" creationId="{7082DEB6-318D-2CD4-5139-24DB8089EB64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26" creationId="{A6880598-C524-4410-C0D7-7FD9487D9014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27" creationId="{687F8FC5-8ADF-51B6-644E-4207ECD05B9A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28" creationId="{86653B80-6A48-61C4-D7E9-8C39557CC054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29" creationId="{A37303D4-A616-0205-5DBC-79D9B5A605FD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0" creationId="{EE439D61-5A1A-0DB2-D42A-C93EFFE2FB43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1" creationId="{1219DC73-2315-5F54-B041-B6F867BE8213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2" creationId="{D333C102-E7D9-CCE3-4771-E10EA339238B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3" creationId="{47CE7C7E-C179-8B09-D0B2-57B939478846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4" creationId="{6A8C7FE5-8CD1-6E1B-AD1B-3FD04A2AB0E3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5" creationId="{23712425-18D1-896B-DB8C-FA08DD3C0C7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6" creationId="{A58A034A-05CB-DFF1-63E5-50D996D6060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7" creationId="{56B3CD1F-DE0A-D95B-5140-D852C24FEC19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38" creationId="{BBA18C3B-394B-941F-1E36-AB37C7A44444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1" creationId="{C3EABD21-4E94-D3D8-7ED1-4FD872A644EC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2" creationId="{E96B547E-6A04-E2D9-BD18-0F296CE52BEC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3" creationId="{C4D69C50-02AF-5E4D-3824-0590FD4AEDBD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4" creationId="{4FB35D5D-6434-2682-280B-0E2C434AE00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5" creationId="{3B93AA3B-9E3F-94B6-9807-431A01685883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6" creationId="{425CBAE1-6A88-B6EF-3545-77F2E6AC1165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7" creationId="{1CAA9AC6-D3E3-343A-C706-2D625D61FFA4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48" creationId="{59037BF1-C37E-F4BB-963B-B99841E71762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50" creationId="{B1E09BC0-3D64-DD21-EC13-8B4592AEE99C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51" creationId="{BB5AB879-9762-F50D-A5A1-95310E3F7A5E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52" creationId="{08D28F47-33D6-9040-C38B-F3CB6EB892A2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54" creationId="{8EA77016-2F1D-8191-76A7-B6FC28189CB5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56" creationId="{4626A73C-F313-66C5-B4CF-1638D5AAF226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57" creationId="{086CC13A-20CB-E485-5BB0-40CDF3DECAA3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59" creationId="{DE6E9FDF-14A9-0207-7B6D-C103E614C0EC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60" creationId="{9E7E36CD-85FA-7D73-E3A1-46E457FC58CD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61" creationId="{80B4A88A-6D4B-0B67-8EDC-FBD003FDB84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63" creationId="{17B1FBDE-DA42-FBEE-1483-7D28AAF35521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64" creationId="{EEAD8796-AF3A-2CDB-70CD-C03FB925F6C5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65" creationId="{8842B596-2B8B-BBEF-217B-C2154797B282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66" creationId="{8D323FA8-0045-9B80-57F7-5A0B48ABA60A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67" creationId="{58C80898-EAE6-E8C0-5D2F-706121F2DAF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69" creationId="{C5CF460B-C9EF-C39B-6187-9F1CFA35758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0" creationId="{A7DCC012-2BC4-035A-1011-BFE089D084F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1" creationId="{E442F37B-788C-1BE7-8700-4CD48F6CC463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2" creationId="{F94CA1C5-2FE3-1DC7-0D1B-AB460979EC4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5" creationId="{5C413869-2D11-65FD-4EC8-DAE00DAD719B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6" creationId="{7EAE55AC-3BFA-103A-F065-2730AEE5F2A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78" creationId="{6BDC500C-3A86-0989-7BAB-9AD99FBDBBCF}"/>
          </ac:inkMkLst>
        </pc:inkChg>
        <pc:inkChg chg="add mod">
          <ac:chgData name="차 승훈" userId="9d3c9248f8e4c5bf" providerId="LiveId" clId="{1FEB356B-5E7B-4958-9155-F9AE645965C9}" dt="2022-10-19T12:20:49.342" v="453"/>
          <ac:inkMkLst>
            <pc:docMk/>
            <pc:sldMk cId="2207043176" sldId="265"/>
            <ac:inkMk id="80" creationId="{D86F4DBB-6BAE-3E1A-3EFE-AE36CFEE510C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2" creationId="{A739B376-950C-6976-2E33-9DDEF2BA34B1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3" creationId="{D1D88EF2-757B-6185-D652-09F91E6622E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4" creationId="{F5321DFE-1323-04B2-AC1C-115F71DD1819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5" creationId="{A44B0FD1-7E1E-9358-439B-EE4FC33B91A4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6" creationId="{1D33FC2C-4D93-84DD-AB43-771C57B0DAB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7" creationId="{C321ACDD-FC9A-A3E5-09F8-3DF5DB0FE41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88" creationId="{4B851D8E-4CDC-56D4-7994-EDEA9937A3E7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0" creationId="{AFCA91DE-99D1-618D-F549-478C94D3CCE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1" creationId="{FA81F0F9-7D0C-BCBD-3E1E-1FA3A4C0AC37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2" creationId="{0C08975A-6FA9-F0F4-C187-47561C86435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3" creationId="{F83DAC7D-DC62-B29B-7D68-943BB8A5FA14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4" creationId="{157FD7C5-A64E-5D9E-25D1-577EC913AD4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5" creationId="{90DD7505-DE90-F869-90E1-5E949455B9A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6" creationId="{EB9CFA30-44C2-04F4-D9D8-6D2006806671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97" creationId="{3AAD962B-F0EB-EF5F-5C89-ECF6AAEA8900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00" creationId="{FAD096BB-A79C-7ECE-EF84-33247B5F1712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1" creationId="{C7289F9D-C92F-40FE-92D7-D6043E9E83B1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2" creationId="{1FA34CEC-0FBC-5A13-C6EB-3619FAD4E21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3" creationId="{3EAC63CE-818C-C9CC-5BA1-5D61C8576EA8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4" creationId="{B0F04BEB-D3F3-DEE8-AB01-F7924BA7C632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5" creationId="{EFE778CA-492C-F530-AD50-B5E680C37B0E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8" creationId="{BA86F9C0-F414-BE00-FA0B-35D2B703FB6E}"/>
          </ac:inkMkLst>
        </pc:inkChg>
        <pc:inkChg chg="add mod">
          <ac:chgData name="차 승훈" userId="9d3c9248f8e4c5bf" providerId="LiveId" clId="{1FEB356B-5E7B-4958-9155-F9AE645965C9}" dt="2022-10-19T12:20:52.563" v="459"/>
          <ac:inkMkLst>
            <pc:docMk/>
            <pc:sldMk cId="2207043176" sldId="265"/>
            <ac:inkMk id="109" creationId="{C3C442AB-9253-63C9-71E5-8811D7C2839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1" creationId="{F976B0A7-43FE-21C7-432E-B458F8347C7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2" creationId="{4D6A2BA9-7667-5540-C5E1-24471EF98F87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3" creationId="{069EC093-6289-664D-08C7-A68FE5B301F5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5" creationId="{60A524D6-40F6-BF64-F891-56EB0246DDEA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6" creationId="{D8BC785A-4435-B154-4B8C-5B67A4F890CB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7" creationId="{6CF10201-76C3-EF99-F9A1-12042658BE78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8" creationId="{2C699204-FFEE-EBE0-27AD-DCC917E9ECBF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19" creationId="{5247AD4F-9313-6D59-F625-6C932325DF75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2" creationId="{162A8A04-3D8B-DF7C-3745-9344FBA0BD2C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3" creationId="{F97B0776-4C20-56B2-804A-90F911392631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4" creationId="{007A4CF0-0A84-251D-2B7B-D18576E47977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5" creationId="{36D54A02-4F16-9017-E4F8-03A268AEB30D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7" creationId="{492F923A-807E-C7E8-7673-E2F6ACD87AC3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8" creationId="{50E7B23B-0F00-E282-BF67-6334386569A4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29" creationId="{2AEB8F82-FD60-52CF-33B6-336664E83BBC}"/>
          </ac:inkMkLst>
        </pc:inkChg>
        <pc:inkChg chg="add mod">
          <ac:chgData name="차 승훈" userId="9d3c9248f8e4c5bf" providerId="LiveId" clId="{1FEB356B-5E7B-4958-9155-F9AE645965C9}" dt="2022-10-19T12:20:59.086" v="470"/>
          <ac:inkMkLst>
            <pc:docMk/>
            <pc:sldMk cId="2207043176" sldId="265"/>
            <ac:inkMk id="131" creationId="{A97A142D-E115-1722-8344-BFC3EC309B0C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3" creationId="{9615EE06-3EC5-849C-99ED-E7D6978B6F7F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4" creationId="{91037246-6D28-17E6-D992-E7714DEFCB92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5" creationId="{CFAC40EE-9FC3-6013-67EA-2C66B41940A7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6" creationId="{0A138C0D-A8A2-77F0-36E0-5FD553A5CC94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7" creationId="{012B242C-E962-5C49-C6F1-586D011D3C72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38" creationId="{B333EA44-9FB8-4265-7EFB-10474B6AA5CF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1" creationId="{8D991FC6-2C50-BAE5-B56D-03815632642F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2" creationId="{574A72EF-8E35-96C1-CA55-1C52482E8B7C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3" creationId="{4A904C8A-9C6C-7935-7E73-A34C2C900774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4" creationId="{74CA2ABC-FAE7-B243-FC86-834D37D6B184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5" creationId="{2CEEC3F2-3A4F-3B8B-A802-1A46D1D58359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6" creationId="{15A78AFD-BC9F-81F9-13BB-699D06519D18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7" creationId="{F9C8CDE0-A4C2-B708-C2B0-002AEFA7A5B9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49" creationId="{41E056B3-5C4C-8632-DF02-5CA1B0D1F090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50" creationId="{D67A89E5-CF3D-44D9-BE32-9D51BE409231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52" creationId="{41AA8585-8D1C-B03A-4DB5-7ABE61E73331}"/>
          </ac:inkMkLst>
        </pc:inkChg>
        <pc:inkChg chg="add mod">
          <ac:chgData name="차 승훈" userId="9d3c9248f8e4c5bf" providerId="LiveId" clId="{1FEB356B-5E7B-4958-9155-F9AE645965C9}" dt="2022-10-19T12:38:22.276" v="884"/>
          <ac:inkMkLst>
            <pc:docMk/>
            <pc:sldMk cId="2207043176" sldId="265"/>
            <ac:inkMk id="153" creationId="{D3741557-1B7D-F875-C645-467D98E4F58E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55" creationId="{77FA9892-A023-FCA5-0584-AC394B3E5423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56" creationId="{DE8831EF-BA30-D0CC-5DCB-7798881B694F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57" creationId="{5900A3CE-821A-6F2B-3003-0DEFC9D59BF0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58" creationId="{A96800D3-B0AC-E38F-7BD4-B4301227C3B8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59" creationId="{E2E6DB1D-FF69-AC49-132B-F4A8F8901A9E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0" creationId="{B00461A0-CF31-6547-96F0-FD7442F745BF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1" creationId="{21FEA8FC-CDE0-5934-0530-B6681AD72039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2" creationId="{15BDF928-D042-B3DE-4DB2-3DCB1987A85E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3" creationId="{1157D2D5-3727-8546-62CC-910A171E3A05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4" creationId="{F38BB36C-6B21-AD20-1062-BF403C669A69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5" creationId="{C7310047-BE68-5A40-5D5E-E95F32645758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6" creationId="{107371FE-35C8-736A-123E-37FD3C97C0DF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7" creationId="{A71DD16D-F405-ED23-4832-DD43B047B781}"/>
          </ac:inkMkLst>
        </pc:inkChg>
        <pc:inkChg chg="add mod">
          <ac:chgData name="차 승훈" userId="9d3c9248f8e4c5bf" providerId="LiveId" clId="{1FEB356B-5E7B-4958-9155-F9AE645965C9}" dt="2022-10-19T12:38:33.256" v="899"/>
          <ac:inkMkLst>
            <pc:docMk/>
            <pc:sldMk cId="2207043176" sldId="265"/>
            <ac:inkMk id="168" creationId="{6363955B-E44F-8A51-DDB0-634659926423}"/>
          </ac:inkMkLst>
        </pc:inkChg>
      </pc:sldChg>
      <pc:sldChg chg="addSp delSp modSp new del mod">
        <pc:chgData name="차 승훈" userId="9d3c9248f8e4c5bf" providerId="LiveId" clId="{1FEB356B-5E7B-4958-9155-F9AE645965C9}" dt="2022-10-19T13:47:00.297" v="1246" actId="47"/>
        <pc:sldMkLst>
          <pc:docMk/>
          <pc:sldMk cId="3754264365" sldId="266"/>
        </pc:sldMkLst>
        <pc:grpChg chg="del mod">
          <ac:chgData name="차 승훈" userId="9d3c9248f8e4c5bf" providerId="LiveId" clId="{1FEB356B-5E7B-4958-9155-F9AE645965C9}" dt="2022-10-19T12:28:16.825" v="709"/>
          <ac:grpSpMkLst>
            <pc:docMk/>
            <pc:sldMk cId="3754264365" sldId="266"/>
            <ac:grpSpMk id="7" creationId="{89337063-3F7C-2407-51B7-7811DCE117F0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8" creationId="{FB41E624-02FE-4960-CA77-E574CFB7C258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3" creationId="{3868F14E-8B0A-9B84-87FC-1E19B48A0B0D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4" creationId="{D4333D2F-AD4E-525C-11ED-F6355FA537E0}"/>
          </ac:grpSpMkLst>
        </pc:grpChg>
        <pc:grpChg chg="del mod">
          <ac:chgData name="차 승훈" userId="9d3c9248f8e4c5bf" providerId="LiveId" clId="{1FEB356B-5E7B-4958-9155-F9AE645965C9}" dt="2022-10-19T12:30:29.574" v="743"/>
          <ac:grpSpMkLst>
            <pc:docMk/>
            <pc:sldMk cId="3754264365" sldId="266"/>
            <ac:grpSpMk id="32" creationId="{91DB6134-718E-C77E-C5F5-0210E64E0ACC}"/>
          </ac:grpSpMkLst>
        </pc:grpChg>
        <pc:grpChg chg="del mod">
          <ac:chgData name="차 승훈" userId="9d3c9248f8e4c5bf" providerId="LiveId" clId="{1FEB356B-5E7B-4958-9155-F9AE645965C9}" dt="2022-10-19T12:30:27.711" v="741"/>
          <ac:grpSpMkLst>
            <pc:docMk/>
            <pc:sldMk cId="3754264365" sldId="266"/>
            <ac:grpSpMk id="34" creationId="{CD40C882-FA4E-88F0-EF11-9D53FDECE97E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37" creationId="{3C6E7F3F-4105-EFAC-227D-39F9D29D2847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40" creationId="{9683775A-9CB6-FFA5-D07B-9CF2DFA9691D}"/>
          </ac:grpSpMkLst>
        </pc:grpChg>
        <pc:grpChg chg="del mod">
          <ac:chgData name="차 승훈" userId="9d3c9248f8e4c5bf" providerId="LiveId" clId="{1FEB356B-5E7B-4958-9155-F9AE645965C9}" dt="2022-10-19T12:30:29.574" v="743"/>
          <ac:grpSpMkLst>
            <pc:docMk/>
            <pc:sldMk cId="3754264365" sldId="266"/>
            <ac:grpSpMk id="44" creationId="{575377D6-85E0-3DAB-B0BE-FD32C6C64A00}"/>
          </ac:grpSpMkLst>
        </pc:grpChg>
        <pc:grpChg chg="del mod">
          <ac:chgData name="차 승훈" userId="9d3c9248f8e4c5bf" providerId="LiveId" clId="{1FEB356B-5E7B-4958-9155-F9AE645965C9}" dt="2022-10-19T12:30:29.574" v="743"/>
          <ac:grpSpMkLst>
            <pc:docMk/>
            <pc:sldMk cId="3754264365" sldId="266"/>
            <ac:grpSpMk id="46" creationId="{1F1CD99B-CAED-5FB2-3F8F-A1C6E3E2166B}"/>
          </ac:grpSpMkLst>
        </pc:grpChg>
        <pc:grpChg chg="del mod">
          <ac:chgData name="차 승훈" userId="9d3c9248f8e4c5bf" providerId="LiveId" clId="{1FEB356B-5E7B-4958-9155-F9AE645965C9}" dt="2022-10-19T12:40:58.378" v="947"/>
          <ac:grpSpMkLst>
            <pc:docMk/>
            <pc:sldMk cId="3754264365" sldId="266"/>
            <ac:grpSpMk id="48" creationId="{EA6EA5F0-B0E9-A1AB-A39D-CCE7758760F5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51" creationId="{75C89DE5-FB76-F7D3-6E0E-8F079FF9E89F}"/>
          </ac:grpSpMkLst>
        </pc:grpChg>
        <pc:grpChg chg="del mod">
          <ac:chgData name="차 승훈" userId="9d3c9248f8e4c5bf" providerId="LiveId" clId="{1FEB356B-5E7B-4958-9155-F9AE645965C9}" dt="2022-10-19T12:40:58.378" v="947"/>
          <ac:grpSpMkLst>
            <pc:docMk/>
            <pc:sldMk cId="3754264365" sldId="266"/>
            <ac:grpSpMk id="54" creationId="{56A8CAF4-CE96-EBA7-CB79-2EA02FBBE0C4}"/>
          </ac:grpSpMkLst>
        </pc:grpChg>
        <pc:grpChg chg="del mod">
          <ac:chgData name="차 승훈" userId="9d3c9248f8e4c5bf" providerId="LiveId" clId="{1FEB356B-5E7B-4958-9155-F9AE645965C9}" dt="2022-10-19T12:31:00.953" v="754"/>
          <ac:grpSpMkLst>
            <pc:docMk/>
            <pc:sldMk cId="3754264365" sldId="266"/>
            <ac:grpSpMk id="57" creationId="{640AE96F-7D05-89B8-1017-3D527CE13AD6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59" creationId="{1BD18F54-C5AC-A303-321D-E3BB1D8624B0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66" creationId="{453157F4-5C27-C660-5960-FA9638F4406F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69" creationId="{240A47D6-EE47-FD5C-3418-DECD22E6E9F2}"/>
          </ac:grpSpMkLst>
        </pc:grpChg>
        <pc:grpChg chg="del mod">
          <ac:chgData name="차 승훈" userId="9d3c9248f8e4c5bf" providerId="LiveId" clId="{1FEB356B-5E7B-4958-9155-F9AE645965C9}" dt="2022-10-19T12:31:26.948" v="775"/>
          <ac:grpSpMkLst>
            <pc:docMk/>
            <pc:sldMk cId="3754264365" sldId="266"/>
            <ac:grpSpMk id="74" creationId="{0D20508A-7946-0D66-0454-B0D99DFBEB9A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77" creationId="{C7BD6DAA-30FD-1F5F-206C-6950482525EA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80" creationId="{5668EB62-DA98-7DC9-7CCB-7C32801BF8BA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84" creationId="{3C969CCE-98FB-6A9B-A46E-E7CCFF3E5D79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92" creationId="{43AEFA39-95E6-6418-80B1-1CF7653E8E02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96" creationId="{8BE58463-9AA0-22CC-09C6-602D9E37DFBA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05" creationId="{8B7D2956-B366-BFD8-3153-6A783AC6A6D0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06" creationId="{B3C23A23-FDD2-2B04-FE33-1C014CD5A098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11" creationId="{F023C382-F1CE-2BE2-C2FB-C48A2ECAFA98}"/>
          </ac:grpSpMkLst>
        </pc:grpChg>
        <pc:grpChg chg="del mod">
          <ac:chgData name="차 승훈" userId="9d3c9248f8e4c5bf" providerId="LiveId" clId="{1FEB356B-5E7B-4958-9155-F9AE645965C9}" dt="2022-10-19T12:33:54.862" v="829"/>
          <ac:grpSpMkLst>
            <pc:docMk/>
            <pc:sldMk cId="3754264365" sldId="266"/>
            <ac:grpSpMk id="115" creationId="{0DDD17FB-E879-BBA7-A098-FF36EFB0F43C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20" creationId="{45F736ED-1AFA-4768-D529-096276E8C426}"/>
          </ac:grpSpMkLst>
        </pc:grpChg>
        <pc:grpChg chg="del mod">
          <ac:chgData name="차 승훈" userId="9d3c9248f8e4c5bf" providerId="LiveId" clId="{1FEB356B-5E7B-4958-9155-F9AE645965C9}" dt="2022-10-19T12:34:10.678" v="850"/>
          <ac:grpSpMkLst>
            <pc:docMk/>
            <pc:sldMk cId="3754264365" sldId="266"/>
            <ac:grpSpMk id="132" creationId="{951DD4C3-9E8D-2B8D-9108-4072FC756958}"/>
          </ac:grpSpMkLst>
        </pc:grpChg>
        <pc:grpChg chg="del mod">
          <ac:chgData name="차 승훈" userId="9d3c9248f8e4c5bf" providerId="LiveId" clId="{1FEB356B-5E7B-4958-9155-F9AE645965C9}" dt="2022-10-19T12:34:10.678" v="850"/>
          <ac:grpSpMkLst>
            <pc:docMk/>
            <pc:sldMk cId="3754264365" sldId="266"/>
            <ac:grpSpMk id="139" creationId="{F8E16CEA-A413-153C-8C0C-8DD35F6EC35B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41" creationId="{400766DA-367F-217A-C9F2-C54537DA563F}"/>
          </ac:grpSpMkLst>
        </pc:grpChg>
        <pc:grpChg chg="del mod">
          <ac:chgData name="차 승훈" userId="9d3c9248f8e4c5bf" providerId="LiveId" clId="{1FEB356B-5E7B-4958-9155-F9AE645965C9}" dt="2022-10-19T12:34:18.576" v="860"/>
          <ac:grpSpMkLst>
            <pc:docMk/>
            <pc:sldMk cId="3754264365" sldId="266"/>
            <ac:grpSpMk id="145" creationId="{025578B9-E6E7-5710-EE54-871486E5854F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51" creationId="{7188CE9C-46DB-4DF7-2544-7FF54D39BEC1}"/>
          </ac:grpSpMkLst>
        </pc:grpChg>
        <pc:grpChg chg="del mod">
          <ac:chgData name="차 승훈" userId="9d3c9248f8e4c5bf" providerId="LiveId" clId="{1FEB356B-5E7B-4958-9155-F9AE645965C9}" dt="2022-10-19T12:34:55.077" v="871"/>
          <ac:grpSpMkLst>
            <pc:docMk/>
            <pc:sldMk cId="3754264365" sldId="266"/>
            <ac:grpSpMk id="160" creationId="{C813671C-A8D7-7762-A716-16B225241DDB}"/>
          </ac:grpSpMkLst>
        </pc:grpChg>
        <pc:grpChg chg="del mod">
          <ac:chgData name="차 승훈" userId="9d3c9248f8e4c5bf" providerId="LiveId" clId="{1FEB356B-5E7B-4958-9155-F9AE645965C9}" dt="2022-10-19T12:34:58.673" v="878"/>
          <ac:grpSpMkLst>
            <pc:docMk/>
            <pc:sldMk cId="3754264365" sldId="266"/>
            <ac:grpSpMk id="162" creationId="{885B6D01-6672-2AA7-5F8C-8187001DABE0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69" creationId="{278C5910-580B-7119-0EDD-C7C84538384F}"/>
          </ac:grpSpMkLst>
        </pc:grpChg>
        <pc:grpChg chg="del mod">
          <ac:chgData name="차 승훈" userId="9d3c9248f8e4c5bf" providerId="LiveId" clId="{1FEB356B-5E7B-4958-9155-F9AE645965C9}" dt="2022-10-19T12:41:04.678" v="950"/>
          <ac:grpSpMkLst>
            <pc:docMk/>
            <pc:sldMk cId="3754264365" sldId="266"/>
            <ac:grpSpMk id="171" creationId="{7B284855-1499-B0F7-BA43-32456F804407}"/>
          </ac:grpSpMkLst>
        </pc:grpChg>
        <pc:grpChg chg="del mod">
          <ac:chgData name="차 승훈" userId="9d3c9248f8e4c5bf" providerId="LiveId" clId="{1FEB356B-5E7B-4958-9155-F9AE645965C9}" dt="2022-10-19T12:41:40.621" v="976"/>
          <ac:grpSpMkLst>
            <pc:docMk/>
            <pc:sldMk cId="3754264365" sldId="266"/>
            <ac:grpSpMk id="174" creationId="{E313EFFD-E124-CCD0-7BD6-4B5DDB13B2DC}"/>
          </ac:grpSpMkLst>
        </pc:grpChg>
        <pc:grpChg chg="del mod">
          <ac:chgData name="차 승훈" userId="9d3c9248f8e4c5bf" providerId="LiveId" clId="{1FEB356B-5E7B-4958-9155-F9AE645965C9}" dt="2022-10-19T12:41:51.477" v="981"/>
          <ac:grpSpMkLst>
            <pc:docMk/>
            <pc:sldMk cId="3754264365" sldId="266"/>
            <ac:grpSpMk id="178" creationId="{063150E4-EE72-510E-CA31-93CC53C7EA85}"/>
          </ac:grpSpMkLst>
        </pc:grpChg>
        <pc:grpChg chg="del mod">
          <ac:chgData name="차 승훈" userId="9d3c9248f8e4c5bf" providerId="LiveId" clId="{1FEB356B-5E7B-4958-9155-F9AE645965C9}" dt="2022-10-19T12:42:27.538" v="1003"/>
          <ac:grpSpMkLst>
            <pc:docMk/>
            <pc:sldMk cId="3754264365" sldId="266"/>
            <ac:grpSpMk id="183" creationId="{E7BD0A3B-6203-E7D2-CFBA-6ECB515CD855}"/>
          </ac:grpSpMkLst>
        </pc:grpChg>
        <pc:grpChg chg="del mod">
          <ac:chgData name="차 승훈" userId="9d3c9248f8e4c5bf" providerId="LiveId" clId="{1FEB356B-5E7B-4958-9155-F9AE645965C9}" dt="2022-10-19T12:42:27.538" v="1003"/>
          <ac:grpSpMkLst>
            <pc:docMk/>
            <pc:sldMk cId="3754264365" sldId="266"/>
            <ac:grpSpMk id="187" creationId="{60FB8D14-0314-23D2-DE3B-7096A01AEA4A}"/>
          </ac:grpSpMkLst>
        </pc:grpChg>
        <pc:grpChg chg="del mod">
          <ac:chgData name="차 승훈" userId="9d3c9248f8e4c5bf" providerId="LiveId" clId="{1FEB356B-5E7B-4958-9155-F9AE645965C9}" dt="2022-10-19T12:42:29.344" v="1005"/>
          <ac:grpSpMkLst>
            <pc:docMk/>
            <pc:sldMk cId="3754264365" sldId="266"/>
            <ac:grpSpMk id="190" creationId="{EB093F21-78CE-C080-6E9B-418DC7E32CF8}"/>
          </ac:grpSpMkLst>
        </pc:grpChg>
        <pc:grpChg chg="del mod">
          <ac:chgData name="차 승훈" userId="9d3c9248f8e4c5bf" providerId="LiveId" clId="{1FEB356B-5E7B-4958-9155-F9AE645965C9}" dt="2022-10-19T12:42:30.743" v="1007"/>
          <ac:grpSpMkLst>
            <pc:docMk/>
            <pc:sldMk cId="3754264365" sldId="266"/>
            <ac:grpSpMk id="192" creationId="{9850D061-4590-F74B-58BD-A7FB10E3ED72}"/>
          </ac:grpSpMkLst>
        </pc:grpChg>
        <pc:grpChg chg="del mod">
          <ac:chgData name="차 승훈" userId="9d3c9248f8e4c5bf" providerId="LiveId" clId="{1FEB356B-5E7B-4958-9155-F9AE645965C9}" dt="2022-10-19T12:42:37.329" v="1011"/>
          <ac:grpSpMkLst>
            <pc:docMk/>
            <pc:sldMk cId="3754264365" sldId="266"/>
            <ac:grpSpMk id="194" creationId="{FB842EDC-7DE1-6365-69A6-4F0A03295ED6}"/>
          </ac:grpSpMkLst>
        </pc:grpChg>
        <pc:grpChg chg="del mod">
          <ac:chgData name="차 승훈" userId="9d3c9248f8e4c5bf" providerId="LiveId" clId="{1FEB356B-5E7B-4958-9155-F9AE645965C9}" dt="2022-10-19T12:42:39.379" v="1014"/>
          <ac:grpSpMkLst>
            <pc:docMk/>
            <pc:sldMk cId="3754264365" sldId="266"/>
            <ac:grpSpMk id="198" creationId="{0D6EB09D-CD01-F4CA-B034-A89EA57EEC97}"/>
          </ac:grpSpMkLst>
        </pc:grpChg>
        <pc:grpChg chg="del mod">
          <ac:chgData name="차 승훈" userId="9d3c9248f8e4c5bf" providerId="LiveId" clId="{1FEB356B-5E7B-4958-9155-F9AE645965C9}" dt="2022-10-19T12:56:08.513" v="1098"/>
          <ac:grpSpMkLst>
            <pc:docMk/>
            <pc:sldMk cId="3754264365" sldId="266"/>
            <ac:grpSpMk id="201" creationId="{3DBE7845-EE6F-2FF2-9886-AC1508A1A9D0}"/>
          </ac:grpSpMkLst>
        </pc:grpChg>
        <pc:grpChg chg="del mod">
          <ac:chgData name="차 승훈" userId="9d3c9248f8e4c5bf" providerId="LiveId" clId="{1FEB356B-5E7B-4958-9155-F9AE645965C9}" dt="2022-10-19T12:56:10.636" v="1101"/>
          <ac:grpSpMkLst>
            <pc:docMk/>
            <pc:sldMk cId="3754264365" sldId="266"/>
            <ac:grpSpMk id="205" creationId="{8ACA74C3-5B25-BAD8-61A6-3EB152A11B58}"/>
          </ac:grpSpMkLst>
        </pc:grpChg>
        <pc:grpChg chg="del mod">
          <ac:chgData name="차 승훈" userId="9d3c9248f8e4c5bf" providerId="LiveId" clId="{1FEB356B-5E7B-4958-9155-F9AE645965C9}" dt="2022-10-19T12:56:14.582" v="1103"/>
          <ac:grpSpMkLst>
            <pc:docMk/>
            <pc:sldMk cId="3754264365" sldId="266"/>
            <ac:grpSpMk id="208" creationId="{55D0B570-ED1D-FD6F-5A69-C994090A978D}"/>
          </ac:grpSpMkLst>
        </pc:grpChg>
        <pc:grpChg chg="del mod">
          <ac:chgData name="차 승훈" userId="9d3c9248f8e4c5bf" providerId="LiveId" clId="{1FEB356B-5E7B-4958-9155-F9AE645965C9}" dt="2022-10-19T12:56:16.293" v="1105"/>
          <ac:grpSpMkLst>
            <pc:docMk/>
            <pc:sldMk cId="3754264365" sldId="266"/>
            <ac:grpSpMk id="210" creationId="{0205F186-D3E1-AE3F-1FA6-8DCFB629CE12}"/>
          </ac:grpSpMkLst>
        </pc:grpChg>
        <pc:grpChg chg="del mod">
          <ac:chgData name="차 승훈" userId="9d3c9248f8e4c5bf" providerId="LiveId" clId="{1FEB356B-5E7B-4958-9155-F9AE645965C9}" dt="2022-10-19T12:56:19.127" v="1109"/>
          <ac:grpSpMkLst>
            <pc:docMk/>
            <pc:sldMk cId="3754264365" sldId="266"/>
            <ac:grpSpMk id="212" creationId="{25533A1E-740C-A31F-D7D6-E12440D62B59}"/>
          </ac:grpSpMkLst>
        </pc:grpChg>
        <pc:grpChg chg="del mod">
          <ac:chgData name="차 승훈" userId="9d3c9248f8e4c5bf" providerId="LiveId" clId="{1FEB356B-5E7B-4958-9155-F9AE645965C9}" dt="2022-10-19T12:56:26.501" v="1114"/>
          <ac:grpSpMkLst>
            <pc:docMk/>
            <pc:sldMk cId="3754264365" sldId="266"/>
            <ac:grpSpMk id="216" creationId="{792E9C17-E878-BAFC-6267-5EBCA9E2053E}"/>
          </ac:grpSpMkLst>
        </pc:grpChg>
        <pc:grpChg chg="del mod">
          <ac:chgData name="차 승훈" userId="9d3c9248f8e4c5bf" providerId="LiveId" clId="{1FEB356B-5E7B-4958-9155-F9AE645965C9}" dt="2022-10-19T12:56:28.814" v="1118"/>
          <ac:grpSpMkLst>
            <pc:docMk/>
            <pc:sldMk cId="3754264365" sldId="266"/>
            <ac:grpSpMk id="221" creationId="{57416BB3-7453-39AD-4030-8B6F722E33C1}"/>
          </ac:grpSpMkLst>
        </pc:grpChg>
        <pc:grpChg chg="del mod">
          <ac:chgData name="차 승훈" userId="9d3c9248f8e4c5bf" providerId="LiveId" clId="{1FEB356B-5E7B-4958-9155-F9AE645965C9}" dt="2022-10-19T12:56:32.779" v="1120"/>
          <ac:grpSpMkLst>
            <pc:docMk/>
            <pc:sldMk cId="3754264365" sldId="266"/>
            <ac:grpSpMk id="225" creationId="{2535A361-1372-E8B1-A735-4054F65B2DD7}"/>
          </ac:grpSpMkLst>
        </pc:grpChg>
        <pc:grpChg chg="mod">
          <ac:chgData name="차 승훈" userId="9d3c9248f8e4c5bf" providerId="LiveId" clId="{1FEB356B-5E7B-4958-9155-F9AE645965C9}" dt="2022-10-19T12:56:32.779" v="1120"/>
          <ac:grpSpMkLst>
            <pc:docMk/>
            <pc:sldMk cId="3754264365" sldId="266"/>
            <ac:grpSpMk id="227" creationId="{B5C52AFC-8DF5-EE6C-6AF2-796939890CE7}"/>
          </ac:grpSpMkLst>
        </pc:grpChg>
        <pc:grpChg chg="mod">
          <ac:chgData name="차 승훈" userId="9d3c9248f8e4c5bf" providerId="LiveId" clId="{1FEB356B-5E7B-4958-9155-F9AE645965C9}" dt="2022-10-19T13:01:41.358" v="1126"/>
          <ac:grpSpMkLst>
            <pc:docMk/>
            <pc:sldMk cId="3754264365" sldId="266"/>
            <ac:grpSpMk id="233" creationId="{F2B58845-EDED-9266-D13E-051EFBB45CE1}"/>
          </ac:grpSpMkLst>
        </pc:grpChg>
        <pc:grpChg chg="del mod">
          <ac:chgData name="차 승훈" userId="9d3c9248f8e4c5bf" providerId="LiveId" clId="{1FEB356B-5E7B-4958-9155-F9AE645965C9}" dt="2022-10-19T13:01:45.344" v="1133"/>
          <ac:grpSpMkLst>
            <pc:docMk/>
            <pc:sldMk cId="3754264365" sldId="266"/>
            <ac:grpSpMk id="234" creationId="{1FA8AD2D-6224-A5A5-B0CA-F90AC7A27B10}"/>
          </ac:grpSpMkLst>
        </pc:grpChg>
        <pc:grpChg chg="del mod">
          <ac:chgData name="차 승훈" userId="9d3c9248f8e4c5bf" providerId="LiveId" clId="{1FEB356B-5E7B-4958-9155-F9AE645965C9}" dt="2022-10-19T13:01:48.371" v="1135"/>
          <ac:grpSpMkLst>
            <pc:docMk/>
            <pc:sldMk cId="3754264365" sldId="266"/>
            <ac:grpSpMk id="241" creationId="{D25FDEDD-7A96-AECA-C57B-E9227F8881DF}"/>
          </ac:grpSpMkLst>
        </pc:grpChg>
        <pc:grpChg chg="del mod">
          <ac:chgData name="차 승훈" userId="9d3c9248f8e4c5bf" providerId="LiveId" clId="{1FEB356B-5E7B-4958-9155-F9AE645965C9}" dt="2022-10-19T13:01:50.548" v="1139"/>
          <ac:grpSpMkLst>
            <pc:docMk/>
            <pc:sldMk cId="3754264365" sldId="266"/>
            <ac:grpSpMk id="243" creationId="{BCDF0BAE-98BF-2B73-43FA-3761A203E2F7}"/>
          </ac:grpSpMkLst>
        </pc:grpChg>
        <pc:grpChg chg="del mod">
          <ac:chgData name="차 승훈" userId="9d3c9248f8e4c5bf" providerId="LiveId" clId="{1FEB356B-5E7B-4958-9155-F9AE645965C9}" dt="2022-10-19T13:01:52.562" v="1142"/>
          <ac:grpSpMkLst>
            <pc:docMk/>
            <pc:sldMk cId="3754264365" sldId="266"/>
            <ac:grpSpMk id="247" creationId="{00E12356-1247-5889-959D-E75F6D46C8F0}"/>
          </ac:grpSpMkLst>
        </pc:grpChg>
        <pc:grpChg chg="mod">
          <ac:chgData name="차 승훈" userId="9d3c9248f8e4c5bf" providerId="LiveId" clId="{1FEB356B-5E7B-4958-9155-F9AE645965C9}" dt="2022-10-19T13:01:52.562" v="1142"/>
          <ac:grpSpMkLst>
            <pc:docMk/>
            <pc:sldMk cId="3754264365" sldId="266"/>
            <ac:grpSpMk id="250" creationId="{4486C447-2E7A-41AB-CBAA-6FC002BF4EE4}"/>
          </ac:grpSpMkLst>
        </pc:grpChg>
        <pc:picChg chg="add mod">
          <ac:chgData name="차 승훈" userId="9d3c9248f8e4c5bf" providerId="LiveId" clId="{1FEB356B-5E7B-4958-9155-F9AE645965C9}" dt="2022-10-19T12:28:01.285" v="699"/>
          <ac:picMkLst>
            <pc:docMk/>
            <pc:sldMk cId="3754264365" sldId="266"/>
            <ac:picMk id="2" creationId="{408F7AED-25F9-EB86-B719-2BEFDCBC03C8}"/>
          </ac:picMkLst>
        </pc:pic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" creationId="{20985261-D0E3-0AD2-0AC0-CA20F8A7B39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" creationId="{29AA142A-D8C4-3A51-CFBE-F67E4A09076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" creationId="{226EF8EF-C65D-FC34-1AC7-888194AD267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" creationId="{0719E50F-086D-EB26-F742-17CEC0F3F73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" creationId="{8B8F4B79-9FE7-A899-C724-5F13BDE58A7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" creationId="{8AB62826-3210-E052-5534-4957D8C7F87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" creationId="{7C4F25E7-2440-CA72-062A-A9D5640B12C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" creationId="{D9F40340-CAB1-0CFA-FBBF-32D402C3146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" creationId="{F4CDD4D1-47B5-0187-1F9F-9675B860B54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" creationId="{8FBA1C5E-C2F5-2CC9-76B2-221E4D99907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" creationId="{C9E7CD43-D148-E6DE-EF98-D20CAE3F3EE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" creationId="{D8DAB7E2-F533-B136-7082-C58760A9DCB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" creationId="{D4A4F9E1-9541-06A6-8A6A-0B2C9C53A09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" creationId="{1B66704F-BCB5-2819-941E-F5ABE9ECC11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" creationId="{195AB0D0-90F1-A949-41DB-A9C196CB78D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" creationId="{76A12176-AEF7-AB41-8AE6-E72AA4A7156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3" creationId="{131C30CC-1CE8-9F07-8CF4-D0109F8BA62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4" creationId="{0BE0420C-B328-FD6C-93DB-5044D0BB986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5" creationId="{83255FB1-A32C-FAC3-1FDA-D576DE18310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6" creationId="{5DA3CB38-5055-18CA-EA31-B7A9E1F3431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7" creationId="{533D4091-186A-62D8-EE81-0664045A7C8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8" creationId="{339650E4-0F45-804D-DCD2-F0D33A66808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9" creationId="{14450424-E06F-AD1A-383F-C58DFA9700F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0" creationId="{6B8F6980-52C8-27F3-F90A-19490E6117E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1" creationId="{1BCD38BD-705C-E3C7-8DC9-8C84B55BCBB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3" creationId="{039FF962-17A9-FE40-E4EA-B75F8FDCB1C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5" creationId="{9D130F19-1DB0-6398-9C42-F44B9B714F0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6" creationId="{EC34A96A-CD20-4FDA-28E6-4A090F022C7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8" creationId="{057DC9D5-9259-3672-0366-DC4915BAF9E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39" creationId="{BFB48341-F69D-DFB8-CE7A-B45E8E9AA1F2}"/>
          </ac:inkMkLst>
        </pc:inkChg>
        <pc:inkChg chg="add">
          <ac:chgData name="차 승훈" userId="9d3c9248f8e4c5bf" providerId="LiveId" clId="{1FEB356B-5E7B-4958-9155-F9AE645965C9}" dt="2022-10-19T12:30:15.969" v="736" actId="9405"/>
          <ac:inkMkLst>
            <pc:docMk/>
            <pc:sldMk cId="3754264365" sldId="266"/>
            <ac:inkMk id="41" creationId="{DD6C7742-FC64-40EE-F0D0-614964A2246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2" creationId="{B674213B-1AE9-5D74-3C6A-F7D592B1FB9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3" creationId="{036CC467-B516-AB7E-0882-27A4749B18E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5" creationId="{31E3EAE6-4977-701C-BB88-E28347E3893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7" creationId="{A4DCB3AD-3DE2-7E4D-4CC7-BD3ABC28A97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49" creationId="{1F7584F8-69AC-1C06-866B-654FCE3CA79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0" creationId="{D94DB286-840D-B6C9-DDB5-2651E273328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2" creationId="{E58B6A19-0D57-10BF-F3F3-AE6E49FE6DD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3" creationId="{78E6E568-2F9F-F9B2-A424-DADCA897CE6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5" creationId="{1B0F3835-0843-5E58-C7A0-A358D6A92A6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6" creationId="{8E1EB46A-2654-34D5-2BAA-1BB0FF9D34E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58" creationId="{B402FEFF-CF72-7AAD-926F-7E3A4425B1B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0" creationId="{CDCEFC37-0CE6-2431-3FCE-8D1F72DA7C9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1" creationId="{21CFA380-6C2C-3D4B-244A-9105BCDE651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2" creationId="{1B9AECE0-8E96-A127-3369-6595C66D235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3" creationId="{A8237F17-27CD-46C5-C61F-F67B38DC9F8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4" creationId="{89599319-0B10-D01F-EC82-86DE1F11B33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5" creationId="{B01E1927-C4C1-44FF-889C-E7C1C2ED8E9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7" creationId="{22292E50-49F6-CFB2-121B-B8F17BA20C8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68" creationId="{55FF7119-28B8-5E30-2C23-6D9552414D6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0" creationId="{B9DF510C-2444-8924-9605-5E63216D69C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1" creationId="{B0698D98-E641-8798-9CA8-B3978C50574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2" creationId="{A2425A13-8ED5-0665-CD0F-81011F43FC9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3" creationId="{6659951F-FD51-FFC8-D434-FFAA95A39A1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5" creationId="{0EED4801-CB6E-AC22-EF11-69D58C30E7F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6" creationId="{FF409AA3-FD74-B494-E200-8C397C8E661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8" creationId="{224BB880-2B60-E23C-448D-686A42CEA33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79" creationId="{74034BA1-F11F-600D-A48A-DDDB75CA5E2F}"/>
          </ac:inkMkLst>
        </pc:inkChg>
        <pc:inkChg chg="add">
          <ac:chgData name="차 승훈" userId="9d3c9248f8e4c5bf" providerId="LiveId" clId="{1FEB356B-5E7B-4958-9155-F9AE645965C9}" dt="2022-10-19T12:32:20.918" v="776" actId="9405"/>
          <ac:inkMkLst>
            <pc:docMk/>
            <pc:sldMk cId="3754264365" sldId="266"/>
            <ac:inkMk id="81" creationId="{0BCE93C0-3DB1-C1EF-41B2-D290389A639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2" creationId="{BB333FA0-5708-D4FF-9753-1619BA5A08E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3" creationId="{CE80963D-4FD9-2CB4-563F-2FE381E79DF8}"/>
          </ac:inkMkLst>
        </pc:inkChg>
        <pc:inkChg chg="add">
          <ac:chgData name="차 승훈" userId="9d3c9248f8e4c5bf" providerId="LiveId" clId="{1FEB356B-5E7B-4958-9155-F9AE645965C9}" dt="2022-10-19T12:32:34.582" v="780" actId="9405"/>
          <ac:inkMkLst>
            <pc:docMk/>
            <pc:sldMk cId="3754264365" sldId="266"/>
            <ac:inkMk id="85" creationId="{7E5A906D-2035-2466-C25A-9E81C4B29A0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6" creationId="{C48D1C6C-9904-3FEA-F80B-0DDEAC742DA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7" creationId="{799A75C7-92B5-BC25-C091-B37CA421797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8" creationId="{360C3FDD-B53F-56CE-B32A-26EB90EDAB4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89" creationId="{C6E16ED6-5B36-35CD-279E-837A24CFEC0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0" creationId="{408F2C0D-6F62-88CD-A036-DEEDEE9046D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1" creationId="{54F18539-6E54-CE0F-9B22-D2FF0D6FE75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3" creationId="{E346A870-C902-8223-FE92-866080B5CBF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4" creationId="{AF4958E5-66EC-1462-7805-B64B73B0F17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5" creationId="{E5A957A0-F11B-6C42-8A50-1734E27CF6B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7" creationId="{BFB84483-7CB4-F428-9AA6-E31C70EDC1A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8" creationId="{08821711-DA03-224A-FD1A-A1EF20FAA3D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99" creationId="{F0867873-B2B3-8B2F-A26F-CEFB9DC6D91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0" creationId="{65A0251C-A8F1-77AB-B125-6C6C132FA3E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1" creationId="{CAA81385-A924-B31E-DE3D-CA2BC62EA74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2" creationId="{9BF3AB09-C714-0318-3A97-403D1DBFBF5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3" creationId="{178DF818-AEBC-2F25-1EFA-B3B8CD4EDC6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4" creationId="{38E62BA0-4AF4-57C4-2738-9E2F50861201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7" creationId="{D6CB1964-88BC-2659-604A-E75DBBC2820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8" creationId="{0A3F4848-532B-C0EB-842B-B1CDB0CC7D7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09" creationId="{077719F2-E701-9947-1CCB-0CF9A4FCF4D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0" creationId="{A097D12B-6F8B-0789-89ED-6751F17B508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2" creationId="{530103B7-C99C-2AA7-46CE-95F51296CA1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3" creationId="{7BCD02E3-AA3A-0A7C-7828-D283591572D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4" creationId="{4E0E6A59-53BF-05D3-D1B6-1C4C978FA8E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6" creationId="{31F53791-648E-BF4C-87E2-C1318B920FFE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7" creationId="{8185524F-9A65-DD66-C12E-5629AE643E3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8" creationId="{AD5D24D8-C1CD-3EE9-7DC9-5AE53538D6D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19" creationId="{E3229A20-C043-0159-36D3-68643E7933F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1" creationId="{CC57EE7C-A210-F481-7F50-480A2CBD366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2" creationId="{43E4E563-8288-6154-26BA-9FEC99B6441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3" creationId="{F25C7EE7-CCD1-7239-F7CF-A44BBD0C54B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4" creationId="{C4B68FF5-0D48-BF76-85EC-E2E6C68D1D0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5" creationId="{19A445C4-7783-C1BE-3E81-C4B71A6A26B1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6" creationId="{CD469C7B-1203-52D8-66C2-4FD31F2307A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7" creationId="{212E8A6E-3D66-2845-A8F1-3DB0E23C4A0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8" creationId="{C82AD1C1-2AF4-F7F0-55BD-D92B21FC9B1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29" creationId="{40BF3E88-1889-853B-DF49-6F98BD4264C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0" creationId="{2546BA31-FB27-FF33-10A3-A12E1976B56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1" creationId="{D734E1CA-9834-0A36-7D3D-1A1A2707F77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3" creationId="{D15784BD-1BCC-9DDD-0F71-224C3247806E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4" creationId="{B682D5D4-F1CE-81FC-CC8A-7D2AB7723F6E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5" creationId="{86E36B00-A8AE-23C3-F488-A320ED53D68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6" creationId="{F6A867B4-D293-8B6F-8B22-C8E52A1B191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7" creationId="{4864CA3C-EA49-1FB3-AFF3-EA000C344C3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38" creationId="{194581E3-4639-03D0-0C1B-890DEB75C75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0" creationId="{3E89B23F-4C8F-5A6C-0115-9A7B3CCC978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2" creationId="{5F6EEF35-F1D2-0D4E-865A-1D79738488B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3" creationId="{C56690DD-3EDF-4B4C-5B41-A3E6A0827D1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4" creationId="{5E3FDE94-F2E7-E2DC-A6F9-212A362C599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6" creationId="{F1E63BEA-195B-3457-FA0B-FAB5D04E60B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7" creationId="{31CD1885-268D-FA98-58CD-F6F4EAF7D4C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8" creationId="{1A32E3C1-147A-05AC-10C7-9F619B521B7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49" creationId="{806317C0-54A9-2A39-A090-4796AFCCFE4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0" creationId="{95A25BD8-56E6-E5FC-E873-A44B96FE2BE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2" creationId="{754CC92C-3077-11B3-EC1A-9A274BCABB0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3" creationId="{C68473E6-26F5-BD47-9774-30A0CABB4FC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4" creationId="{EFEB7D22-D6F0-FD54-1519-9B6F368E917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5" creationId="{60968C98-4737-51BC-C992-085E625D43B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6" creationId="{6F1EC455-7B99-455A-D584-1F4B449FA93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7" creationId="{A57BEB53-610A-B38C-EEFB-DEFFA0F3CA7C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8" creationId="{8032BDA7-EDD0-865E-52EB-0E384B3CCDA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59" creationId="{6E907AA4-551D-1EAE-B5A0-A2D103BE503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1" creationId="{082B5F22-258C-512D-4DFE-3E9DCAC1D72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3" creationId="{616F2148-5C9E-18CA-E5F5-1CD24266CD1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4" creationId="{88B21047-061E-2929-B3E1-BC6A0FDD5BB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5" creationId="{45A9CD8B-7403-4BDD-DDFF-F6E8F962191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6" creationId="{37A69E79-F2E3-0C16-34D8-4A984C35909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7" creationId="{2DA57B21-5B63-D95F-7D9E-BEE32E2DBAD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68" creationId="{E54B83AE-A07E-2F91-E7A9-522EF77AA59C}"/>
          </ac:inkMkLst>
        </pc:inkChg>
        <pc:inkChg chg="add mod">
          <ac:chgData name="차 승훈" userId="9d3c9248f8e4c5bf" providerId="LiveId" clId="{1FEB356B-5E7B-4958-9155-F9AE645965C9}" dt="2022-10-19T12:41:04.678" v="950"/>
          <ac:inkMkLst>
            <pc:docMk/>
            <pc:sldMk cId="3754264365" sldId="266"/>
            <ac:inkMk id="170" creationId="{820D324F-4147-C4AE-2123-8616B7CC3E9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2" creationId="{E546C6AC-8DF5-D687-5BC7-1F14735F0E4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3" creationId="{B4FD9459-08BB-816A-4EEF-51471325570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5" creationId="{6EE9B18E-CD96-F924-0C68-DDE51137822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6" creationId="{63297451-F817-8209-9CBC-60ABE0894C4D}"/>
          </ac:inkMkLst>
        </pc:inkChg>
        <pc:inkChg chg="add mod">
          <ac:chgData name="차 승훈" userId="9d3c9248f8e4c5bf" providerId="LiveId" clId="{1FEB356B-5E7B-4958-9155-F9AE645965C9}" dt="2022-10-19T12:41:51.477" v="981"/>
          <ac:inkMkLst>
            <pc:docMk/>
            <pc:sldMk cId="3754264365" sldId="266"/>
            <ac:inkMk id="177" creationId="{5758BDB9-2B77-0FA0-03A6-5A08B69A15F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79" creationId="{71AC0C71-74D1-F88A-6B28-F476A7A4CADE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0" creationId="{C1230C36-B68C-F100-68E6-61BB9A3CD21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1" creationId="{EB1E82EB-8B14-A3CE-A019-484B6CA9FD01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2" creationId="{3EBBE062-F75B-8FCE-8AB0-0DFB1CCD1C7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4" creationId="{125BAE20-3A33-897F-C93B-DA90E84C01C2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5" creationId="{A01EB31F-2242-7131-DAB1-63EA02772CD1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6" creationId="{63B968FF-204A-1155-AE6D-103D85A72F0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8" creationId="{60A12DD8-D845-C5A1-6436-D9CF0CD6ED8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89" creationId="{BA535E58-B900-2FA7-FD4D-A70D00E46436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1" creationId="{79627FFA-3487-D19A-6E04-CC47CFC1B7A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3" creationId="{55D3DDC8-FF30-005C-8E95-70A6B8A296F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5" creationId="{4522ABFA-6086-2236-B3ED-0C8D6FAE587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6" creationId="{F525D1CB-405D-7B94-F94E-86B4237CB78D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7" creationId="{FD4A7D1F-AA27-E140-772A-C6E5B1EB3C31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199" creationId="{901D57E7-35EF-AB0F-8F0C-5025AB177FB4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0" creationId="{99975DE5-E224-ADD1-A613-B557BA797E2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2" creationId="{3FDDC535-D410-D2E0-528F-E371379438F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3" creationId="{58E5606D-6878-F4D3-922E-183EDB27507F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4" creationId="{A8EF83EC-44AF-EE58-1BA1-1AA4363F366E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6" creationId="{94C55D8D-C942-0671-A34B-85B09EEDE459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7" creationId="{54F2BABD-F492-C974-B453-7255F25692C3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09" creationId="{EA7C06C6-1448-ED08-B16D-DBB96EB84D5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1" creationId="{36AE6769-38DF-41FA-E5D0-C613CAF71E2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3" creationId="{6EB3C28D-CE48-0632-C491-3E96AF571D90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4" creationId="{88C6CAB8-C53F-628C-F6FD-B4CA50229AF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5" creationId="{7AB35568-2181-95A1-8955-4E9EB81CB7B5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7" creationId="{1F252DCD-C511-936B-5A42-57D2E60629CB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8" creationId="{D21CD44A-FB63-9535-749D-B2AD54A2BAD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19" creationId="{53571C63-6690-C870-1216-4C3F6D03B01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0" creationId="{D62E52CE-20EC-07B0-43A9-056262F4D3F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2" creationId="{6127ACE9-722E-2283-38A3-0BF2A312F978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3" creationId="{2C7B947D-AC8F-36B4-8C57-6D9B8A389FEA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4" creationId="{D4081B88-799A-0716-ED67-661058E12EA7}"/>
          </ac:inkMkLst>
        </pc:inkChg>
        <pc:inkChg chg="add mod">
          <ac:chgData name="차 승훈" userId="9d3c9248f8e4c5bf" providerId="LiveId" clId="{1FEB356B-5E7B-4958-9155-F9AE645965C9}" dt="2022-10-19T12:56:32.779" v="1120"/>
          <ac:inkMkLst>
            <pc:docMk/>
            <pc:sldMk cId="3754264365" sldId="266"/>
            <ac:inkMk id="226" creationId="{5E688067-EA9F-6CDF-BF78-2C3D116175FA}"/>
          </ac:inkMkLst>
        </pc:inkChg>
        <pc:inkChg chg="add">
          <ac:chgData name="차 승훈" userId="9d3c9248f8e4c5bf" providerId="LiveId" clId="{1FEB356B-5E7B-4958-9155-F9AE645965C9}" dt="2022-10-19T13:01:38.221" v="1121" actId="9405"/>
          <ac:inkMkLst>
            <pc:docMk/>
            <pc:sldMk cId="3754264365" sldId="266"/>
            <ac:inkMk id="228" creationId="{52BF5D4F-E3DB-7A3C-4A7A-78A4AD8BE431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29" creationId="{90B17853-125D-CFB0-D7AE-8A36E1921631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0" creationId="{FD3D085A-F37A-6A5F-CF3E-5B8209977460}"/>
          </ac:inkMkLst>
        </pc:inkChg>
        <pc:inkChg chg="add mod">
          <ac:chgData name="차 승훈" userId="9d3c9248f8e4c5bf" providerId="LiveId" clId="{1FEB356B-5E7B-4958-9155-F9AE645965C9}" dt="2022-10-19T13:01:41.358" v="1126"/>
          <ac:inkMkLst>
            <pc:docMk/>
            <pc:sldMk cId="3754264365" sldId="266"/>
            <ac:inkMk id="231" creationId="{C30424A7-BA9F-8543-D228-FAD4F27F30E1}"/>
          </ac:inkMkLst>
        </pc:inkChg>
        <pc:inkChg chg="add mod">
          <ac:chgData name="차 승훈" userId="9d3c9248f8e4c5bf" providerId="LiveId" clId="{1FEB356B-5E7B-4958-9155-F9AE645965C9}" dt="2022-10-19T13:01:41.358" v="1126"/>
          <ac:inkMkLst>
            <pc:docMk/>
            <pc:sldMk cId="3754264365" sldId="266"/>
            <ac:inkMk id="232" creationId="{77C5DC19-4313-7981-D1FE-9C51BB34FA54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5" creationId="{871C3695-1456-4DEE-1A1F-6CF8546A206A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6" creationId="{10DECD72-CF83-115F-671A-6E5CE4F17F5A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7" creationId="{55674E7A-588B-6E62-16D9-3A6920418573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8" creationId="{280D06E6-F647-3EA1-E64D-EE9D5EA357A8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39" creationId="{232889FE-A460-0062-1F4B-2288F91F8B7E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0" creationId="{A31326C6-0332-7D58-3C1E-5514D475196C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2" creationId="{F26BF0B9-53E4-F713-19C0-23A93BD164CE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4" creationId="{A92B4249-73F2-6965-C022-E1C537DD4836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5" creationId="{3CAC429F-190E-7F4E-1946-8A34676E5931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6" creationId="{F13998B7-1D0B-B052-DE29-DBB2B2437958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8" creationId="{35A36FF7-4467-1386-AFB3-E71E159B1C39}"/>
          </ac:inkMkLst>
        </pc:inkChg>
        <pc:inkChg chg="add mod">
          <ac:chgData name="차 승훈" userId="9d3c9248f8e4c5bf" providerId="LiveId" clId="{1FEB356B-5E7B-4958-9155-F9AE645965C9}" dt="2022-10-19T13:01:52.562" v="1142"/>
          <ac:inkMkLst>
            <pc:docMk/>
            <pc:sldMk cId="3754264365" sldId="266"/>
            <ac:inkMk id="249" creationId="{4BCBAE6C-5A88-4F01-8191-64A5FB19F61D}"/>
          </ac:inkMkLst>
        </pc:inkChg>
      </pc:sldChg>
      <pc:sldChg chg="addSp delSp modSp new del mod ord">
        <pc:chgData name="차 승훈" userId="9d3c9248f8e4c5bf" providerId="LiveId" clId="{1FEB356B-5E7B-4958-9155-F9AE645965C9}" dt="2022-10-19T13:47:01.913" v="1247" actId="47"/>
        <pc:sldMkLst>
          <pc:docMk/>
          <pc:sldMk cId="4231919061" sldId="267"/>
        </pc:sldMkLst>
        <pc:grpChg chg="del mod">
          <ac:chgData name="차 승훈" userId="9d3c9248f8e4c5bf" providerId="LiveId" clId="{1FEB356B-5E7B-4958-9155-F9AE645965C9}" dt="2022-10-19T12:39:59.464" v="915"/>
          <ac:grpSpMkLst>
            <pc:docMk/>
            <pc:sldMk cId="4231919061" sldId="267"/>
            <ac:grpSpMk id="6" creationId="{2652D4C1-44C4-00D1-6584-500CE6F6FA06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10" creationId="{D7D1C0E5-FB6A-A4D0-124F-3BF27B5C7DFB}"/>
          </ac:grpSpMkLst>
        </pc:grpChg>
        <pc:grpChg chg="del mod">
          <ac:chgData name="차 승훈" userId="9d3c9248f8e4c5bf" providerId="LiveId" clId="{1FEB356B-5E7B-4958-9155-F9AE645965C9}" dt="2022-10-19T12:40:25.700" v="935"/>
          <ac:grpSpMkLst>
            <pc:docMk/>
            <pc:sldMk cId="4231919061" sldId="267"/>
            <ac:grpSpMk id="13" creationId="{C822167F-FB0E-3BFA-7C22-499BF6BE52E9}"/>
          </ac:grpSpMkLst>
        </pc:grpChg>
        <pc:grpChg chg="del mod">
          <ac:chgData name="차 승훈" userId="9d3c9248f8e4c5bf" providerId="LiveId" clId="{1FEB356B-5E7B-4958-9155-F9AE645965C9}" dt="2022-10-19T12:40:24.238" v="932"/>
          <ac:grpSpMkLst>
            <pc:docMk/>
            <pc:sldMk cId="4231919061" sldId="267"/>
            <ac:grpSpMk id="27" creationId="{AF0B0D6B-DBF1-521F-537C-400D22E47E1A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28" creationId="{B4D25A18-1C8B-CBEB-8097-8C156DDE4659}"/>
          </ac:grpSpMkLst>
        </pc:grpChg>
        <pc:grpChg chg="del mod">
          <ac:chgData name="차 승훈" userId="9d3c9248f8e4c5bf" providerId="LiveId" clId="{1FEB356B-5E7B-4958-9155-F9AE645965C9}" dt="2022-10-19T12:40:30.040" v="940"/>
          <ac:grpSpMkLst>
            <pc:docMk/>
            <pc:sldMk cId="4231919061" sldId="267"/>
            <ac:grpSpMk id="31" creationId="{EF6F4001-32CD-ADAB-0687-134D645AB29A}"/>
          </ac:grpSpMkLst>
        </pc:grpChg>
        <pc:grpChg chg="del mod">
          <ac:chgData name="차 승훈" userId="9d3c9248f8e4c5bf" providerId="LiveId" clId="{1FEB356B-5E7B-4958-9155-F9AE645965C9}" dt="2022-10-19T12:40:38.239" v="942"/>
          <ac:grpSpMkLst>
            <pc:docMk/>
            <pc:sldMk cId="4231919061" sldId="267"/>
            <ac:grpSpMk id="36" creationId="{A6091F6A-2680-EC6B-25E1-EEEDB8ECC2BD}"/>
          </ac:grpSpMkLst>
        </pc:grpChg>
        <pc:grpChg chg="del mod">
          <ac:chgData name="차 승훈" userId="9d3c9248f8e4c5bf" providerId="LiveId" clId="{1FEB356B-5E7B-4958-9155-F9AE645965C9}" dt="2022-10-19T12:40:40.231" v="945"/>
          <ac:grpSpMkLst>
            <pc:docMk/>
            <pc:sldMk cId="4231919061" sldId="267"/>
            <ac:grpSpMk id="38" creationId="{F7DE0D1B-83BE-C938-212A-3829F5202340}"/>
          </ac:grpSpMkLst>
        </pc:grpChg>
        <pc:grpChg chg="del mod">
          <ac:chgData name="차 승훈" userId="9d3c9248f8e4c5bf" providerId="LiveId" clId="{1FEB356B-5E7B-4958-9155-F9AE645965C9}" dt="2022-10-19T12:41:10.496" v="952"/>
          <ac:grpSpMkLst>
            <pc:docMk/>
            <pc:sldMk cId="4231919061" sldId="267"/>
            <ac:grpSpMk id="41" creationId="{1B62E9A4-8A4D-B069-3664-6FF4FD763968}"/>
          </ac:grpSpMkLst>
        </pc:grpChg>
        <pc:grpChg chg="del mod">
          <ac:chgData name="차 승훈" userId="9d3c9248f8e4c5bf" providerId="LiveId" clId="{1FEB356B-5E7B-4958-9155-F9AE645965C9}" dt="2022-10-19T12:41:24.808" v="964"/>
          <ac:grpSpMkLst>
            <pc:docMk/>
            <pc:sldMk cId="4231919061" sldId="267"/>
            <ac:grpSpMk id="43" creationId="{8DBAF728-7502-67CF-70F2-6D89E73128FD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53" creationId="{B0289373-F89A-817A-6C83-663236A86639}"/>
          </ac:grpSpMkLst>
        </pc:grpChg>
        <pc:grpChg chg="del mod">
          <ac:chgData name="차 승훈" userId="9d3c9248f8e4c5bf" providerId="LiveId" clId="{1FEB356B-5E7B-4958-9155-F9AE645965C9}" dt="2022-10-19T12:41:56.200" v="983"/>
          <ac:grpSpMkLst>
            <pc:docMk/>
            <pc:sldMk cId="4231919061" sldId="267"/>
            <ac:grpSpMk id="55" creationId="{6161E73C-CEE9-E196-58A1-1C49B9665EAB}"/>
          </ac:grpSpMkLst>
        </pc:grpChg>
        <pc:grpChg chg="del mod">
          <ac:chgData name="차 승훈" userId="9d3c9248f8e4c5bf" providerId="LiveId" clId="{1FEB356B-5E7B-4958-9155-F9AE645965C9}" dt="2022-10-19T12:41:58.633" v="985"/>
          <ac:grpSpMkLst>
            <pc:docMk/>
            <pc:sldMk cId="4231919061" sldId="267"/>
            <ac:grpSpMk id="58" creationId="{21637DBD-4107-FC3A-8794-A7FFF410B1F3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63" creationId="{9EA55887-97B6-8748-09AC-F25C78391652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65" creationId="{C62F9EED-80C6-7FA4-BC25-7F4E62B87E06}"/>
          </ac:grpSpMkLst>
        </pc:grpChg>
        <pc:grpChg chg="del mod">
          <ac:chgData name="차 승훈" userId="9d3c9248f8e4c5bf" providerId="LiveId" clId="{1FEB356B-5E7B-4958-9155-F9AE645965C9}" dt="2022-10-19T12:42:01.010" v="987"/>
          <ac:grpSpMkLst>
            <pc:docMk/>
            <pc:sldMk cId="4231919061" sldId="267"/>
            <ac:grpSpMk id="67" creationId="{AACA2FCF-4B46-1DCA-2120-9ED2179CF821}"/>
          </ac:grpSpMkLst>
        </pc:grpChg>
        <pc:grpChg chg="del mod">
          <ac:chgData name="차 승훈" userId="9d3c9248f8e4c5bf" providerId="LiveId" clId="{1FEB356B-5E7B-4958-9155-F9AE645965C9}" dt="2022-10-19T12:42:05.258" v="990"/>
          <ac:grpSpMkLst>
            <pc:docMk/>
            <pc:sldMk cId="4231919061" sldId="267"/>
            <ac:grpSpMk id="69" creationId="{162E08CC-5765-CF2A-0C18-C44479D77DF5}"/>
          </ac:grpSpMkLst>
        </pc:grpChg>
        <pc:grpChg chg="del mod">
          <ac:chgData name="차 승훈" userId="9d3c9248f8e4c5bf" providerId="LiveId" clId="{1FEB356B-5E7B-4958-9155-F9AE645965C9}" dt="2022-10-19T12:42:08.229" v="993"/>
          <ac:grpSpMkLst>
            <pc:docMk/>
            <pc:sldMk cId="4231919061" sldId="267"/>
            <ac:grpSpMk id="72" creationId="{9F57F012-AE5A-E3BE-264D-3D383A1F22B4}"/>
          </ac:grpSpMkLst>
        </pc:grpChg>
        <pc:grpChg chg="del mod">
          <ac:chgData name="차 승훈" userId="9d3c9248f8e4c5bf" providerId="LiveId" clId="{1FEB356B-5E7B-4958-9155-F9AE645965C9}" dt="2022-10-19T12:42:10.616" v="995"/>
          <ac:grpSpMkLst>
            <pc:docMk/>
            <pc:sldMk cId="4231919061" sldId="267"/>
            <ac:grpSpMk id="75" creationId="{DBD1DD0C-B7D4-67CD-D0AF-FF50457C3820}"/>
          </ac:grpSpMkLst>
        </pc:grpChg>
        <pc:grpChg chg="del mod">
          <ac:chgData name="차 승훈" userId="9d3c9248f8e4c5bf" providerId="LiveId" clId="{1FEB356B-5E7B-4958-9155-F9AE645965C9}" dt="2022-10-19T12:42:53.037" v="1024"/>
          <ac:grpSpMkLst>
            <pc:docMk/>
            <pc:sldMk cId="4231919061" sldId="267"/>
            <ac:grpSpMk id="77" creationId="{DE332D7C-5F59-21C7-8B05-80D501BC9069}"/>
          </ac:grpSpMkLst>
        </pc:grpChg>
        <pc:grpChg chg="del mod">
          <ac:chgData name="차 승훈" userId="9d3c9248f8e4c5bf" providerId="LiveId" clId="{1FEB356B-5E7B-4958-9155-F9AE645965C9}" dt="2022-10-19T12:42:53.037" v="1024"/>
          <ac:grpSpMkLst>
            <pc:docMk/>
            <pc:sldMk cId="4231919061" sldId="267"/>
            <ac:grpSpMk id="80" creationId="{3108265B-6689-DF43-CA34-544C3EEF8589}"/>
          </ac:grpSpMkLst>
        </pc:grpChg>
        <pc:grpChg chg="del mod">
          <ac:chgData name="차 승훈" userId="9d3c9248f8e4c5bf" providerId="LiveId" clId="{1FEB356B-5E7B-4958-9155-F9AE645965C9}" dt="2022-10-19T12:42:56.851" v="1026"/>
          <ac:grpSpMkLst>
            <pc:docMk/>
            <pc:sldMk cId="4231919061" sldId="267"/>
            <ac:grpSpMk id="88" creationId="{15EC3C78-DE11-BF0C-86DA-D77B83CC4A51}"/>
          </ac:grpSpMkLst>
        </pc:grpChg>
        <pc:grpChg chg="del mod">
          <ac:chgData name="차 승훈" userId="9d3c9248f8e4c5bf" providerId="LiveId" clId="{1FEB356B-5E7B-4958-9155-F9AE645965C9}" dt="2022-10-19T12:52:09.481" v="1057"/>
          <ac:grpSpMkLst>
            <pc:docMk/>
            <pc:sldMk cId="4231919061" sldId="267"/>
            <ac:grpSpMk id="90" creationId="{66206FB1-AE26-8571-9439-E69A40D461B8}"/>
          </ac:grpSpMkLst>
        </pc:grpChg>
        <pc:grpChg chg="del mod">
          <ac:chgData name="차 승훈" userId="9d3c9248f8e4c5bf" providerId="LiveId" clId="{1FEB356B-5E7B-4958-9155-F9AE645965C9}" dt="2022-10-19T12:52:18.914" v="1062"/>
          <ac:grpSpMkLst>
            <pc:docMk/>
            <pc:sldMk cId="4231919061" sldId="267"/>
            <ac:grpSpMk id="97" creationId="{93B7D0AF-F967-C566-CE97-BC87010AC920}"/>
          </ac:grpSpMkLst>
        </pc:grpChg>
        <pc:grpChg chg="del mod">
          <ac:chgData name="차 승훈" userId="9d3c9248f8e4c5bf" providerId="LiveId" clId="{1FEB356B-5E7B-4958-9155-F9AE645965C9}" dt="2022-10-19T12:52:18.914" v="1062"/>
          <ac:grpSpMkLst>
            <pc:docMk/>
            <pc:sldMk cId="4231919061" sldId="267"/>
            <ac:grpSpMk id="100" creationId="{CC4FB678-A26E-F82F-9AF5-1BF42E840619}"/>
          </ac:grpSpMkLst>
        </pc:grpChg>
        <pc:grpChg chg="del mod">
          <ac:chgData name="차 승훈" userId="9d3c9248f8e4c5bf" providerId="LiveId" clId="{1FEB356B-5E7B-4958-9155-F9AE645965C9}" dt="2022-10-19T12:52:21.967" v="1067"/>
          <ac:grpSpMkLst>
            <pc:docMk/>
            <pc:sldMk cId="4231919061" sldId="267"/>
            <ac:grpSpMk id="105" creationId="{85B4DD9A-E37D-E94F-6701-B41CAABE91E9}"/>
          </ac:grpSpMkLst>
        </pc:grpChg>
        <pc:grpChg chg="del mod">
          <ac:chgData name="차 승훈" userId="9d3c9248f8e4c5bf" providerId="LiveId" clId="{1FEB356B-5E7B-4958-9155-F9AE645965C9}" dt="2022-10-19T12:52:24.107" v="1069"/>
          <ac:grpSpMkLst>
            <pc:docMk/>
            <pc:sldMk cId="4231919061" sldId="267"/>
            <ac:grpSpMk id="110" creationId="{B41603D6-48D7-AFD4-6B87-5CBDCB7F9BC1}"/>
          </ac:grpSpMkLst>
        </pc:grpChg>
        <pc:grpChg chg="del mod">
          <ac:chgData name="차 승훈" userId="9d3c9248f8e4c5bf" providerId="LiveId" clId="{1FEB356B-5E7B-4958-9155-F9AE645965C9}" dt="2022-10-19T12:52:26.694" v="1071"/>
          <ac:grpSpMkLst>
            <pc:docMk/>
            <pc:sldMk cId="4231919061" sldId="267"/>
            <ac:grpSpMk id="112" creationId="{58330387-CED7-5A97-0C24-9E4D8C14EE4B}"/>
          </ac:grpSpMkLst>
        </pc:grpChg>
        <pc:grpChg chg="del mod">
          <ac:chgData name="차 승훈" userId="9d3c9248f8e4c5bf" providerId="LiveId" clId="{1FEB356B-5E7B-4958-9155-F9AE645965C9}" dt="2022-10-19T12:52:29.138" v="1074"/>
          <ac:grpSpMkLst>
            <pc:docMk/>
            <pc:sldMk cId="4231919061" sldId="267"/>
            <ac:grpSpMk id="114" creationId="{13F60695-8C18-6BAC-B0CB-A25249AB6DCE}"/>
          </ac:grpSpMkLst>
        </pc:grpChg>
        <pc:grpChg chg="del mod">
          <ac:chgData name="차 승훈" userId="9d3c9248f8e4c5bf" providerId="LiveId" clId="{1FEB356B-5E7B-4958-9155-F9AE645965C9}" dt="2022-10-19T12:52:31.394" v="1076"/>
          <ac:grpSpMkLst>
            <pc:docMk/>
            <pc:sldMk cId="4231919061" sldId="267"/>
            <ac:grpSpMk id="117" creationId="{00CB0A89-61E5-F705-CBD4-400E523D6FC7}"/>
          </ac:grpSpMkLst>
        </pc:grpChg>
        <pc:grpChg chg="del mod">
          <ac:chgData name="차 승훈" userId="9d3c9248f8e4c5bf" providerId="LiveId" clId="{1FEB356B-5E7B-4958-9155-F9AE645965C9}" dt="2022-10-19T12:52:39.006" v="1089"/>
          <ac:grpSpMkLst>
            <pc:docMk/>
            <pc:sldMk cId="4231919061" sldId="267"/>
            <ac:grpSpMk id="119" creationId="{E1D70085-A55B-BDC8-9D34-9F25D5189F76}"/>
          </ac:grpSpMkLst>
        </pc:grpChg>
        <pc:grpChg chg="del mod">
          <ac:chgData name="차 승훈" userId="9d3c9248f8e4c5bf" providerId="LiveId" clId="{1FEB356B-5E7B-4958-9155-F9AE645965C9}" dt="2022-10-19T12:55:52.533" v="1092"/>
          <ac:grpSpMkLst>
            <pc:docMk/>
            <pc:sldMk cId="4231919061" sldId="267"/>
            <ac:grpSpMk id="132" creationId="{E119FBBB-24DF-267E-A507-4C5FA62AFEAA}"/>
          </ac:grpSpMkLst>
        </pc:grpChg>
        <pc:grpChg chg="del mod">
          <ac:chgData name="차 승훈" userId="9d3c9248f8e4c5bf" providerId="LiveId" clId="{1FEB356B-5E7B-4958-9155-F9AE645965C9}" dt="2022-10-19T12:56:01.631" v="1094"/>
          <ac:grpSpMkLst>
            <pc:docMk/>
            <pc:sldMk cId="4231919061" sldId="267"/>
            <ac:grpSpMk id="135" creationId="{C4834D37-0921-705C-F9FB-672296FCCAE5}"/>
          </ac:grpSpMkLst>
        </pc:grpChg>
        <pc:grpChg chg="mod">
          <ac:chgData name="차 승훈" userId="9d3c9248f8e4c5bf" providerId="LiveId" clId="{1FEB356B-5E7B-4958-9155-F9AE645965C9}" dt="2022-10-19T12:56:01.631" v="1094"/>
          <ac:grpSpMkLst>
            <pc:docMk/>
            <pc:sldMk cId="4231919061" sldId="267"/>
            <ac:grpSpMk id="137" creationId="{412D8CBE-89F0-2B44-4133-EDC41814231D}"/>
          </ac:grpSpMkLst>
        </pc:grp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" creationId="{0451E4C3-ACE6-4E03-F3DB-F83DD23679C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" creationId="{F6FF1286-9209-2CA3-93F6-C98289FC507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" creationId="{69F30A79-E427-F3AF-5E01-DDEF79A37D2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" creationId="{59CA75F8-362B-112B-2221-583DF34AF86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" creationId="{F14917E4-0EA7-10C1-E48E-3566438AAF8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" creationId="{5555CED8-CF53-CE97-B0F0-5EE155E776A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" creationId="{FF8C7419-BCC9-0884-2947-2159E38ED16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" creationId="{52D4C59B-7BCD-0BB2-3946-8A3A05582933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" creationId="{FAED9D49-E4CD-DFB3-8BCF-8F060E67035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4" creationId="{A8912ADF-0666-6849-93C4-AC99AC5C0B4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5" creationId="{A66257E5-526F-30A5-3C6A-6AEB7B0F925E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6" creationId="{E0E89436-B336-2C82-CC6E-C699432C9B3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7" creationId="{5896BA4A-C8A6-FA8E-A67C-54DD663DCD8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8" creationId="{3971258D-5905-32D2-7211-FE22AFB6F57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9" creationId="{06BABBEC-DF47-2EE3-1B70-D8F8BCAA3A3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0" creationId="{960C3783-5DE3-CBF4-89F3-2CAAEE27C4B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1" creationId="{345C2356-5269-C7DA-2BFF-BE4C9C8A1E5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2" creationId="{BD458407-EF19-55CF-14CD-46E6D929C16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3" creationId="{816E4B91-8D1E-2372-6064-001C922B34D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4" creationId="{373CED58-4E7D-2F8E-FB23-34DE163F6A9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5" creationId="{83476366-16C2-A572-555B-A30E94D839C9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6" creationId="{F22C9D98-7043-6119-51CA-9CEC3AEF0A9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29" creationId="{6DF18027-24EE-5AC4-998D-61D8C79AE93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0" creationId="{9342B13C-DBAA-DC6F-174E-FAEC9BADC5F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2" creationId="{E175C8F1-FC26-B52A-1F13-BA81156493A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3" creationId="{42C44A01-1765-A9B0-C33A-D02B9B15E743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4" creationId="{931AAA83-2976-2AAA-7187-69D65CD2BFA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5" creationId="{C2F9B542-FEAC-9610-22F6-52D0409F93F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7" creationId="{3CFF53E3-6B0D-1F15-D659-3F5A306E425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39" creationId="{C3CAF306-3607-0DBE-EE4C-0073AD1D1FBD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0" creationId="{E1455EB0-2D62-1454-1FE5-BB16C5AC8AF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2" creationId="{30FCD6B2-4C17-7AF1-273D-14871BBD3B8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4" creationId="{A875D508-F39D-6C04-8B58-B3B5E6B4F84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5" creationId="{BA75669F-3C12-515A-465E-BF7A5D5DED80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6" creationId="{3DC368BA-C4C8-F8C5-C89C-931FB3F9BF8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7" creationId="{60969225-EBFD-F66D-EF58-773E2FBCA03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8" creationId="{C8F5D239-FDB8-BAB7-A4E9-D6B8A989672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49" creationId="{D18EAC50-7F60-D863-1EF9-E94606B8049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0" creationId="{C4B38B29-E6FC-2C92-050D-1B3AB144E57C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1" creationId="{DE29E224-CE9A-8954-FC16-45A3C4D683EE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2" creationId="{DF737C9F-910C-FF11-7FCD-4D243E7F3F2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4" creationId="{CDF62FF8-80D5-35E8-226A-60BFE38AF5D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6" creationId="{59048145-123F-3D79-35B7-C16AF9A5042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7" creationId="{4B9E3E65-0B95-3C69-34EF-96166B38DED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59" creationId="{7E7B5BE9-B99F-3430-579F-181C7509DE4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0" creationId="{B05BDC0D-9EA2-885D-9471-348728593A4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1" creationId="{DE854245-774E-35A6-F7F0-E4E01BAB6200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2" creationId="{5AD60B5D-EEB9-AC6C-3DD9-063C103C128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4" creationId="{0554BE6E-50BF-7410-9047-B5FD45A450E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6" creationId="{5DD38FD9-122C-8AB5-5BFB-00C9FDB8AE9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68" creationId="{86750E5E-5E2D-3954-D3BA-275DD92DD42D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0" creationId="{80406F1D-4129-8FC6-F869-220553D4ADF6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1" creationId="{79EB5AC1-222B-502C-91F8-3D93D928EEB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3" creationId="{B3863171-2311-8FBC-CF73-A31A81D8BDD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4" creationId="{45CD1B66-880A-95AA-298F-7FD88290AE2C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76" creationId="{B94ACEA8-A9FF-DC63-C30F-42AC9D83C7CE}"/>
          </ac:inkMkLst>
        </pc:inkChg>
        <pc:inkChg chg="add">
          <ac:chgData name="차 승훈" userId="9d3c9248f8e4c5bf" providerId="LiveId" clId="{1FEB356B-5E7B-4958-9155-F9AE645965C9}" dt="2022-10-19T12:42:13.231" v="996" actId="9405"/>
          <ac:inkMkLst>
            <pc:docMk/>
            <pc:sldMk cId="4231919061" sldId="267"/>
            <ac:inkMk id="78" creationId="{3F87B214-5703-F39C-E30E-158336AB8525}"/>
          </ac:inkMkLst>
        </pc:inkChg>
        <pc:inkChg chg="add mod">
          <ac:chgData name="차 승훈" userId="9d3c9248f8e4c5bf" providerId="LiveId" clId="{1FEB356B-5E7B-4958-9155-F9AE645965C9}" dt="2022-10-19T12:42:53.037" v="1024"/>
          <ac:inkMkLst>
            <pc:docMk/>
            <pc:sldMk cId="4231919061" sldId="267"/>
            <ac:inkMk id="79" creationId="{86F645D5-D4E8-795E-CADB-AE3A0021202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1" creationId="{3827BF45-E3C9-DB68-371E-E1E27E7E2D8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2" creationId="{D8525C39-A42B-ECD5-058A-38A4315FBE3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3" creationId="{4CAA9343-4F1F-0392-92AF-C4604B759CF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4" creationId="{885EC5D7-DFD7-D11E-292B-2B4EF7D22F0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5" creationId="{61DBD215-6C5B-5905-291C-F55D59C90E6E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6" creationId="{4AB3B5FF-1909-700B-CBD2-612EB18F9E2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7" creationId="{B79B7DC8-5A77-5A38-5F91-8897552697A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89" creationId="{BA58B6DA-57F9-F7D3-4454-532050A8286C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1" creationId="{39D863BE-4633-0566-284E-8B7DB12A3498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2" creationId="{435A9648-A20A-BE29-A6C7-96D224366EA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3" creationId="{CB57D84A-5B49-F968-1A70-731D36AB4150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4" creationId="{AD89FD77-2E5D-70F0-6EA8-083C26D50E4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5" creationId="{0C7931DA-D142-5C43-DC4B-8C9813F71C2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6" creationId="{C53585A4-62F2-5E08-C32A-6428BCB290B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8" creationId="{C2D51BD1-53A7-6500-0C06-3F79FCF51DF4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99" creationId="{6BEB0605-3B88-BDFE-AD94-01E8463B2D5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1" creationId="{2EFCD7A4-5721-1F31-DD98-D47C836B40C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2" creationId="{FE2BBA29-5F34-64A1-356A-E143DFDA552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3" creationId="{C3536827-8012-4376-41F0-DAE142BC135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4" creationId="{2711EE9C-C008-026F-C12E-6EB34B6E8B4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6" creationId="{D6E0987E-7A32-A80E-85F0-CCA5B06F069E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7" creationId="{7303BB96-E7D3-5B5B-EFB9-2B84EF16449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8" creationId="{3E4EB7C5-BAAD-A93A-C8D5-D0D4150F162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09" creationId="{DFD5C29D-DC7F-0594-6687-DDB55C3361C9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1" creationId="{F0A2C804-00F4-AA7D-7F86-931E5EAC21F3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3" creationId="{70D63AD4-035E-DCC2-C2DF-5F336D172059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5" creationId="{83E58EC7-25E0-8D8F-2413-E4405F0A2D8E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6" creationId="{FBEB2BB3-882F-BDEB-CF4B-5CC47BFFD7C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18" creationId="{C08EFAA5-6FD4-C62B-E986-6968B8234AE1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0" creationId="{54FDEE91-DCFF-A2B0-B659-BDB613BBA48B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1" creationId="{C76F1EBC-44DE-E4FE-D143-85369451D927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2" creationId="{DD0FBF95-7CED-2AAF-2E13-09D179F04E7C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3" creationId="{5136620A-6704-6EB4-24CC-EE7E2AB038D5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4" creationId="{FFAF0CA0-23AE-3357-5335-AC7005E2A82F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5" creationId="{509AAA1C-F533-CC12-1BFC-37C63E23129C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6" creationId="{0ECA34A8-58B0-97EA-A3B3-01569D3C6BD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7" creationId="{D1AA94C8-3008-E933-7BBF-B732F5A7E75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8" creationId="{5679F9BC-488A-69C5-BCE2-BB4CD8475C2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29" creationId="{447BA177-7665-86C9-C927-49B761A790AD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30" creationId="{344CB560-71D8-86D5-F7E0-80E3A61B16DA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31" creationId="{A79E97FF-CD44-C2E2-75E4-F00078E7208D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33" creationId="{8BC74B03-1C56-98F3-27F7-1412DA70D362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34" creationId="{55D70E45-8E88-6A41-94A0-012AB1F850D0}"/>
          </ac:inkMkLst>
        </pc:inkChg>
        <pc:inkChg chg="add mod">
          <ac:chgData name="차 승훈" userId="9d3c9248f8e4c5bf" providerId="LiveId" clId="{1FEB356B-5E7B-4958-9155-F9AE645965C9}" dt="2022-10-19T12:56:01.631" v="1094"/>
          <ac:inkMkLst>
            <pc:docMk/>
            <pc:sldMk cId="4231919061" sldId="267"/>
            <ac:inkMk id="136" creationId="{653EDE4C-D057-1554-EF3A-81DDFCE82530}"/>
          </ac:inkMkLst>
        </pc:inkChg>
      </pc:sldChg>
      <pc:sldChg chg="addSp delSp modSp new del mod">
        <pc:chgData name="차 승훈" userId="9d3c9248f8e4c5bf" providerId="LiveId" clId="{1FEB356B-5E7B-4958-9155-F9AE645965C9}" dt="2022-10-19T13:47:00.297" v="1246" actId="47"/>
        <pc:sldMkLst>
          <pc:docMk/>
          <pc:sldMk cId="3589055940" sldId="268"/>
        </pc:sldMkLst>
        <pc:grpChg chg="mod">
          <ac:chgData name="차 승훈" userId="9d3c9248f8e4c5bf" providerId="LiveId" clId="{1FEB356B-5E7B-4958-9155-F9AE645965C9}" dt="2022-10-19T13:04:22.607" v="1155"/>
          <ac:grpSpMkLst>
            <pc:docMk/>
            <pc:sldMk cId="3589055940" sldId="268"/>
            <ac:grpSpMk id="11" creationId="{54698725-1F96-2BF0-0D5C-D75100D02F0B}"/>
          </ac:grpSpMkLst>
        </pc:grpChg>
        <pc:grpChg chg="mod">
          <ac:chgData name="차 승훈" userId="9d3c9248f8e4c5bf" providerId="LiveId" clId="{1FEB356B-5E7B-4958-9155-F9AE645965C9}" dt="2022-10-19T13:04:22.607" v="1155"/>
          <ac:grpSpMkLst>
            <pc:docMk/>
            <pc:sldMk cId="3589055940" sldId="268"/>
            <ac:grpSpMk id="12" creationId="{9FF27792-62A9-39BB-2A7A-8890CB41BD90}"/>
          </ac:grpSpMkLst>
        </pc:grpChg>
        <pc:grpChg chg="del mod">
          <ac:chgData name="차 승훈" userId="9d3c9248f8e4c5bf" providerId="LiveId" clId="{1FEB356B-5E7B-4958-9155-F9AE645965C9}" dt="2022-10-19T13:15:11.366" v="1222"/>
          <ac:grpSpMkLst>
            <pc:docMk/>
            <pc:sldMk cId="3589055940" sldId="268"/>
            <ac:grpSpMk id="25" creationId="{DFC1C645-6D37-220F-DFB1-55617801BF16}"/>
          </ac:grpSpMkLst>
        </pc:grpChg>
        <pc:grpChg chg="del mod">
          <ac:chgData name="차 승훈" userId="9d3c9248f8e4c5bf" providerId="LiveId" clId="{1FEB356B-5E7B-4958-9155-F9AE645965C9}" dt="2022-10-19T13:06:06.706" v="1181"/>
          <ac:grpSpMkLst>
            <pc:docMk/>
            <pc:sldMk cId="3589055940" sldId="268"/>
            <ac:grpSpMk id="35" creationId="{F8B752B6-A510-1484-21D6-746B390A9CFE}"/>
          </ac:grpSpMkLst>
        </pc:grpChg>
        <pc:grpChg chg="del mod">
          <ac:chgData name="차 승훈" userId="9d3c9248f8e4c5bf" providerId="LiveId" clId="{1FEB356B-5E7B-4958-9155-F9AE645965C9}" dt="2022-10-19T13:06:06.706" v="1181"/>
          <ac:grpSpMkLst>
            <pc:docMk/>
            <pc:sldMk cId="3589055940" sldId="268"/>
            <ac:grpSpMk id="36" creationId="{6C889DBF-81DB-2EAD-B97C-962BD7D848EA}"/>
          </ac:grpSpMkLst>
        </pc:grpChg>
        <pc:grpChg chg="mod">
          <ac:chgData name="차 승훈" userId="9d3c9248f8e4c5bf" providerId="LiveId" clId="{1FEB356B-5E7B-4958-9155-F9AE645965C9}" dt="2022-10-19T13:06:06.706" v="1181"/>
          <ac:grpSpMkLst>
            <pc:docMk/>
            <pc:sldMk cId="3589055940" sldId="268"/>
            <ac:grpSpMk id="39" creationId="{92B8CE01-F912-8151-C2E5-8AAD4EBC9AB9}"/>
          </ac:grpSpMkLst>
        </pc:grpChg>
        <pc:grpChg chg="mod">
          <ac:chgData name="차 승훈" userId="9d3c9248f8e4c5bf" providerId="LiveId" clId="{1FEB356B-5E7B-4958-9155-F9AE645965C9}" dt="2022-10-19T13:06:06.706" v="1181"/>
          <ac:grpSpMkLst>
            <pc:docMk/>
            <pc:sldMk cId="3589055940" sldId="268"/>
            <ac:grpSpMk id="40" creationId="{E2098E23-3214-E9DD-F13C-3E47F307360B}"/>
          </ac:grpSpMkLst>
        </pc:grpChg>
        <pc:grpChg chg="del mod">
          <ac:chgData name="차 승훈" userId="9d3c9248f8e4c5bf" providerId="LiveId" clId="{1FEB356B-5E7B-4958-9155-F9AE645965C9}" dt="2022-10-19T13:06:59.307" v="1187"/>
          <ac:grpSpMkLst>
            <pc:docMk/>
            <pc:sldMk cId="3589055940" sldId="268"/>
            <ac:grpSpMk id="44" creationId="{BB3289CC-C8A5-680F-4DF1-48F034F894CD}"/>
          </ac:grpSpMkLst>
        </pc:grpChg>
        <pc:grpChg chg="del mod">
          <ac:chgData name="차 승훈" userId="9d3c9248f8e4c5bf" providerId="LiveId" clId="{1FEB356B-5E7B-4958-9155-F9AE645965C9}" dt="2022-10-19T13:07:04.600" v="1189"/>
          <ac:grpSpMkLst>
            <pc:docMk/>
            <pc:sldMk cId="3589055940" sldId="268"/>
            <ac:grpSpMk id="46" creationId="{4C24C913-443E-B762-8DAB-3732C7ABD658}"/>
          </ac:grpSpMkLst>
        </pc:grpChg>
        <pc:grpChg chg="del mod">
          <ac:chgData name="차 승훈" userId="9d3c9248f8e4c5bf" providerId="LiveId" clId="{1FEB356B-5E7B-4958-9155-F9AE645965C9}" dt="2022-10-19T13:07:49.911" v="1195"/>
          <ac:grpSpMkLst>
            <pc:docMk/>
            <pc:sldMk cId="3589055940" sldId="268"/>
            <ac:grpSpMk id="48" creationId="{A122F34D-7850-B076-1738-E0800D5666D8}"/>
          </ac:grpSpMkLst>
        </pc:grpChg>
        <pc:grpChg chg="del mod">
          <ac:chgData name="차 승훈" userId="9d3c9248f8e4c5bf" providerId="LiveId" clId="{1FEB356B-5E7B-4958-9155-F9AE645965C9}" dt="2022-10-19T13:07:57.133" v="1202"/>
          <ac:grpSpMkLst>
            <pc:docMk/>
            <pc:sldMk cId="3589055940" sldId="268"/>
            <ac:grpSpMk id="54" creationId="{187BD8B9-0D50-D1FC-EA66-1C5C2CCC38E5}"/>
          </ac:grpSpMkLst>
        </pc:grpChg>
        <pc:grpChg chg="del mod">
          <ac:chgData name="차 승훈" userId="9d3c9248f8e4c5bf" providerId="LiveId" clId="{1FEB356B-5E7B-4958-9155-F9AE645965C9}" dt="2022-10-19T13:07:57.133" v="1202"/>
          <ac:grpSpMkLst>
            <pc:docMk/>
            <pc:sldMk cId="3589055940" sldId="268"/>
            <ac:grpSpMk id="57" creationId="{3B81311A-37E7-8B35-1B43-B7BBF6C90A07}"/>
          </ac:grpSpMkLst>
        </pc:grpChg>
        <pc:grpChg chg="del mod">
          <ac:chgData name="차 승훈" userId="9d3c9248f8e4c5bf" providerId="LiveId" clId="{1FEB356B-5E7B-4958-9155-F9AE645965C9}" dt="2022-10-19T13:08:01.496" v="1205"/>
          <ac:grpSpMkLst>
            <pc:docMk/>
            <pc:sldMk cId="3589055940" sldId="268"/>
            <ac:grpSpMk id="61" creationId="{AD64F30D-16B3-C31E-4D67-FF71D89A7CAB}"/>
          </ac:grpSpMkLst>
        </pc:grpChg>
        <pc:grpChg chg="del mod">
          <ac:chgData name="차 승훈" userId="9d3c9248f8e4c5bf" providerId="LiveId" clId="{1FEB356B-5E7B-4958-9155-F9AE645965C9}" dt="2022-10-19T13:08:05.728" v="1209"/>
          <ac:grpSpMkLst>
            <pc:docMk/>
            <pc:sldMk cId="3589055940" sldId="268"/>
            <ac:grpSpMk id="64" creationId="{937839CD-7BF9-D599-0BA7-4EBED440466E}"/>
          </ac:grpSpMkLst>
        </pc:grpChg>
        <pc:grpChg chg="del mod">
          <ac:chgData name="차 승훈" userId="9d3c9248f8e4c5bf" providerId="LiveId" clId="{1FEB356B-5E7B-4958-9155-F9AE645965C9}" dt="2022-10-19T13:09:12.727" v="1211"/>
          <ac:grpSpMkLst>
            <pc:docMk/>
            <pc:sldMk cId="3589055940" sldId="268"/>
            <ac:grpSpMk id="68" creationId="{B89013ED-6EF9-54FB-AAB3-870F7AE28EDC}"/>
          </ac:grpSpMkLst>
        </pc:grpChg>
        <pc:grpChg chg="del mod">
          <ac:chgData name="차 승훈" userId="9d3c9248f8e4c5bf" providerId="LiveId" clId="{1FEB356B-5E7B-4958-9155-F9AE645965C9}" dt="2022-10-19T13:09:16.802" v="1213"/>
          <ac:grpSpMkLst>
            <pc:docMk/>
            <pc:sldMk cId="3589055940" sldId="268"/>
            <ac:grpSpMk id="70" creationId="{789F3013-CE53-4324-3233-EC0C31FD5992}"/>
          </ac:grpSpMkLst>
        </pc:grpChg>
        <pc:grpChg chg="del mod">
          <ac:chgData name="차 승훈" userId="9d3c9248f8e4c5bf" providerId="LiveId" clId="{1FEB356B-5E7B-4958-9155-F9AE645965C9}" dt="2022-10-19T13:09:25.947" v="1216"/>
          <ac:grpSpMkLst>
            <pc:docMk/>
            <pc:sldMk cId="3589055940" sldId="268"/>
            <ac:grpSpMk id="72" creationId="{C2EE0B7C-A5AE-C02B-6678-EFF6466F9FCA}"/>
          </ac:grpSpMkLst>
        </pc:grpChg>
        <pc:grpChg chg="del mod">
          <ac:chgData name="차 승훈" userId="9d3c9248f8e4c5bf" providerId="LiveId" clId="{1FEB356B-5E7B-4958-9155-F9AE645965C9}" dt="2022-10-19T13:09:34.930" v="1218"/>
          <ac:grpSpMkLst>
            <pc:docMk/>
            <pc:sldMk cId="3589055940" sldId="268"/>
            <ac:grpSpMk id="75" creationId="{B8781F1F-09D4-344F-57D2-00CAFBCD9DD6}"/>
          </ac:grpSpMkLst>
        </pc:grpChg>
        <pc:grpChg chg="mod">
          <ac:chgData name="차 승훈" userId="9d3c9248f8e4c5bf" providerId="LiveId" clId="{1FEB356B-5E7B-4958-9155-F9AE645965C9}" dt="2022-10-19T13:09:34.930" v="1218"/>
          <ac:grpSpMkLst>
            <pc:docMk/>
            <pc:sldMk cId="3589055940" sldId="268"/>
            <ac:grpSpMk id="77" creationId="{B397A53F-1CCB-FD1B-CF23-7DA7BC12E887}"/>
          </ac:grpSpMkLst>
        </pc:grpChg>
        <pc:grpChg chg="mod">
          <ac:chgData name="차 승훈" userId="9d3c9248f8e4c5bf" providerId="LiveId" clId="{1FEB356B-5E7B-4958-9155-F9AE645965C9}" dt="2022-10-19T13:15:11.366" v="1222"/>
          <ac:grpSpMkLst>
            <pc:docMk/>
            <pc:sldMk cId="3589055940" sldId="268"/>
            <ac:grpSpMk id="81" creationId="{72A6B0AC-FFE8-E3F1-92D3-38A031AFA459}"/>
          </ac:grpSpMkLst>
        </pc:grpChg>
        <pc:grpChg chg="mod">
          <ac:chgData name="차 승훈" userId="9d3c9248f8e4c5bf" providerId="LiveId" clId="{1FEB356B-5E7B-4958-9155-F9AE645965C9}" dt="2022-10-19T13:15:11.366" v="1222"/>
          <ac:grpSpMkLst>
            <pc:docMk/>
            <pc:sldMk cId="3589055940" sldId="268"/>
            <ac:grpSpMk id="82" creationId="{6EA7ACD2-BEC3-2411-D95A-904B194D054D}"/>
          </ac:grpSpMkLst>
        </pc:grpChg>
        <pc:picChg chg="add mod">
          <ac:chgData name="차 승훈" userId="9d3c9248f8e4c5bf" providerId="LiveId" clId="{1FEB356B-5E7B-4958-9155-F9AE645965C9}" dt="2022-10-19T13:03:17.668" v="1146" actId="14100"/>
          <ac:picMkLst>
            <pc:docMk/>
            <pc:sldMk cId="3589055940" sldId="268"/>
            <ac:picMk id="2" creationId="{ACA4D60E-1287-F08F-F9D0-0EA9ADE2D5B0}"/>
          </ac:picMkLst>
        </pc:pic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3" creationId="{9FD1D583-791B-3C71-F3E7-43078E94A46F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4" creationId="{1902FC46-3A4C-5687-D8C6-9D8461533DF2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5" creationId="{17B8178C-968F-FE68-DA20-0DA198B9B438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6" creationId="{23C26D27-EC51-E3D9-DA6E-F28916AFEB49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7" creationId="{83D33C54-CC2B-4007-6D03-8C16FE35F85F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8" creationId="{E4D4A91F-5676-EA24-3D6C-38FB2258EEC3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9" creationId="{1C6338E1-A90C-3234-E2B6-951473AB7579}"/>
          </ac:inkMkLst>
        </pc:inkChg>
        <pc:inkChg chg="add mod">
          <ac:chgData name="차 승훈" userId="9d3c9248f8e4c5bf" providerId="LiveId" clId="{1FEB356B-5E7B-4958-9155-F9AE645965C9}" dt="2022-10-19T13:04:22.607" v="1155"/>
          <ac:inkMkLst>
            <pc:docMk/>
            <pc:sldMk cId="3589055940" sldId="268"/>
            <ac:inkMk id="10" creationId="{60EF937A-AA09-F76F-C31C-632ABB951A95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3" creationId="{09C81E1C-37C5-0D4D-EFAE-1640EE96F99C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4" creationId="{3CA3D4B2-005D-97C8-590A-F67322A22258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5" creationId="{87D5FE84-4CBF-3725-EE66-127719D834E5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6" creationId="{0666DD84-37AC-2EA5-3B91-5FB2CA9685BB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7" creationId="{D8413B00-F84E-CC09-FB8D-1E7CA793CB1D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8" creationId="{8D886152-742C-E9E6-79E9-F501471235A8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19" creationId="{6295F1BF-873B-1AF5-6862-D08AC9B9A5B8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20" creationId="{BADBF57C-A0B9-1D3F-E254-FE9B19B55000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21" creationId="{FB0B67AE-3561-4B21-8EE7-A5A460E7EE34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22" creationId="{170062E9-1BBA-DDA9-8FC7-26D4DD34D53B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23" creationId="{B2AE6CC2-B01E-D6F2-49E4-89A62D35A154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24" creationId="{A43B4376-209D-0D41-C43F-AEA75B0F93A6}"/>
          </ac:inkMkLst>
        </pc:inkChg>
        <pc:inkChg chg="add">
          <ac:chgData name="차 승훈" userId="9d3c9248f8e4c5bf" providerId="LiveId" clId="{1FEB356B-5E7B-4958-9155-F9AE645965C9}" dt="2022-10-19T13:04:50.969" v="1169" actId="9405"/>
          <ac:inkMkLst>
            <pc:docMk/>
            <pc:sldMk cId="3589055940" sldId="268"/>
            <ac:inkMk id="26" creationId="{26864D08-A2E5-C642-9E79-C6434E56A7ED}"/>
          </ac:inkMkLst>
        </pc:inkChg>
        <pc:inkChg chg="add">
          <ac:chgData name="차 승훈" userId="9d3c9248f8e4c5bf" providerId="LiveId" clId="{1FEB356B-5E7B-4958-9155-F9AE645965C9}" dt="2022-10-19T13:04:59.380" v="1170" actId="9405"/>
          <ac:inkMkLst>
            <pc:docMk/>
            <pc:sldMk cId="3589055940" sldId="268"/>
            <ac:inkMk id="27" creationId="{BBFAC6E7-92BF-9A5C-45AB-688F7DF15918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28" creationId="{8F0B4C64-022D-9AE6-B1DC-1D9E52B10670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29" creationId="{A00EF0CA-29E2-3C0E-886A-606821716CF9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0" creationId="{12CB1D31-E72F-C2B4-3112-0B937385FB0A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1" creationId="{6F13A90B-7BDA-D162-A8C5-BBDF632EC912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2" creationId="{BF691408-0E6B-2E00-736F-95806CBD73F9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3" creationId="{1A46AAF3-DA45-4BE1-2642-9BA3FE97FDAF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4" creationId="{C710379D-B657-8DDF-64C7-425C21AF4B2E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7" creationId="{5ECDF9D8-A0B5-33E4-6C66-F279F670A9BC}"/>
          </ac:inkMkLst>
        </pc:inkChg>
        <pc:inkChg chg="add mod">
          <ac:chgData name="차 승훈" userId="9d3c9248f8e4c5bf" providerId="LiveId" clId="{1FEB356B-5E7B-4958-9155-F9AE645965C9}" dt="2022-10-19T13:06:06.706" v="1181"/>
          <ac:inkMkLst>
            <pc:docMk/>
            <pc:sldMk cId="3589055940" sldId="268"/>
            <ac:inkMk id="38" creationId="{68FB48E8-62F0-711B-0CD6-16AD7E1E30A5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41" creationId="{325B630A-8644-E70F-2AD0-03BE1D3F5DD5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42" creationId="{C2163CF4-F13D-36DC-1BFE-F805BD996A36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43" creationId="{B9C14097-2114-3E5C-310F-D072DAB233C2}"/>
          </ac:inkMkLst>
        </pc:inkChg>
        <pc:inkChg chg="add mod">
          <ac:chgData name="차 승훈" userId="9d3c9248f8e4c5bf" providerId="LiveId" clId="{1FEB356B-5E7B-4958-9155-F9AE645965C9}" dt="2022-10-19T13:07:04.600" v="1189"/>
          <ac:inkMkLst>
            <pc:docMk/>
            <pc:sldMk cId="3589055940" sldId="268"/>
            <ac:inkMk id="45" creationId="{89BB541A-3993-194E-2F77-ED06A19C755E}"/>
          </ac:inkMkLst>
        </pc:inkChg>
        <pc:inkChg chg="add mod">
          <ac:chgData name="차 승훈" userId="9d3c9248f8e4c5bf" providerId="LiveId" clId="{1FEB356B-5E7B-4958-9155-F9AE645965C9}" dt="2022-10-19T13:07:49.911" v="1195"/>
          <ac:inkMkLst>
            <pc:docMk/>
            <pc:sldMk cId="3589055940" sldId="268"/>
            <ac:inkMk id="47" creationId="{3F65B22D-B31E-F08E-C999-970DAEFB76DD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49" creationId="{71644DD9-938C-839F-80A9-670C363D4A0D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0" creationId="{47946328-A7C4-F35F-AD2B-23F751295A09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1" creationId="{E8FD2748-791A-2BAE-0BAE-C2AB89612464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2" creationId="{1E9BF4B5-1798-0583-2D28-E10882D735DA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3" creationId="{D3941396-85FC-4029-5507-A66172ED7F57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5" creationId="{836B4D7C-D11D-2BA9-A9CE-165B80B9CFD2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6" creationId="{76306846-4966-18CD-345A-B01CB4A1E3F9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8" creationId="{59EFB48E-C857-839E-E1DB-1E9547727DB4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59" creationId="{684A851F-5FA7-6586-A038-3EE856CF2039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0" creationId="{E9E813DF-709D-EE36-1B09-92EFC6D0C8CB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2" creationId="{DA37F9C9-93C9-981D-613C-693F5FB2522B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3" creationId="{4D63E9A4-521E-F6A8-4CE4-1A2384E783D7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5" creationId="{AD81D0BE-8FE9-0D7A-EDF8-A28455B62348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6" creationId="{E84E47B4-9785-A604-6D20-23EA383CA999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67" creationId="{D3987DDB-D611-A057-F02C-56A7FADB045A}"/>
          </ac:inkMkLst>
        </pc:inkChg>
        <pc:inkChg chg="add mod">
          <ac:chgData name="차 승훈" userId="9d3c9248f8e4c5bf" providerId="LiveId" clId="{1FEB356B-5E7B-4958-9155-F9AE645965C9}" dt="2022-10-19T13:09:16.802" v="1213"/>
          <ac:inkMkLst>
            <pc:docMk/>
            <pc:sldMk cId="3589055940" sldId="268"/>
            <ac:inkMk id="69" creationId="{A14E7CD4-D875-CC27-9DB8-C3A2B8C5EA91}"/>
          </ac:inkMkLst>
        </pc:inkChg>
        <pc:inkChg chg="add mod">
          <ac:chgData name="차 승훈" userId="9d3c9248f8e4c5bf" providerId="LiveId" clId="{1FEB356B-5E7B-4958-9155-F9AE645965C9}" dt="2022-10-19T13:09:25.947" v="1216"/>
          <ac:inkMkLst>
            <pc:docMk/>
            <pc:sldMk cId="3589055940" sldId="268"/>
            <ac:inkMk id="71" creationId="{1F15893A-3AD0-94B6-90EC-79DCCD846367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73" creationId="{5252A3E5-1216-34B9-D887-C3FB7A945C75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74" creationId="{CEF1E65B-0A17-753A-410F-6483DAAD726E}"/>
          </ac:inkMkLst>
        </pc:inkChg>
        <pc:inkChg chg="add mod">
          <ac:chgData name="차 승훈" userId="9d3c9248f8e4c5bf" providerId="LiveId" clId="{1FEB356B-5E7B-4958-9155-F9AE645965C9}" dt="2022-10-19T13:09:34.930" v="1218"/>
          <ac:inkMkLst>
            <pc:docMk/>
            <pc:sldMk cId="3589055940" sldId="268"/>
            <ac:inkMk id="76" creationId="{2F9C7A38-6DD3-3BBD-2720-AF4105540A85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78" creationId="{F18586A5-5B92-5922-D5CC-19BDF6EE7388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79" creationId="{789B9BCF-0960-D834-6000-45D1E1650A2B}"/>
          </ac:inkMkLst>
        </pc:inkChg>
        <pc:inkChg chg="add mod">
          <ac:chgData name="차 승훈" userId="9d3c9248f8e4c5bf" providerId="LiveId" clId="{1FEB356B-5E7B-4958-9155-F9AE645965C9}" dt="2022-10-19T13:15:11.366" v="1222"/>
          <ac:inkMkLst>
            <pc:docMk/>
            <pc:sldMk cId="3589055940" sldId="268"/>
            <ac:inkMk id="80" creationId="{DA5F301A-322F-C7F9-3858-6BE791A510A6}"/>
          </ac:inkMkLst>
        </pc:inkChg>
      </pc:sldChg>
      <pc:sldChg chg="addSp modSp new">
        <pc:chgData name="차 승훈" userId="9d3c9248f8e4c5bf" providerId="LiveId" clId="{1FEB356B-5E7B-4958-9155-F9AE645965C9}" dt="2022-10-19T13:46:56.382" v="1245"/>
        <pc:sldMkLst>
          <pc:docMk/>
          <pc:sldMk cId="1332111217" sldId="269"/>
        </pc:sldMkLst>
        <pc:picChg chg="add mod">
          <ac:chgData name="차 승훈" userId="9d3c9248f8e4c5bf" providerId="LiveId" clId="{1FEB356B-5E7B-4958-9155-F9AE645965C9}" dt="2022-10-19T13:46:56.382" v="1245"/>
          <ac:picMkLst>
            <pc:docMk/>
            <pc:sldMk cId="1332111217" sldId="269"/>
            <ac:picMk id="2" creationId="{67E3E159-6DA3-34C6-3FA3-5C521DADD961}"/>
          </ac:picMkLst>
        </pc:picChg>
      </pc:sldChg>
      <pc:sldChg chg="addSp delSp modSp new del">
        <pc:chgData name="차 승훈" userId="9d3c9248f8e4c5bf" providerId="LiveId" clId="{1FEB356B-5E7B-4958-9155-F9AE645965C9}" dt="2022-10-19T13:48:10.199" v="1257" actId="47"/>
        <pc:sldMkLst>
          <pc:docMk/>
          <pc:sldMk cId="575932073" sldId="270"/>
        </pc:sldMkLst>
        <pc:spChg chg="add mod">
          <ac:chgData name="차 승훈" userId="9d3c9248f8e4c5bf" providerId="LiveId" clId="{1FEB356B-5E7B-4958-9155-F9AE645965C9}" dt="2022-10-19T13:47:53.481" v="1252"/>
          <ac:spMkLst>
            <pc:docMk/>
            <pc:sldMk cId="575932073" sldId="270"/>
            <ac:spMk id="135" creationId="{EF3889CF-F3B3-2D98-32FE-AFD1FA2C7256}"/>
          </ac:spMkLst>
        </pc:spChg>
        <pc:spChg chg="add mod">
          <ac:chgData name="차 승훈" userId="9d3c9248f8e4c5bf" providerId="LiveId" clId="{1FEB356B-5E7B-4958-9155-F9AE645965C9}" dt="2022-10-19T13:47:53.481" v="1252"/>
          <ac:spMkLst>
            <pc:docMk/>
            <pc:sldMk cId="575932073" sldId="270"/>
            <ac:spMk id="136" creationId="{92E7FF6D-98CC-8D95-CC32-8DBB8D61675D}"/>
          </ac:spMkLst>
        </pc:spChg>
        <pc:grpChg chg="add del mod">
          <ac:chgData name="차 승훈" userId="9d3c9248f8e4c5bf" providerId="LiveId" clId="{1FEB356B-5E7B-4958-9155-F9AE645965C9}" dt="2022-10-19T13:47:31.456" v="1251"/>
          <ac:grpSpMkLst>
            <pc:docMk/>
            <pc:sldMk cId="575932073" sldId="270"/>
            <ac:grpSpMk id="3" creationId="{78F6CFEB-A094-738E-8D08-88F178770C27}"/>
          </ac:grpSpMkLst>
        </pc:grpChg>
        <pc:picChg chg="add del mod">
          <ac:chgData name="차 승훈" userId="9d3c9248f8e4c5bf" providerId="LiveId" clId="{1FEB356B-5E7B-4958-9155-F9AE645965C9}" dt="2022-10-19T13:47:31.456" v="1251"/>
          <ac:picMkLst>
            <pc:docMk/>
            <pc:sldMk cId="575932073" sldId="270"/>
            <ac:picMk id="2" creationId="{00C36AE9-CB6A-3EE2-639D-712291D7AAAF}"/>
          </ac:picMkLst>
        </pc:picChg>
        <pc:picChg chg="add mod">
          <ac:chgData name="차 승훈" userId="9d3c9248f8e4c5bf" providerId="LiveId" clId="{1FEB356B-5E7B-4958-9155-F9AE645965C9}" dt="2022-10-19T13:47:53.481" v="1252"/>
          <ac:picMkLst>
            <pc:docMk/>
            <pc:sldMk cId="575932073" sldId="270"/>
            <ac:picMk id="133" creationId="{5ED1D70A-F3ED-0C5F-F135-3705400C497F}"/>
          </ac:picMkLst>
        </pc:picChg>
        <pc:picChg chg="add mod">
          <ac:chgData name="차 승훈" userId="9d3c9248f8e4c5bf" providerId="LiveId" clId="{1FEB356B-5E7B-4958-9155-F9AE645965C9}" dt="2022-10-19T13:47:53.481" v="1252"/>
          <ac:picMkLst>
            <pc:docMk/>
            <pc:sldMk cId="575932073" sldId="270"/>
            <ac:picMk id="134" creationId="{BD0E23B7-B6EE-EEF9-31A3-9DC337DDF4DF}"/>
          </ac:picMkLst>
        </pc:pic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" creationId="{E6257D58-5A33-6A11-1D32-5CB912B79F8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" creationId="{4AA6B7E0-FAF9-3D8B-2648-AE6315B1E55D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" creationId="{9744F2C3-B883-1AF0-2B6C-45A2B427909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" creationId="{137D4BBC-E9CD-4BF5-6493-773A9DE0EAA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" creationId="{D0F62081-9322-9CAF-E829-CCA9CD0093C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" creationId="{A0647870-1B7F-DC8C-4491-19AEA767E9B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" creationId="{CD7D12C5-DAA4-9AA7-1B7D-F6249E4DEED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" creationId="{7C2A3CB6-D0AB-17E1-0FA3-47F719A7A5E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" creationId="{20831C25-961B-CF3F-C389-5CB227BB328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3" creationId="{90BE89D5-7485-256C-5D91-844316E53F5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4" creationId="{D96ED6E9-E697-DD6C-1393-E8819C0DE10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5" creationId="{709962EC-FA6A-3241-5AA1-703B6E3C6D0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6" creationId="{D9209A91-30DA-22F0-695C-7ECB2B1A3A2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7" creationId="{9EECC40A-7431-9961-3E2E-0EBE2140B04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8" creationId="{A5C758F6-8E55-ACC5-316B-D1C94CD63A4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9" creationId="{654EDE54-A56E-B50D-F170-37D4890FAD0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0" creationId="{26932090-3F16-7AC8-C1C1-9AAC55DDBDA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1" creationId="{607A1352-129F-8198-4BB6-65EECF0F8F7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2" creationId="{F54098C5-B8F6-1947-2EF9-D9BBDC0F72E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3" creationId="{6DAAD6E4-9F21-D308-63CC-C24E9A73563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4" creationId="{FF9C5E50-2F20-C3C0-36FB-57889043A6B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5" creationId="{9DB054A1-8ED2-4979-0A3C-36CF314D0E9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6" creationId="{69D2C978-8131-D32B-4205-1183B426F8C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7" creationId="{2A1AD384-423C-A476-AD88-C6F89A6EA13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8" creationId="{42CC9A31-F604-47BB-BDE7-CD518BAD676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29" creationId="{D27C3056-395E-18E0-0750-FAF50BE5107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0" creationId="{A30F1B01-F252-C0CF-0175-61332B6911A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1" creationId="{AF1B8FDF-296D-4508-A8EE-206B64F35A1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2" creationId="{508A5D53-F4D0-B09D-894C-37444810438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3" creationId="{BD140C7D-8CB3-6B9D-C2C3-2C28ADC7EBF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4" creationId="{A21562DD-E5CD-A6D5-D3DD-A343EEF283D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5" creationId="{BD6647CF-B304-38E9-6691-4B68D01C4F5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6" creationId="{44241F2A-42C7-F565-2D90-6FD0733C505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7" creationId="{1E6B7C2F-4777-E136-E0B9-97BAE8A6B7D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8" creationId="{125EE7A9-BD52-1D27-D140-A128E68F9BB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39" creationId="{0B7F6AE5-13B3-0877-9D10-EBF0E3A5D37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0" creationId="{BF35C618-FB4C-BA1C-2782-AD4B89B4B12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1" creationId="{DAC97A2F-43E5-6874-1BB0-F8CC78CD42C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2" creationId="{6504A3E9-52AD-4A94-0409-01054200433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3" creationId="{2B87982D-1BAB-AF03-13BD-F80FCEAD714D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4" creationId="{5B4C13D4-CA93-4126-8BD2-826F111FDC2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5" creationId="{D559928C-8696-7B19-9659-323521C89CB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6" creationId="{E776DBA7-EB16-C75A-C02D-6021EB9FCE5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7" creationId="{309EA841-254E-A98A-F2EF-A81B8BD64C8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8" creationId="{B0EBE6AC-6B90-DD99-2591-E0EC93CB8F7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49" creationId="{1194BE2A-55C1-BEEA-C748-5D781B0D170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0" creationId="{E6B18905-E257-6813-F074-8046FB45D19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1" creationId="{2E21414E-00C9-B6D8-84CB-F17C208C879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2" creationId="{1730E681-3B30-BBD3-4B29-74A441B06DF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3" creationId="{19977E52-87B2-72B3-80AA-CF9B9AF4149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4" creationId="{5DD509E7-870C-AA5A-107E-BC5EA5177AA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5" creationId="{F6CC3606-C059-F6B1-D1F7-C0791077DF7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6" creationId="{E2449A0C-8D41-A32A-366C-571E5A2FDBB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7" creationId="{361370A0-683A-127F-E4A4-046DF79D6F4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8" creationId="{BA01A4CC-2E53-BAD1-3C82-FC64CCD0E87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59" creationId="{E980F48B-F275-AA5D-0A73-1C2E6A7ABA4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0" creationId="{3480F18C-021D-003B-881F-3A1B60666D7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1" creationId="{C1DE3813-9193-4405-2992-B2B8E65B8E3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2" creationId="{035F8047-B062-9530-62CC-8D6862B4460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3" creationId="{11853310-42B9-6DA9-7325-A409BDC5445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4" creationId="{ECB6391C-9864-5A4A-3CBD-119F3F51E65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5" creationId="{4C3A95C0-CBBB-0B4E-F251-79F0257AC22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6" creationId="{DA189A9B-40E8-5C2D-B919-77B8EC8C923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7" creationId="{D12563D6-E39D-47D9-A0BA-2638E5C4A7B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8" creationId="{432581A4-0E6B-9A97-0189-70EDD23D7FF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69" creationId="{EC1E9081-F85D-E78E-6DB6-CCBDF9DCA0B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0" creationId="{5C475971-2B6B-CB71-581A-64BED4DBB23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1" creationId="{096772CD-CC67-3D93-0D05-27030295889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2" creationId="{C800E8A2-6895-BFCB-B8A7-C8198E923DB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3" creationId="{AD427FA9-1757-95E9-63A8-8A31EAF46C0D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4" creationId="{6B8FA23C-F4A1-16C5-E08D-EB48D17C4092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5" creationId="{58E257AC-6D47-A714-7ABF-14FC9E889AE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6" creationId="{17D8D484-C686-67D4-765C-A3065877770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7" creationId="{6BAB0CBD-06FC-960D-5333-79BF30E8E53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8" creationId="{26A8236E-C4C2-FDF8-2120-D5F0FE3DED6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79" creationId="{7B59BDE2-BEA4-34CA-69F1-FDF61750678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0" creationId="{B5ADA75E-E724-096A-A5FB-E597EA44D79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1" creationId="{DC43F779-5B74-AB3D-97C6-00F946F0494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2" creationId="{D36C5F67-E3FB-B98B-F99C-7EE73C8A5562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3" creationId="{4491CD0E-8F86-922E-023F-3379565B948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4" creationId="{9DB927E2-28C6-FD94-257C-678FF3DBF8D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5" creationId="{D3FFA59A-FADC-1F9A-175C-775D20A0D22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6" creationId="{B46C9E2A-7A1D-FBA2-095C-B9E0373481A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7" creationId="{749F4BB9-AC5A-DDAC-5E8F-AB572EE3324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8" creationId="{CF1BB471-9C9F-17BF-82BF-6F6C05441BF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89" creationId="{9CA4ECBC-7999-6F7D-4777-8D547A4D493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0" creationId="{1B93C9E5-2FFC-7989-7746-15F8B6DBCF7F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1" creationId="{C45962C2-8EFA-E635-8FD7-234A8F3B4F6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2" creationId="{C2B431DE-FEF6-C7ED-90B5-C6FEA4D0D8B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3" creationId="{87C46612-CD64-EB63-22BC-2DF79522F72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4" creationId="{9FBAF1C4-C414-38F2-641B-3AF34289A46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5" creationId="{5BA6A1E6-3A2A-D895-50E4-5B3D58E7B37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6" creationId="{03795BE0-BC2A-C070-EADC-55A3B0514B0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7" creationId="{64B52B1D-2F8B-21DF-3937-23B2B3E3CF6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8" creationId="{AF45942B-0E4F-664E-6A26-6E2049C1743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99" creationId="{90443AAC-52DC-1625-74E5-510DEB48223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0" creationId="{4B888034-0FA8-34FA-ABCA-A2586746C28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1" creationId="{D5228EC5-E2A4-12E2-25A7-B6D2DFF165D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2" creationId="{AA141B16-19A6-47DE-148F-DF14913C645C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3" creationId="{D0604D0B-BEBF-C3E3-5F65-D23DEE21B03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4" creationId="{63787664-500C-17B5-29AE-FA49A6472E0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5" creationId="{73CDD014-C909-BACE-FB35-9E393B8E7E2A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6" creationId="{62F35909-C5B6-B9E9-F3AF-35358CCABF1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7" creationId="{C68E2BE6-0338-7541-C3A0-A946DF9A7347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8" creationId="{E870D77B-010E-53BB-7A85-DC5C7C583B9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09" creationId="{634D9FB2-4454-3B1E-1503-94AE186C1BC2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0" creationId="{B653543D-3107-1FFD-0D94-996A6C4818C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1" creationId="{8801A502-C6BB-DC9F-AC4D-4D860988507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2" creationId="{ABC55BFA-0904-8F69-0F87-5292CEA8B74E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3" creationId="{363B4185-F43B-8422-26B4-B01206A5BCF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4" creationId="{5F446A12-05C5-5E34-59E9-6D7C986AFF9B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5" creationId="{4F8FC6F9-7C7E-0CC6-DADC-4F97301E304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6" creationId="{E02F26E1-B7D0-95A1-9CB0-52F23750F8B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7" creationId="{2AD9E2B6-80B4-9D86-E053-32AD562CA4E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8" creationId="{AAD59331-ED08-A8A9-1D85-7E0B946DAA92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19" creationId="{D4B0CE38-BF03-200E-D7BF-243FA7ED33F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0" creationId="{D10FD915-DBF3-60ED-7BE2-003D048C6E33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1" creationId="{B0A0A496-0C0B-5486-7B6C-93F63BD93BC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2" creationId="{FB7D0E83-5D98-6154-A488-83ABB92C663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3" creationId="{54A2132C-957B-FA39-8C31-DF36CFB0131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4" creationId="{6472386A-98A0-EE6E-CE70-42DB4B4EA3B6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5" creationId="{31637614-C485-F3FD-16D1-A6F66272130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6" creationId="{4CF86A60-10A0-4B17-0717-B448F651B439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7" creationId="{1AB93490-0F62-3D37-1531-B5AFA9FAB110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8" creationId="{A4A7BC46-FF68-40EE-1958-DBA4A28AFB34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29" creationId="{93FB6220-8A13-2B6B-DCCC-FEFC4178F588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30" creationId="{CA69D4D4-F209-B21D-280A-24170ECDC581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31" creationId="{AA017286-3531-82C7-7572-3180C27BA3A5}"/>
          </ac:inkMkLst>
        </pc:inkChg>
        <pc:inkChg chg="mod">
          <ac:chgData name="차 승훈" userId="9d3c9248f8e4c5bf" providerId="LiveId" clId="{1FEB356B-5E7B-4958-9155-F9AE645965C9}" dt="2022-10-19T13:47:30.444" v="1250"/>
          <ac:inkMkLst>
            <pc:docMk/>
            <pc:sldMk cId="575932073" sldId="270"/>
            <ac:inkMk id="132" creationId="{9A1D3813-8478-6012-8CA7-17D5137D6E9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2:50:4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193 119 2985 0 0,'-8'-2'32'0'0,"0"0"-8"0"0,-3-3 0 0 0,0 1 0 0 0,1 0 16 0 0,-1-3 0 0 0,0 0 16 0 0,0 1 0 0 0,0-2-32 0 0,0-1 0 0 0,-2 1-24 0 0,1-2-24 0 0,-1 1-24 0 0,-1-2-24 0 0,1 2-8 0 0,0 0-16 0 0,1 1-2025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2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1369 1357 2553 0 0,'-5'6'207'0'0,"0"0"1"0"0,0 0-1 0 0,-1 0 1 0 0,0 0 0 0 0,0-1-1 0 0,0 0 1 0 0,0 0-1 0 0,-1-1 1 0 0,-11 6 0 0 0,-7 2-273 0 0,-38 12 1 0 0,7-3-306 0 0,-26 14-8 0 0,-153 58 1196 0 0,199-82 370 0 0,0-1 0 0 0,0-3 0 0 0,0 0 0 0 0,-71 2 0 0 0,72-9-180 0 0,0-1 0 0 0,0-2 1 0 0,0-1-1 0 0,1-1 0 0 0,-1-3 0 0 0,-56-19 0 0 0,75 21-832 0 0,0-1 0 0 0,1 0 0 0 0,-1-2 0 0 0,2 0 0 0 0,-1 0 0 0 0,1-1-1 0 0,0-1 1 0 0,1 0 0 0 0,1-1 0 0 0,0-1 0 0 0,0 0 0 0 0,1 0 0 0 0,1-1 0 0 0,0-1 0 0 0,-10-20 0 0 0,7 6-250 0 0,2-1 0 0 0,1 0 0 0 0,1 0 0 0 0,2-1 0 0 0,1 0 0 0 0,1 0 0 0 0,2-1 0 0 0,1 1 0 0 0,1-1 0 0 0,2 0 0 0 0,9-55 0 0 0,-1 36-19 0 0,2 0 0 0 0,3 0 0 0 0,2 2-1 0 0,1 0 1 0 0,3 1 0 0 0,38-65-1 0 0,-32 71 98 0 0,1 1-1 0 0,3 1 1 0 0,1 2-1 0 0,2 1 0 0 0,1 2 1 0 0,2 1-1 0 0,1 1 1 0 0,2 3-1 0 0,66-41 0 0 0,-63 47-45 0 0,0 1-1 0 0,2 2 1 0 0,1 3-1 0 0,0 1 0 0 0,1 2 1 0 0,0 2-1 0 0,2 2 1 0 0,-1 3-1 0 0,89-6 0 0 0,-105 14-18 0 0,0 2 0 0 0,-1 1 0 0 0,1 1 0 0 0,-1 2-1 0 0,0 1 1 0 0,0 1 0 0 0,0 1 0 0 0,-1 2 0 0 0,-1 1-1 0 0,30 17 1 0 0,-24-9-65 0 0,0 2-1 0 0,-2 1 0 0 0,-1 1 1 0 0,-1 2-1 0 0,-1 1 0 0 0,-1 2 1 0 0,37 48-1 0 0,-40-43-143 0 0,-2 1-1 0 0,-1 1 1 0 0,-2 1 0 0 0,-2 1-1 0 0,-1 1 1 0 0,-2 0 0 0 0,11 44-1 0 0,-18-50-141 0 0,-1 0 0 0 0,-2 1 0 0 0,-2 0-1 0 0,0 0 1 0 0,-3-1 0 0 0,0 1 0 0 0,-3 0 0 0 0,0 0-1 0 0,-9 33 1 0 0,5-40-245 0 0,-2-1 0 0 0,0 0 0 0 0,-2-1 0 0 0,0 0 0 0 0,-2-1 0 0 0,-1 0 0 0 0,-1-1 0 0 0,0 0 0 0 0,-2-1 0 0 0,-38 38 0 0 0,15-22-1578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2:50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20 14003 0 0,'-7'-9'1659'0'0,"-1"-1"-1987"0"0,7 10 278 0 0,1 1 0 0 0,0-1 0 0 0,-1 1 0 0 0,1-1 0 0 0,0 1 0 0 0,-1-1-1 0 0,1 1 1 0 0,0-1 0 0 0,-1 1 0 0 0,1 0 0 0 0,0-1 0 0 0,0 1 0 0 0,0-1-1 0 0,0 1 1 0 0,-1 0 0 0 0,1-1 0 0 0,0 1 0 0 0,0-1 0 0 0,0 1 0 0 0,0 0-1 0 0,1-1 1 0 0,-1 1 0 0 0,0 0 0 0 0,-6 263-1521 0 0,-49 372 1325 0 0,25-332 157 0 0,16-164 200 0 0,-20 453 220 0 0,34-572-215 0 0,0 0 271 0 0,1 0 0 0 0,0 1 0 0 0,2-1 1 0 0,6 25-1 0 0,-9-45-323 0 0,0-1 0 0 0,0 1 1 0 0,0 0-1 0 0,0 0 0 0 0,1-1 0 0 0,-1 1 0 0 0,0 0 0 0 0,0-1 1 0 0,1 1-1 0 0,-1 0 0 0 0,0-1 0 0 0,1 1 0 0 0,-1 0 0 0 0,1-1 1 0 0,-1 1-1 0 0,0-1 0 0 0,1 1 0 0 0,0-1 0 0 0,-1 1 0 0 0,1-1 1 0 0,-1 1-1 0 0,1-1 0 0 0,0 1 0 0 0,-1-1 0 0 0,1 0 0 0 0,0 1 0 0 0,1-1 1 0 0,-2 0-49 0 0,1 0 0 0 0,0-1 0 0 0,0 0 0 0 0,0 1 0 0 0,0-1 0 0 0,-1 1 0 0 0,1-1 0 0 0,0 0 0 0 0,-1 0 0 0 0,1 1 0 0 0,0-1 0 0 0,-1 0 1 0 0,1 0-1 0 0,-1 0 0 0 0,1 0 0 0 0,-1 1 0 0 0,1-3 0 0 0,13-43-2111 0 0,-12 28 360 0 0,-1 1 0 0 0,0-1 0 0 0,-1 0 0 0 0,-4-26 0 0 0,0 14-2380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2:50:4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2517 2811 16772 0 0,'-462'-7'1284'0'0,"-42"0"-1335"0"0,418 8 58 0 0,-292-6 159 0 0,293 0 140 0 0,0-5-1 0 0,-115-26 1 0 0,163 27-113 0 0,1-2 0 0 0,0-1 0 0 0,1-2 0 0 0,1-1 0 0 0,0-2 0 0 0,1-1 0 0 0,1-2 0 0 0,1-1 1 0 0,1-1-1 0 0,0-2 0 0 0,2-1 0 0 0,1-1 0 0 0,1-1 0 0 0,1-2 0 0 0,2 0 0 0 0,1-1 0 0 0,1-2 0 0 0,-27-55 1 0 0,23 31-363 0 0,3-1 1 0 0,3-1 0 0 0,2-1-1 0 0,3 0 1 0 0,3-1 0 0 0,2-1-1 0 0,2 0 1 0 0,3-68 0 0 0,6 46 180 0 0,3-1 1 0 0,4 1-1 0 0,4 1 0 0 0,4 0 1 0 0,37-113-1 0 0,-37 148 129 0 0,1 0 0 0 0,3 1 0 0 0,2 2 0 0 0,2 0 0 0 0,2 1 0 0 0,35-43 0 0 0,-29 47-123 0 0,2 1-1 0 0,2 1 1 0 0,52-41 0 0 0,-2 13-100 0 0,3 4-1 0 0,3 3 1 0 0,1 5 0 0 0,148-60 0 0 0,-150 78 27 0 0,2 3 0 0 0,1 5 0 0 0,2 4 0 0 0,0 4 1 0 0,108-6-1 0 0,-148 22-57 0 0,1 2 1 0 0,0 3 0 0 0,-1 2-1 0 0,0 3 1 0 0,0 2 0 0 0,69 20 0 0 0,-81-14-49 0 0,0 1 0 0 0,0 2 0 0 0,-2 3 0 0 0,0 1 0 0 0,-2 2 0 0 0,0 1 0 0 0,69 59 0 0 0,-55-32-729 0 0,-1 3 1 0 0,-3 1 0 0 0,-3 3 0 0 0,46 73 0 0 0,-27-25-3621 0 0,88 193 0 0 0,-56-46 1609 0 0,-58-119 613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18B4-A7E2-7C44-208A-F064A7A9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6E030E-BBC9-E507-AB2F-BFF75BA2D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31385-F33E-AE18-490D-0559CCE1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914B1-97CA-C24B-9437-B4B11C68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D2DDD-98E4-EB7F-7EAC-F58BD4A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693AC-90AC-FB4B-CE05-05F4E87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01EE2-42EB-57C8-5DEF-C7BC1B15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57A0F-9862-7C5F-AEFD-63E13F58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8516F-15BF-DF18-1850-C29CE37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3AC9C-D52D-3CE9-700A-D2AF043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F06505-F0C6-23EA-F306-FA503184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CD40C-CAD1-04A6-0B32-A949B3D20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770A8-B506-5AB5-18B9-FBD1265E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D11D9-2158-D8C8-A87C-75F01164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5510F-26BD-6E00-0570-3AC24F90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DA02C-39A4-D531-0468-3AEF4B80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9C8F1-A040-F3DB-8648-819E23F7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CD81E-AD82-1278-DFF3-A9B3EA77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8614-1FAD-EA77-DF7E-5940276A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B44D2-680D-3E47-1BBC-01540F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5F6C0-8F6D-F3CC-13D0-948A04A2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A3FF1-4678-6CED-5B25-E6E74A5F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54E24-D616-8D28-B72E-6798CDAB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7C19-AB95-BE03-D7B9-BF99F2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C79A8-70A9-3087-E8B3-79292F4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3DFC0-6F5D-32C7-996F-1F1F572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18EF0-2AFB-62CE-F5B1-D18B089A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F0044-743C-1967-5280-8CB35BB0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8B611-43BC-BABF-FBF3-5ABB94D7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284C6-F421-4577-8280-9D18D83B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9FCC8-C67D-5662-EA12-4628D542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21BB4-858D-3A59-A991-22047ADC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86C7B-5198-D686-5678-F166C67A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E17DB-02FE-4E22-D4C5-D20742E7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C8C17A-1E4A-92AA-2C3B-56B600463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15F0A6-1739-B070-137D-1C354EB9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2B302-D9EE-C9F7-1B6C-451E298F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989920-EACC-433C-30FB-096DCC16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EAAE91-1C44-F8EB-14B2-DFE456C1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5A69C-48CF-0D37-8395-3ED052C3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9C417-28B3-02B4-16F9-2963BB35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D70D7-5ADC-D2FF-7040-99C0162B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9FB2-4491-B5CD-E7BF-15A6387C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3D6D5-B937-019E-61C2-94AC9AD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099562-D5D3-AE38-26DA-9E10D8A0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CB998-40E6-97F3-41BD-8278AB6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3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B39D-9297-EBB9-78D5-215EABD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09B4B-0A2F-21FD-9511-9E2EE8A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3468C-90B1-2AE0-8D67-6B4E845A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6E9DE-FFC5-918B-6EAD-33CE5225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53ACA-5812-99D0-D684-7A70BC37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CBB31-BE78-3137-C7FA-BC734129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0DC3-792B-DC3A-5E57-236D2929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F28F5-8C52-63FF-E9E3-1105F4BC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BC64D-5CA4-2E18-7B63-A7E53013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515A1-000F-F98D-8AF2-BCA492EC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2E8D9-1F89-7E29-BA03-DD9FAAB1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94378-1D3F-8B58-E014-2AA8356D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D6B8A-085E-A921-6A17-BF383109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D7CAB-4705-5F5C-4EA1-0ACA6E1F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C0E4D-9358-951B-9978-78BCBEFE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9D6F-0112-4AEA-8E86-A5CA77301AC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CB3E6-38A7-90FD-6D4E-53D51D47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37CAC-C324-D6C4-F3FF-B95851BC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B25-4327-448B-A580-B16EEB543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273" Type="http://schemas.openxmlformats.org/officeDocument/2006/relationships/image" Target="../media/image232.png"/><Relationship Id="rId3" Type="http://schemas.openxmlformats.org/officeDocument/2006/relationships/image" Target="../media/image2.png"/><Relationship Id="rId277" Type="http://schemas.openxmlformats.org/officeDocument/2006/relationships/image" Target="../media/image23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276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275" Type="http://schemas.openxmlformats.org/officeDocument/2006/relationships/image" Target="../media/image233.png"/><Relationship Id="rId274" Type="http://schemas.openxmlformats.org/officeDocument/2006/relationships/customXml" Target="../ink/ink2.xml"/><Relationship Id="rId279" Type="http://schemas.openxmlformats.org/officeDocument/2006/relationships/image" Target="../media/image235.png"/><Relationship Id="rId4" Type="http://schemas.openxmlformats.org/officeDocument/2006/relationships/image" Target="../media/image4.png"/><Relationship Id="rId27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D61677-9276-AF75-C385-A7F765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하노이 탑 이동 순서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8713AD-20ED-BD2A-4FE5-6880228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181225"/>
            <a:ext cx="5657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88DD2-87B6-50DF-4004-4FCE5738D670}"/>
              </a:ext>
            </a:extLst>
          </p:cNvPr>
          <p:cNvSpPr txBox="1"/>
          <p:nvPr/>
        </p:nvSpPr>
        <p:spPr>
          <a:xfrm>
            <a:off x="793102" y="718457"/>
            <a:ext cx="427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57606A"/>
                </a:solidFill>
                <a:effectLst/>
                <a:latin typeface="-apple-system"/>
              </a:rPr>
              <a:t>재귀 함수 </a:t>
            </a:r>
            <a:r>
              <a:rPr lang="en-US" altLang="ko-KR" b="1" i="0" dirty="0">
                <a:solidFill>
                  <a:srgbClr val="57606A"/>
                </a:solidFill>
                <a:effectLst/>
                <a:latin typeface="-apple-system"/>
              </a:rPr>
              <a:t>(Recursive Function)</a:t>
            </a:r>
          </a:p>
          <a:p>
            <a:pPr algn="l"/>
            <a:r>
              <a:rPr lang="en-US" altLang="ko-KR" b="0" i="0" dirty="0">
                <a:solidFill>
                  <a:srgbClr val="57606A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57606A"/>
                </a:solidFill>
                <a:effectLst/>
                <a:latin typeface="-apple-system"/>
              </a:rPr>
              <a:t>자기 자신을 호출하는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8BB128-184E-4075-668F-7800DBB7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837640"/>
            <a:ext cx="6877050" cy="382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5E4A2-604F-34F1-9043-082801930225}"/>
              </a:ext>
            </a:extLst>
          </p:cNvPr>
          <p:cNvSpPr txBox="1"/>
          <p:nvPr/>
        </p:nvSpPr>
        <p:spPr>
          <a:xfrm>
            <a:off x="5066522" y="6139543"/>
            <a:ext cx="23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4! = 4 X 3 X 2 X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7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36AE09-5A0D-5367-896E-DF827279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8" y="4221841"/>
            <a:ext cx="3668680" cy="16159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22B925-5DAA-3703-57E8-3DBEAE28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8" y="1116006"/>
            <a:ext cx="3304786" cy="1840061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36BC6EB-18B6-5724-CBE0-827257BE0A8E}"/>
              </a:ext>
            </a:extLst>
          </p:cNvPr>
          <p:cNvSpPr/>
          <p:nvPr/>
        </p:nvSpPr>
        <p:spPr>
          <a:xfrm>
            <a:off x="1604865" y="3125729"/>
            <a:ext cx="360159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733E0A-DBAF-23F6-255B-46DC27C0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34" y="1565727"/>
            <a:ext cx="3668680" cy="1500868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6C51183-E75D-9302-BC42-46119F05F9CB}"/>
              </a:ext>
            </a:extLst>
          </p:cNvPr>
          <p:cNvSpPr/>
          <p:nvPr/>
        </p:nvSpPr>
        <p:spPr>
          <a:xfrm rot="13254367">
            <a:off x="3843812" y="3341692"/>
            <a:ext cx="335902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4B12B-3F15-1F12-5FFF-4C9F12D77852}"/>
              </a:ext>
            </a:extLst>
          </p:cNvPr>
          <p:cNvSpPr txBox="1"/>
          <p:nvPr/>
        </p:nvSpPr>
        <p:spPr>
          <a:xfrm>
            <a:off x="478089" y="3789914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factorial(4)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9A33B-4DA1-425E-C6B6-229B8B371FDD}"/>
              </a:ext>
            </a:extLst>
          </p:cNvPr>
          <p:cNvSpPr txBox="1"/>
          <p:nvPr/>
        </p:nvSpPr>
        <p:spPr>
          <a:xfrm>
            <a:off x="4445634" y="1156738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factorial(3)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A382ADE-28CD-9EE2-858A-A16E44A8BA28}"/>
              </a:ext>
            </a:extLst>
          </p:cNvPr>
          <p:cNvSpPr/>
          <p:nvPr/>
        </p:nvSpPr>
        <p:spPr>
          <a:xfrm>
            <a:off x="5976732" y="3292099"/>
            <a:ext cx="316306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9ED69F-C2F7-C545-8007-483781FC0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33" y="4221841"/>
            <a:ext cx="3774635" cy="1500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8AB20-E2DA-CC3E-31C8-E4BEFFB912A8}"/>
              </a:ext>
            </a:extLst>
          </p:cNvPr>
          <p:cNvSpPr txBox="1"/>
          <p:nvPr/>
        </p:nvSpPr>
        <p:spPr>
          <a:xfrm>
            <a:off x="4445634" y="3716510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factorial(2)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DFF8EE0-5452-3C7E-323D-2A7FCFA5ED0F}"/>
              </a:ext>
            </a:extLst>
          </p:cNvPr>
          <p:cNvSpPr/>
          <p:nvPr/>
        </p:nvSpPr>
        <p:spPr>
          <a:xfrm rot="13254367">
            <a:off x="8090054" y="3352593"/>
            <a:ext cx="335902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E3F74-E6FB-2BD0-5344-4ADE1B7472DC}"/>
              </a:ext>
            </a:extLst>
          </p:cNvPr>
          <p:cNvSpPr txBox="1"/>
          <p:nvPr/>
        </p:nvSpPr>
        <p:spPr>
          <a:xfrm>
            <a:off x="8675793" y="1116006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factorial(1)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DF3E4DD-F424-7478-30D7-A33E5AC05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852" y="1579636"/>
            <a:ext cx="3455437" cy="1486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AED5AA-8191-CF3A-A9AA-42A77A662199}"/>
              </a:ext>
            </a:extLst>
          </p:cNvPr>
          <p:cNvSpPr txBox="1"/>
          <p:nvPr/>
        </p:nvSpPr>
        <p:spPr>
          <a:xfrm>
            <a:off x="8658698" y="3716510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factorial(0)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7DB79F-BC46-AB6B-A602-BF485D6FA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176" y="4308929"/>
            <a:ext cx="3347113" cy="1413780"/>
          </a:xfrm>
          <a:prstGeom prst="rect">
            <a:avLst/>
          </a:prstGeom>
        </p:spPr>
      </p:pic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68EF2A1-B670-0779-5157-BB6AAD84E4FD}"/>
              </a:ext>
            </a:extLst>
          </p:cNvPr>
          <p:cNvGrpSpPr/>
          <p:nvPr/>
        </p:nvGrpSpPr>
        <p:grpSpPr>
          <a:xfrm>
            <a:off x="10617343" y="1652386"/>
            <a:ext cx="1251360" cy="1091520"/>
            <a:chOff x="10617343" y="1652386"/>
            <a:chExt cx="1251360" cy="10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35CDA1A8-AA13-69D4-BC7D-E6E783F12513}"/>
                    </a:ext>
                  </a:extLst>
                </p14:cNvPr>
                <p14:cNvContentPartPr/>
                <p14:nvPr/>
              </p14:nvContentPartPr>
              <p14:xfrm>
                <a:off x="11211703" y="2530066"/>
                <a:ext cx="69840" cy="432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35CDA1A8-AA13-69D4-BC7D-E6E783F125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02703" y="2521426"/>
                  <a:ext cx="8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C54904D-37FA-A11C-54F0-18E0AEE7BE94}"/>
                    </a:ext>
                  </a:extLst>
                </p14:cNvPr>
                <p14:cNvContentPartPr/>
                <p14:nvPr/>
              </p14:nvContentPartPr>
              <p14:xfrm>
                <a:off x="10617343" y="2118946"/>
                <a:ext cx="694440" cy="5925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C54904D-37FA-A11C-54F0-18E0AEE7BE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08343" y="2109946"/>
                  <a:ext cx="7120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8A1708DC-EFC6-70F0-0B9F-F2DD07555E6D}"/>
                    </a:ext>
                  </a:extLst>
                </p14:cNvPr>
                <p14:cNvContentPartPr/>
                <p14:nvPr/>
              </p14:nvContentPartPr>
              <p14:xfrm>
                <a:off x="11092183" y="1652386"/>
                <a:ext cx="57240" cy="7635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8A1708DC-EFC6-70F0-0B9F-F2DD07555E6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083543" y="1643746"/>
                  <a:ext cx="748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5349BDD-27D0-4A10-36B1-E288FB883484}"/>
                    </a:ext>
                  </a:extLst>
                </p14:cNvPr>
                <p14:cNvContentPartPr/>
                <p14:nvPr/>
              </p14:nvContentPartPr>
              <p14:xfrm>
                <a:off x="10672783" y="1731946"/>
                <a:ext cx="1195920" cy="10119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5349BDD-27D0-4A10-36B1-E288FB8834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4143" y="1723306"/>
                  <a:ext cx="1213560" cy="10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80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형 2">
            <a:extLst>
              <a:ext uri="{FF2B5EF4-FFF2-40B4-BE49-F238E27FC236}">
                <a16:creationId xmlns:a16="http://schemas.microsoft.com/office/drawing/2014/main" id="{43B4E473-E69C-391C-631F-AA477DC988AA}"/>
              </a:ext>
            </a:extLst>
          </p:cNvPr>
          <p:cNvSpPr/>
          <p:nvPr/>
        </p:nvSpPr>
        <p:spPr>
          <a:xfrm>
            <a:off x="1080655" y="3699164"/>
            <a:ext cx="3054927" cy="509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D2EC60B-64E8-23CF-596A-B9471631B220}"/>
              </a:ext>
            </a:extLst>
          </p:cNvPr>
          <p:cNvSpPr/>
          <p:nvPr/>
        </p:nvSpPr>
        <p:spPr>
          <a:xfrm>
            <a:off x="1750868" y="3238501"/>
            <a:ext cx="1714500" cy="5091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0FFE5D-B64F-FDE2-CAA0-8131BB1599A9}"/>
              </a:ext>
            </a:extLst>
          </p:cNvPr>
          <p:cNvCxnSpPr/>
          <p:nvPr/>
        </p:nvCxnSpPr>
        <p:spPr>
          <a:xfrm>
            <a:off x="509155" y="4208318"/>
            <a:ext cx="106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BD865-2293-2E5F-313F-905B99913475}"/>
              </a:ext>
            </a:extLst>
          </p:cNvPr>
          <p:cNvSpPr/>
          <p:nvPr/>
        </p:nvSpPr>
        <p:spPr>
          <a:xfrm>
            <a:off x="2288158" y="4349326"/>
            <a:ext cx="639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4579B612-F106-1397-84E1-1911E982378C}"/>
              </a:ext>
            </a:extLst>
          </p:cNvPr>
          <p:cNvSpPr/>
          <p:nvPr/>
        </p:nvSpPr>
        <p:spPr>
          <a:xfrm>
            <a:off x="2517196" y="1242442"/>
            <a:ext cx="181841" cy="206879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5E02E-E030-2836-38BF-9E86701CB2EE}"/>
              </a:ext>
            </a:extLst>
          </p:cNvPr>
          <p:cNvSpPr/>
          <p:nvPr/>
        </p:nvSpPr>
        <p:spPr>
          <a:xfrm>
            <a:off x="6263313" y="4255804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E5829-C666-4955-0821-AD1A07384F05}"/>
              </a:ext>
            </a:extLst>
          </p:cNvPr>
          <p:cNvSpPr/>
          <p:nvPr/>
        </p:nvSpPr>
        <p:spPr>
          <a:xfrm>
            <a:off x="9911857" y="4463625"/>
            <a:ext cx="623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7BC434EA-5FB5-E6B2-C784-C890938F0E79}"/>
              </a:ext>
            </a:extLst>
          </p:cNvPr>
          <p:cNvSpPr/>
          <p:nvPr/>
        </p:nvSpPr>
        <p:spPr>
          <a:xfrm>
            <a:off x="6375784" y="1169706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44F36CD-00BC-61D7-EF96-91CBFE628886}"/>
              </a:ext>
            </a:extLst>
          </p:cNvPr>
          <p:cNvSpPr/>
          <p:nvPr/>
        </p:nvSpPr>
        <p:spPr>
          <a:xfrm>
            <a:off x="10143451" y="1144559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1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0FFE5D-B64F-FDE2-CAA0-8131BB1599A9}"/>
              </a:ext>
            </a:extLst>
          </p:cNvPr>
          <p:cNvCxnSpPr/>
          <p:nvPr/>
        </p:nvCxnSpPr>
        <p:spPr>
          <a:xfrm>
            <a:off x="509155" y="4208318"/>
            <a:ext cx="106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BD865-2293-2E5F-313F-905B99913475}"/>
              </a:ext>
            </a:extLst>
          </p:cNvPr>
          <p:cNvSpPr/>
          <p:nvPr/>
        </p:nvSpPr>
        <p:spPr>
          <a:xfrm>
            <a:off x="2288158" y="4349326"/>
            <a:ext cx="639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5E02E-E030-2836-38BF-9E86701CB2EE}"/>
              </a:ext>
            </a:extLst>
          </p:cNvPr>
          <p:cNvSpPr/>
          <p:nvPr/>
        </p:nvSpPr>
        <p:spPr>
          <a:xfrm>
            <a:off x="6263313" y="4255804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E5829-C666-4955-0821-AD1A07384F05}"/>
              </a:ext>
            </a:extLst>
          </p:cNvPr>
          <p:cNvSpPr/>
          <p:nvPr/>
        </p:nvSpPr>
        <p:spPr>
          <a:xfrm>
            <a:off x="9911857" y="4463625"/>
            <a:ext cx="623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7BC434EA-5FB5-E6B2-C784-C890938F0E79}"/>
              </a:ext>
            </a:extLst>
          </p:cNvPr>
          <p:cNvSpPr/>
          <p:nvPr/>
        </p:nvSpPr>
        <p:spPr>
          <a:xfrm>
            <a:off x="6375784" y="1169706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44F36CD-00BC-61D7-EF96-91CBFE628886}"/>
              </a:ext>
            </a:extLst>
          </p:cNvPr>
          <p:cNvSpPr/>
          <p:nvPr/>
        </p:nvSpPr>
        <p:spPr>
          <a:xfrm>
            <a:off x="10143451" y="1144559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D2EC60B-64E8-23CF-596A-B9471631B220}"/>
              </a:ext>
            </a:extLst>
          </p:cNvPr>
          <p:cNvSpPr/>
          <p:nvPr/>
        </p:nvSpPr>
        <p:spPr>
          <a:xfrm>
            <a:off x="5609454" y="3698435"/>
            <a:ext cx="1714500" cy="5091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0987C9BF-2B7D-BFF7-6727-C64FEF2F92CC}"/>
              </a:ext>
            </a:extLst>
          </p:cNvPr>
          <p:cNvSpPr/>
          <p:nvPr/>
        </p:nvSpPr>
        <p:spPr>
          <a:xfrm>
            <a:off x="2517196" y="1157134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43B4E473-E69C-391C-631F-AA477DC988AA}"/>
              </a:ext>
            </a:extLst>
          </p:cNvPr>
          <p:cNvSpPr/>
          <p:nvPr/>
        </p:nvSpPr>
        <p:spPr>
          <a:xfrm>
            <a:off x="1080655" y="3699164"/>
            <a:ext cx="3054927" cy="509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0FFE5D-B64F-FDE2-CAA0-8131BB1599A9}"/>
              </a:ext>
            </a:extLst>
          </p:cNvPr>
          <p:cNvCxnSpPr/>
          <p:nvPr/>
        </p:nvCxnSpPr>
        <p:spPr>
          <a:xfrm>
            <a:off x="509155" y="4208318"/>
            <a:ext cx="106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BD865-2293-2E5F-313F-905B99913475}"/>
              </a:ext>
            </a:extLst>
          </p:cNvPr>
          <p:cNvSpPr/>
          <p:nvPr/>
        </p:nvSpPr>
        <p:spPr>
          <a:xfrm>
            <a:off x="2288158" y="4349326"/>
            <a:ext cx="639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5E02E-E030-2836-38BF-9E86701CB2EE}"/>
              </a:ext>
            </a:extLst>
          </p:cNvPr>
          <p:cNvSpPr/>
          <p:nvPr/>
        </p:nvSpPr>
        <p:spPr>
          <a:xfrm>
            <a:off x="6263313" y="4255804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E5829-C666-4955-0821-AD1A07384F05}"/>
              </a:ext>
            </a:extLst>
          </p:cNvPr>
          <p:cNvSpPr/>
          <p:nvPr/>
        </p:nvSpPr>
        <p:spPr>
          <a:xfrm>
            <a:off x="9911857" y="4463625"/>
            <a:ext cx="623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7BC434EA-5FB5-E6B2-C784-C890938F0E79}"/>
              </a:ext>
            </a:extLst>
          </p:cNvPr>
          <p:cNvSpPr/>
          <p:nvPr/>
        </p:nvSpPr>
        <p:spPr>
          <a:xfrm>
            <a:off x="6375784" y="1169706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44F36CD-00BC-61D7-EF96-91CBFE628886}"/>
              </a:ext>
            </a:extLst>
          </p:cNvPr>
          <p:cNvSpPr/>
          <p:nvPr/>
        </p:nvSpPr>
        <p:spPr>
          <a:xfrm>
            <a:off x="10143451" y="1144559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D2EC60B-64E8-23CF-596A-B9471631B220}"/>
              </a:ext>
            </a:extLst>
          </p:cNvPr>
          <p:cNvSpPr/>
          <p:nvPr/>
        </p:nvSpPr>
        <p:spPr>
          <a:xfrm>
            <a:off x="5609454" y="3698435"/>
            <a:ext cx="1714500" cy="5091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0987C9BF-2B7D-BFF7-6727-C64FEF2F92CC}"/>
              </a:ext>
            </a:extLst>
          </p:cNvPr>
          <p:cNvSpPr/>
          <p:nvPr/>
        </p:nvSpPr>
        <p:spPr>
          <a:xfrm>
            <a:off x="2517196" y="1157134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43B4E473-E69C-391C-631F-AA477DC988AA}"/>
              </a:ext>
            </a:extLst>
          </p:cNvPr>
          <p:cNvSpPr/>
          <p:nvPr/>
        </p:nvSpPr>
        <p:spPr>
          <a:xfrm>
            <a:off x="8565666" y="3691753"/>
            <a:ext cx="3054927" cy="509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17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0FFE5D-B64F-FDE2-CAA0-8131BB1599A9}"/>
              </a:ext>
            </a:extLst>
          </p:cNvPr>
          <p:cNvCxnSpPr/>
          <p:nvPr/>
        </p:nvCxnSpPr>
        <p:spPr>
          <a:xfrm>
            <a:off x="509155" y="4208318"/>
            <a:ext cx="1065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BD865-2293-2E5F-313F-905B99913475}"/>
              </a:ext>
            </a:extLst>
          </p:cNvPr>
          <p:cNvSpPr/>
          <p:nvPr/>
        </p:nvSpPr>
        <p:spPr>
          <a:xfrm>
            <a:off x="2288158" y="4349326"/>
            <a:ext cx="639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5E02E-E030-2836-38BF-9E86701CB2EE}"/>
              </a:ext>
            </a:extLst>
          </p:cNvPr>
          <p:cNvSpPr/>
          <p:nvPr/>
        </p:nvSpPr>
        <p:spPr>
          <a:xfrm>
            <a:off x="6263313" y="4255804"/>
            <a:ext cx="58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8E5829-C666-4955-0821-AD1A07384F05}"/>
              </a:ext>
            </a:extLst>
          </p:cNvPr>
          <p:cNvSpPr/>
          <p:nvPr/>
        </p:nvSpPr>
        <p:spPr>
          <a:xfrm>
            <a:off x="9911857" y="4463625"/>
            <a:ext cx="623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7BC434EA-5FB5-E6B2-C784-C890938F0E79}"/>
              </a:ext>
            </a:extLst>
          </p:cNvPr>
          <p:cNvSpPr/>
          <p:nvPr/>
        </p:nvSpPr>
        <p:spPr>
          <a:xfrm>
            <a:off x="6375784" y="1169706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44F36CD-00BC-61D7-EF96-91CBFE628886}"/>
              </a:ext>
            </a:extLst>
          </p:cNvPr>
          <p:cNvSpPr/>
          <p:nvPr/>
        </p:nvSpPr>
        <p:spPr>
          <a:xfrm>
            <a:off x="10143451" y="1144559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D2EC60B-64E8-23CF-596A-B9471631B220}"/>
              </a:ext>
            </a:extLst>
          </p:cNvPr>
          <p:cNvSpPr/>
          <p:nvPr/>
        </p:nvSpPr>
        <p:spPr>
          <a:xfrm>
            <a:off x="9377121" y="3182599"/>
            <a:ext cx="1714500" cy="509154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0987C9BF-2B7D-BFF7-6727-C64FEF2F92CC}"/>
              </a:ext>
            </a:extLst>
          </p:cNvPr>
          <p:cNvSpPr/>
          <p:nvPr/>
        </p:nvSpPr>
        <p:spPr>
          <a:xfrm>
            <a:off x="2517196" y="1157134"/>
            <a:ext cx="181841" cy="303860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43B4E473-E69C-391C-631F-AA477DC988AA}"/>
              </a:ext>
            </a:extLst>
          </p:cNvPr>
          <p:cNvSpPr/>
          <p:nvPr/>
        </p:nvSpPr>
        <p:spPr>
          <a:xfrm>
            <a:off x="8565666" y="3691753"/>
            <a:ext cx="3054927" cy="509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4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q.disk3">
            <a:extLst>
              <a:ext uri="{FF2B5EF4-FFF2-40B4-BE49-F238E27FC236}">
                <a16:creationId xmlns:a16="http://schemas.microsoft.com/office/drawing/2014/main" id="{67E3E159-6DA3-34C6-3FA3-5C521DAD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29" y="1165873"/>
            <a:ext cx="9230017" cy="51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1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나눔고딕 ExtraBold</vt:lpstr>
      <vt:lpstr>맑은 고딕</vt:lpstr>
      <vt:lpstr>Arial</vt:lpstr>
      <vt:lpstr>Arial Black</vt:lpstr>
      <vt:lpstr>Office 테마</vt:lpstr>
      <vt:lpstr>하노이 탑 이동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하노이 탑 이동 순서</dc:title>
  <dc:creator>차 승훈</dc:creator>
  <cp:lastModifiedBy>차 승훈</cp:lastModifiedBy>
  <cp:revision>3</cp:revision>
  <dcterms:created xsi:type="dcterms:W3CDTF">2022-10-19T05:06:16Z</dcterms:created>
  <dcterms:modified xsi:type="dcterms:W3CDTF">2022-10-19T13:48:12Z</dcterms:modified>
</cp:coreProperties>
</file>