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6.xml" ContentType="application/vnd.openxmlformats-officedocument.presentationml.notesSlide+xml"/>
  <Override PartName="/ppt/tags/tag10.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1.xml" ContentType="application/vnd.openxmlformats-officedocument.presentationml.tags+xml"/>
  <Override PartName="/ppt/notesSlides/notesSlide20.xml" ContentType="application/vnd.openxmlformats-officedocument.presentationml.notesSlide+xml"/>
  <Override PartName="/ppt/tags/tag12.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87" r:id="rId2"/>
    <p:sldMasterId id="2147483701" r:id="rId3"/>
    <p:sldMasterId id="2147483715" r:id="rId4"/>
    <p:sldMasterId id="2147483727" r:id="rId5"/>
    <p:sldMasterId id="2147483739" r:id="rId6"/>
  </p:sldMasterIdLst>
  <p:notesMasterIdLst>
    <p:notesMasterId r:id="rId58"/>
  </p:notesMasterIdLst>
  <p:handoutMasterIdLst>
    <p:handoutMasterId r:id="rId59"/>
  </p:handoutMasterIdLst>
  <p:sldIdLst>
    <p:sldId id="257" r:id="rId7"/>
    <p:sldId id="1071" r:id="rId8"/>
    <p:sldId id="357" r:id="rId9"/>
    <p:sldId id="1059" r:id="rId10"/>
    <p:sldId id="283" r:id="rId11"/>
    <p:sldId id="329" r:id="rId12"/>
    <p:sldId id="284" r:id="rId13"/>
    <p:sldId id="285" r:id="rId14"/>
    <p:sldId id="286" r:id="rId15"/>
    <p:sldId id="287" r:id="rId16"/>
    <p:sldId id="327" r:id="rId17"/>
    <p:sldId id="289" r:id="rId18"/>
    <p:sldId id="290" r:id="rId19"/>
    <p:sldId id="291" r:id="rId20"/>
    <p:sldId id="292" r:id="rId21"/>
    <p:sldId id="1063" r:id="rId22"/>
    <p:sldId id="330" r:id="rId23"/>
    <p:sldId id="331" r:id="rId24"/>
    <p:sldId id="332" r:id="rId25"/>
    <p:sldId id="333" r:id="rId26"/>
    <p:sldId id="297" r:id="rId27"/>
    <p:sldId id="1064" r:id="rId28"/>
    <p:sldId id="342" r:id="rId29"/>
    <p:sldId id="1069" r:id="rId30"/>
    <p:sldId id="305" r:id="rId31"/>
    <p:sldId id="1065" r:id="rId32"/>
    <p:sldId id="308" r:id="rId33"/>
    <p:sldId id="313" r:id="rId34"/>
    <p:sldId id="1066" r:id="rId35"/>
    <p:sldId id="320" r:id="rId36"/>
    <p:sldId id="321" r:id="rId37"/>
    <p:sldId id="322" r:id="rId38"/>
    <p:sldId id="1067" r:id="rId39"/>
    <p:sldId id="348" r:id="rId40"/>
    <p:sldId id="349" r:id="rId41"/>
    <p:sldId id="355" r:id="rId42"/>
    <p:sldId id="1070" r:id="rId43"/>
    <p:sldId id="1068" r:id="rId44"/>
    <p:sldId id="354" r:id="rId45"/>
    <p:sldId id="280" r:id="rId46"/>
    <p:sldId id="256" r:id="rId47"/>
    <p:sldId id="279" r:id="rId48"/>
    <p:sldId id="281" r:id="rId49"/>
    <p:sldId id="282" r:id="rId50"/>
    <p:sldId id="1060" r:id="rId51"/>
    <p:sldId id="260" r:id="rId52"/>
    <p:sldId id="261" r:id="rId53"/>
    <p:sldId id="262" r:id="rId54"/>
    <p:sldId id="263" r:id="rId55"/>
    <p:sldId id="264" r:id="rId56"/>
    <p:sldId id="1062" r:id="rId5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F0BEA11-2278-4586-8BA3-D47C5AAD7B14}">
          <p14:sldIdLst>
            <p14:sldId id="257"/>
            <p14:sldId id="1071"/>
            <p14:sldId id="357"/>
            <p14:sldId id="1059"/>
            <p14:sldId id="283"/>
            <p14:sldId id="329"/>
            <p14:sldId id="284"/>
            <p14:sldId id="285"/>
            <p14:sldId id="286"/>
            <p14:sldId id="287"/>
            <p14:sldId id="327"/>
            <p14:sldId id="289"/>
            <p14:sldId id="290"/>
            <p14:sldId id="291"/>
            <p14:sldId id="292"/>
            <p14:sldId id="1063"/>
            <p14:sldId id="330"/>
            <p14:sldId id="331"/>
            <p14:sldId id="332"/>
            <p14:sldId id="333"/>
            <p14:sldId id="297"/>
            <p14:sldId id="1064"/>
            <p14:sldId id="342"/>
            <p14:sldId id="1069"/>
            <p14:sldId id="305"/>
            <p14:sldId id="1065"/>
            <p14:sldId id="308"/>
            <p14:sldId id="313"/>
            <p14:sldId id="1066"/>
            <p14:sldId id="320"/>
            <p14:sldId id="321"/>
            <p14:sldId id="322"/>
            <p14:sldId id="1067"/>
            <p14:sldId id="348"/>
            <p14:sldId id="349"/>
            <p14:sldId id="355"/>
            <p14:sldId id="1070"/>
            <p14:sldId id="1068"/>
            <p14:sldId id="354"/>
            <p14:sldId id="280"/>
            <p14:sldId id="256"/>
            <p14:sldId id="279"/>
            <p14:sldId id="281"/>
            <p14:sldId id="282"/>
            <p14:sldId id="1060"/>
            <p14:sldId id="260"/>
            <p14:sldId id="261"/>
            <p14:sldId id="262"/>
            <p14:sldId id="263"/>
            <p14:sldId id="264"/>
            <p14:sldId id="1062"/>
          </p14:sldIdLst>
        </p14:section>
        <p14:section name="无标题节" id="{15248237-24CA-4D26-9878-A56DEF3853C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70" autoAdjust="0"/>
  </p:normalViewPr>
  <p:slideViewPr>
    <p:cSldViewPr>
      <p:cViewPr varScale="1">
        <p:scale>
          <a:sx n="108" d="100"/>
          <a:sy n="108" d="100"/>
        </p:scale>
        <p:origin x="1704"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8DA06B-7018-41FC-A0AB-91A96F578F94}" type="datetimeFigureOut">
              <a:rPr lang="zh-CN" altLang="en-US" smtClean="0"/>
              <a:t>2023/2/20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39C1EE-DB44-4349-BB1D-924618CBE853}" type="slidenum">
              <a:rPr lang="zh-CN" altLang="en-US" smtClean="0"/>
              <a:t>‹#›</a:t>
            </a:fld>
            <a:endParaRPr lang="zh-CN" altLang="en-US"/>
          </a:p>
        </p:txBody>
      </p:sp>
    </p:spTree>
    <p:extLst>
      <p:ext uri="{BB962C8B-B14F-4D97-AF65-F5344CB8AC3E}">
        <p14:creationId xmlns:p14="http://schemas.microsoft.com/office/powerpoint/2010/main" val="42055540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EA27DC-C52E-4BE7-B1C9-8F5243DD0040}" type="datetimeFigureOut">
              <a:rPr lang="zh-CN" altLang="en-US" smtClean="0"/>
              <a:t>2023/2/20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B17D4C-B9BB-4428-AF92-F9D98C95CE58}" type="slidenum">
              <a:rPr lang="zh-CN" altLang="en-US" smtClean="0"/>
              <a:t>‹#›</a:t>
            </a:fld>
            <a:endParaRPr lang="zh-CN" altLang="en-US"/>
          </a:p>
        </p:txBody>
      </p:sp>
    </p:spTree>
    <p:extLst>
      <p:ext uri="{BB962C8B-B14F-4D97-AF65-F5344CB8AC3E}">
        <p14:creationId xmlns:p14="http://schemas.microsoft.com/office/powerpoint/2010/main" val="500240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eaLnBrk="0" hangingPunct="0">
              <a:defRPr sz="1400">
                <a:solidFill>
                  <a:schemeClr val="tx1"/>
                </a:solidFill>
                <a:latin typeface="Arial" charset="0"/>
                <a:ea typeface="宋体" pitchFamily="2" charset="-122"/>
              </a:defRPr>
            </a:lvl1pPr>
            <a:lvl2pPr marL="742950" indent="-285750" eaLnBrk="0" hangingPunct="0">
              <a:defRPr sz="1400">
                <a:solidFill>
                  <a:schemeClr val="tx1"/>
                </a:solidFill>
                <a:latin typeface="Arial" charset="0"/>
                <a:ea typeface="宋体" pitchFamily="2" charset="-122"/>
              </a:defRPr>
            </a:lvl2pPr>
            <a:lvl3pPr marL="1143000" indent="-228600" eaLnBrk="0" hangingPunct="0">
              <a:defRPr sz="1400">
                <a:solidFill>
                  <a:schemeClr val="tx1"/>
                </a:solidFill>
                <a:latin typeface="Arial" charset="0"/>
                <a:ea typeface="宋体" pitchFamily="2" charset="-122"/>
              </a:defRPr>
            </a:lvl3pPr>
            <a:lvl4pPr marL="1600200" indent="-228600" eaLnBrk="0" hangingPunct="0">
              <a:defRPr sz="1400">
                <a:solidFill>
                  <a:schemeClr val="tx1"/>
                </a:solidFill>
                <a:latin typeface="Arial" charset="0"/>
                <a:ea typeface="宋体" pitchFamily="2" charset="-122"/>
              </a:defRPr>
            </a:lvl4pPr>
            <a:lvl5pPr marL="2057400" indent="-228600" eaLnBrk="0" hangingPunct="0">
              <a:defRPr sz="1400">
                <a:solidFill>
                  <a:schemeClr val="tx1"/>
                </a:solidFill>
                <a:latin typeface="Arial" charset="0"/>
                <a:ea typeface="宋体" pitchFamily="2" charset="-122"/>
              </a:defRPr>
            </a:lvl5pPr>
            <a:lvl6pPr marL="2514600" indent="-228600" algn="r" eaLnBrk="0" fontAlgn="base" hangingPunct="0">
              <a:spcBef>
                <a:spcPct val="0"/>
              </a:spcBef>
              <a:spcAft>
                <a:spcPct val="0"/>
              </a:spcAft>
              <a:defRPr sz="1400">
                <a:solidFill>
                  <a:schemeClr val="tx1"/>
                </a:solidFill>
                <a:latin typeface="Arial" charset="0"/>
                <a:ea typeface="宋体" pitchFamily="2" charset="-122"/>
              </a:defRPr>
            </a:lvl6pPr>
            <a:lvl7pPr marL="2971800" indent="-228600" algn="r" eaLnBrk="0" fontAlgn="base" hangingPunct="0">
              <a:spcBef>
                <a:spcPct val="0"/>
              </a:spcBef>
              <a:spcAft>
                <a:spcPct val="0"/>
              </a:spcAft>
              <a:defRPr sz="1400">
                <a:solidFill>
                  <a:schemeClr val="tx1"/>
                </a:solidFill>
                <a:latin typeface="Arial" charset="0"/>
                <a:ea typeface="宋体" pitchFamily="2" charset="-122"/>
              </a:defRPr>
            </a:lvl7pPr>
            <a:lvl8pPr marL="3429000" indent="-228600" algn="r" eaLnBrk="0" fontAlgn="base" hangingPunct="0">
              <a:spcBef>
                <a:spcPct val="0"/>
              </a:spcBef>
              <a:spcAft>
                <a:spcPct val="0"/>
              </a:spcAft>
              <a:defRPr sz="1400">
                <a:solidFill>
                  <a:schemeClr val="tx1"/>
                </a:solidFill>
                <a:latin typeface="Arial" charset="0"/>
                <a:ea typeface="宋体" pitchFamily="2" charset="-122"/>
              </a:defRPr>
            </a:lvl8pPr>
            <a:lvl9pPr marL="3886200" indent="-228600" algn="r" eaLnBrk="0" fontAlgn="base" hangingPunct="0">
              <a:spcBef>
                <a:spcPct val="0"/>
              </a:spcBef>
              <a:spcAft>
                <a:spcPct val="0"/>
              </a:spcAft>
              <a:defRPr sz="1400">
                <a:solidFill>
                  <a:schemeClr val="tx1"/>
                </a:solidFill>
                <a:latin typeface="Arial" charset="0"/>
                <a:ea typeface="宋体" pitchFamily="2" charset="-122"/>
              </a:defRPr>
            </a:lvl9pPr>
          </a:lstStyle>
          <a:p>
            <a:pPr eaLnBrk="1" hangingPunct="1"/>
            <a:fld id="{849710DE-7C53-4D0B-9D46-668FF4F2B543}" type="slidenum">
              <a:rPr lang="en-US" altLang="zh-CN" sz="1200" smtClean="0">
                <a:solidFill>
                  <a:srgbClr val="000000"/>
                </a:solidFill>
              </a:rPr>
              <a:pPr eaLnBrk="1" hangingPunct="1"/>
              <a:t>5</a:t>
            </a:fld>
            <a:endParaRPr lang="en-US" altLang="zh-CN" sz="1200">
              <a:solidFill>
                <a:srgbClr val="000000"/>
              </a:solidFill>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5001388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eaLnBrk="0" hangingPunct="0">
              <a:defRPr sz="1400">
                <a:solidFill>
                  <a:schemeClr val="tx1"/>
                </a:solidFill>
                <a:latin typeface="Arial" charset="0"/>
                <a:ea typeface="宋体" pitchFamily="2" charset="-122"/>
              </a:defRPr>
            </a:lvl1pPr>
            <a:lvl2pPr marL="742950" indent="-285750" eaLnBrk="0" hangingPunct="0">
              <a:defRPr sz="1400">
                <a:solidFill>
                  <a:schemeClr val="tx1"/>
                </a:solidFill>
                <a:latin typeface="Arial" charset="0"/>
                <a:ea typeface="宋体" pitchFamily="2" charset="-122"/>
              </a:defRPr>
            </a:lvl2pPr>
            <a:lvl3pPr marL="1143000" indent="-228600" eaLnBrk="0" hangingPunct="0">
              <a:defRPr sz="1400">
                <a:solidFill>
                  <a:schemeClr val="tx1"/>
                </a:solidFill>
                <a:latin typeface="Arial" charset="0"/>
                <a:ea typeface="宋体" pitchFamily="2" charset="-122"/>
              </a:defRPr>
            </a:lvl3pPr>
            <a:lvl4pPr marL="1600200" indent="-228600" eaLnBrk="0" hangingPunct="0">
              <a:defRPr sz="1400">
                <a:solidFill>
                  <a:schemeClr val="tx1"/>
                </a:solidFill>
                <a:latin typeface="Arial" charset="0"/>
                <a:ea typeface="宋体" pitchFamily="2" charset="-122"/>
              </a:defRPr>
            </a:lvl4pPr>
            <a:lvl5pPr marL="2057400" indent="-228600" eaLnBrk="0" hangingPunct="0">
              <a:defRPr sz="1400">
                <a:solidFill>
                  <a:schemeClr val="tx1"/>
                </a:solidFill>
                <a:latin typeface="Arial" charset="0"/>
                <a:ea typeface="宋体" pitchFamily="2" charset="-122"/>
              </a:defRPr>
            </a:lvl5pPr>
            <a:lvl6pPr marL="2514600" indent="-228600" algn="r" eaLnBrk="0" fontAlgn="base" hangingPunct="0">
              <a:spcBef>
                <a:spcPct val="0"/>
              </a:spcBef>
              <a:spcAft>
                <a:spcPct val="0"/>
              </a:spcAft>
              <a:defRPr sz="1400">
                <a:solidFill>
                  <a:schemeClr val="tx1"/>
                </a:solidFill>
                <a:latin typeface="Arial" charset="0"/>
                <a:ea typeface="宋体" pitchFamily="2" charset="-122"/>
              </a:defRPr>
            </a:lvl6pPr>
            <a:lvl7pPr marL="2971800" indent="-228600" algn="r" eaLnBrk="0" fontAlgn="base" hangingPunct="0">
              <a:spcBef>
                <a:spcPct val="0"/>
              </a:spcBef>
              <a:spcAft>
                <a:spcPct val="0"/>
              </a:spcAft>
              <a:defRPr sz="1400">
                <a:solidFill>
                  <a:schemeClr val="tx1"/>
                </a:solidFill>
                <a:latin typeface="Arial" charset="0"/>
                <a:ea typeface="宋体" pitchFamily="2" charset="-122"/>
              </a:defRPr>
            </a:lvl7pPr>
            <a:lvl8pPr marL="3429000" indent="-228600" algn="r" eaLnBrk="0" fontAlgn="base" hangingPunct="0">
              <a:spcBef>
                <a:spcPct val="0"/>
              </a:spcBef>
              <a:spcAft>
                <a:spcPct val="0"/>
              </a:spcAft>
              <a:defRPr sz="1400">
                <a:solidFill>
                  <a:schemeClr val="tx1"/>
                </a:solidFill>
                <a:latin typeface="Arial" charset="0"/>
                <a:ea typeface="宋体" pitchFamily="2" charset="-122"/>
              </a:defRPr>
            </a:lvl8pPr>
            <a:lvl9pPr marL="3886200" indent="-228600" algn="r" eaLnBrk="0" fontAlgn="base" hangingPunct="0">
              <a:spcBef>
                <a:spcPct val="0"/>
              </a:spcBef>
              <a:spcAft>
                <a:spcPct val="0"/>
              </a:spcAft>
              <a:defRPr sz="1400">
                <a:solidFill>
                  <a:schemeClr val="tx1"/>
                </a:solidFill>
                <a:latin typeface="Arial" charset="0"/>
                <a:ea typeface="宋体" pitchFamily="2" charset="-122"/>
              </a:defRPr>
            </a:lvl9pPr>
          </a:lstStyle>
          <a:p>
            <a:pPr eaLnBrk="1" hangingPunct="1"/>
            <a:fld id="{849710DE-7C53-4D0B-9D46-668FF4F2B543}" type="slidenum">
              <a:rPr lang="en-US" altLang="zh-CN" sz="1200" smtClean="0">
                <a:solidFill>
                  <a:srgbClr val="000000"/>
                </a:solidFill>
              </a:rPr>
              <a:pPr eaLnBrk="1" hangingPunct="1"/>
              <a:t>16</a:t>
            </a:fld>
            <a:endParaRPr lang="en-US" altLang="zh-CN" sz="1200">
              <a:solidFill>
                <a:srgbClr val="000000"/>
              </a:solidFill>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4171269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defRPr sz="1400">
                <a:solidFill>
                  <a:schemeClr val="tx1"/>
                </a:solidFill>
                <a:latin typeface="Arial" charset="0"/>
                <a:ea typeface="宋体" pitchFamily="2" charset="-122"/>
              </a:defRPr>
            </a:lvl1pPr>
            <a:lvl2pPr marL="742950" indent="-285750" eaLnBrk="0" hangingPunct="0">
              <a:defRPr sz="1400">
                <a:solidFill>
                  <a:schemeClr val="tx1"/>
                </a:solidFill>
                <a:latin typeface="Arial" charset="0"/>
                <a:ea typeface="宋体" pitchFamily="2" charset="-122"/>
              </a:defRPr>
            </a:lvl2pPr>
            <a:lvl3pPr marL="1143000" indent="-228600" eaLnBrk="0" hangingPunct="0">
              <a:defRPr sz="1400">
                <a:solidFill>
                  <a:schemeClr val="tx1"/>
                </a:solidFill>
                <a:latin typeface="Arial" charset="0"/>
                <a:ea typeface="宋体" pitchFamily="2" charset="-122"/>
              </a:defRPr>
            </a:lvl3pPr>
            <a:lvl4pPr marL="1600200" indent="-228600" eaLnBrk="0" hangingPunct="0">
              <a:defRPr sz="1400">
                <a:solidFill>
                  <a:schemeClr val="tx1"/>
                </a:solidFill>
                <a:latin typeface="Arial" charset="0"/>
                <a:ea typeface="宋体" pitchFamily="2" charset="-122"/>
              </a:defRPr>
            </a:lvl4pPr>
            <a:lvl5pPr marL="2057400" indent="-228600" eaLnBrk="0" hangingPunct="0">
              <a:defRPr sz="1400">
                <a:solidFill>
                  <a:schemeClr val="tx1"/>
                </a:solidFill>
                <a:latin typeface="Arial" charset="0"/>
                <a:ea typeface="宋体" pitchFamily="2" charset="-122"/>
              </a:defRPr>
            </a:lvl5pPr>
            <a:lvl6pPr marL="2514600" indent="-228600" algn="r" eaLnBrk="0" fontAlgn="base" hangingPunct="0">
              <a:spcBef>
                <a:spcPct val="0"/>
              </a:spcBef>
              <a:spcAft>
                <a:spcPct val="0"/>
              </a:spcAft>
              <a:defRPr sz="1400">
                <a:solidFill>
                  <a:schemeClr val="tx1"/>
                </a:solidFill>
                <a:latin typeface="Arial" charset="0"/>
                <a:ea typeface="宋体" pitchFamily="2" charset="-122"/>
              </a:defRPr>
            </a:lvl6pPr>
            <a:lvl7pPr marL="2971800" indent="-228600" algn="r" eaLnBrk="0" fontAlgn="base" hangingPunct="0">
              <a:spcBef>
                <a:spcPct val="0"/>
              </a:spcBef>
              <a:spcAft>
                <a:spcPct val="0"/>
              </a:spcAft>
              <a:defRPr sz="1400">
                <a:solidFill>
                  <a:schemeClr val="tx1"/>
                </a:solidFill>
                <a:latin typeface="Arial" charset="0"/>
                <a:ea typeface="宋体" pitchFamily="2" charset="-122"/>
              </a:defRPr>
            </a:lvl7pPr>
            <a:lvl8pPr marL="3429000" indent="-228600" algn="r" eaLnBrk="0" fontAlgn="base" hangingPunct="0">
              <a:spcBef>
                <a:spcPct val="0"/>
              </a:spcBef>
              <a:spcAft>
                <a:spcPct val="0"/>
              </a:spcAft>
              <a:defRPr sz="1400">
                <a:solidFill>
                  <a:schemeClr val="tx1"/>
                </a:solidFill>
                <a:latin typeface="Arial" charset="0"/>
                <a:ea typeface="宋体" pitchFamily="2" charset="-122"/>
              </a:defRPr>
            </a:lvl8pPr>
            <a:lvl9pPr marL="3886200" indent="-228600" algn="r" eaLnBrk="0" fontAlgn="base" hangingPunct="0">
              <a:spcBef>
                <a:spcPct val="0"/>
              </a:spcBef>
              <a:spcAft>
                <a:spcPct val="0"/>
              </a:spcAft>
              <a:defRPr sz="1400">
                <a:solidFill>
                  <a:schemeClr val="tx1"/>
                </a:solidFill>
                <a:latin typeface="Arial" charset="0"/>
                <a:ea typeface="宋体" pitchFamily="2" charset="-122"/>
              </a:defRPr>
            </a:lvl9pPr>
          </a:lstStyle>
          <a:p>
            <a:pPr eaLnBrk="1" hangingPunct="1"/>
            <a:fld id="{3935D0B0-4C2E-4EF3-8CFE-16E38AB078AC}" type="slidenum">
              <a:rPr lang="en-US" altLang="zh-CN" sz="1200" smtClean="0">
                <a:solidFill>
                  <a:srgbClr val="000000"/>
                </a:solidFill>
              </a:rPr>
              <a:pPr eaLnBrk="1" hangingPunct="1"/>
              <a:t>21</a:t>
            </a:fld>
            <a:endParaRPr lang="en-US" altLang="zh-CN" sz="1200">
              <a:solidFill>
                <a:srgbClr val="000000"/>
              </a:solidFill>
            </a:endParaRPr>
          </a:p>
        </p:txBody>
      </p:sp>
      <p:sp>
        <p:nvSpPr>
          <p:cNvPr id="65539" name="Rectangle 2"/>
          <p:cNvSpPr>
            <a:spLocks noGrp="1" noRot="1" noChangeAspect="1" noChangeArrowheads="1" noTextEdit="1"/>
          </p:cNvSpPr>
          <p:nvPr>
            <p:ph type="sldImg"/>
          </p:nvPr>
        </p:nvSpPr>
        <p:spPr>
          <a:xfrm>
            <a:off x="1144588" y="685800"/>
            <a:ext cx="4568825" cy="3427413"/>
          </a:xfrm>
          <a:ln/>
        </p:spPr>
      </p:sp>
      <p:sp>
        <p:nvSpPr>
          <p:cNvPr id="65540" name="Rectangle 3"/>
          <p:cNvSpPr>
            <a:spLocks noGrp="1" noChangeArrowheads="1"/>
          </p:cNvSpPr>
          <p:nvPr>
            <p:ph type="body" idx="1"/>
          </p:nvPr>
        </p:nvSpPr>
        <p:spPr>
          <a:xfrm>
            <a:off x="686347" y="4344040"/>
            <a:ext cx="5486400" cy="4113947"/>
          </a:xfrm>
          <a:noFill/>
        </p:spPr>
        <p:txBody>
          <a:bodyPr/>
          <a:lstStyle/>
          <a:p>
            <a:pPr eaLnBrk="1" hangingPunct="1"/>
            <a:endParaRPr lang="zh-CN" altLang="zh-CN"/>
          </a:p>
        </p:txBody>
      </p:sp>
    </p:spTree>
    <p:extLst>
      <p:ext uri="{BB962C8B-B14F-4D97-AF65-F5344CB8AC3E}">
        <p14:creationId xmlns:p14="http://schemas.microsoft.com/office/powerpoint/2010/main" val="1665962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eaLnBrk="0" hangingPunct="0">
              <a:defRPr sz="1400">
                <a:solidFill>
                  <a:schemeClr val="tx1"/>
                </a:solidFill>
                <a:latin typeface="Arial" charset="0"/>
                <a:ea typeface="宋体" pitchFamily="2" charset="-122"/>
              </a:defRPr>
            </a:lvl1pPr>
            <a:lvl2pPr marL="742950" indent="-285750" eaLnBrk="0" hangingPunct="0">
              <a:defRPr sz="1400">
                <a:solidFill>
                  <a:schemeClr val="tx1"/>
                </a:solidFill>
                <a:latin typeface="Arial" charset="0"/>
                <a:ea typeface="宋体" pitchFamily="2" charset="-122"/>
              </a:defRPr>
            </a:lvl2pPr>
            <a:lvl3pPr marL="1143000" indent="-228600" eaLnBrk="0" hangingPunct="0">
              <a:defRPr sz="1400">
                <a:solidFill>
                  <a:schemeClr val="tx1"/>
                </a:solidFill>
                <a:latin typeface="Arial" charset="0"/>
                <a:ea typeface="宋体" pitchFamily="2" charset="-122"/>
              </a:defRPr>
            </a:lvl3pPr>
            <a:lvl4pPr marL="1600200" indent="-228600" eaLnBrk="0" hangingPunct="0">
              <a:defRPr sz="1400">
                <a:solidFill>
                  <a:schemeClr val="tx1"/>
                </a:solidFill>
                <a:latin typeface="Arial" charset="0"/>
                <a:ea typeface="宋体" pitchFamily="2" charset="-122"/>
              </a:defRPr>
            </a:lvl4pPr>
            <a:lvl5pPr marL="2057400" indent="-228600" eaLnBrk="0" hangingPunct="0">
              <a:defRPr sz="1400">
                <a:solidFill>
                  <a:schemeClr val="tx1"/>
                </a:solidFill>
                <a:latin typeface="Arial" charset="0"/>
                <a:ea typeface="宋体" pitchFamily="2" charset="-122"/>
              </a:defRPr>
            </a:lvl5pPr>
            <a:lvl6pPr marL="2514600" indent="-228600" algn="r" eaLnBrk="0" fontAlgn="base" hangingPunct="0">
              <a:spcBef>
                <a:spcPct val="0"/>
              </a:spcBef>
              <a:spcAft>
                <a:spcPct val="0"/>
              </a:spcAft>
              <a:defRPr sz="1400">
                <a:solidFill>
                  <a:schemeClr val="tx1"/>
                </a:solidFill>
                <a:latin typeface="Arial" charset="0"/>
                <a:ea typeface="宋体" pitchFamily="2" charset="-122"/>
              </a:defRPr>
            </a:lvl6pPr>
            <a:lvl7pPr marL="2971800" indent="-228600" algn="r" eaLnBrk="0" fontAlgn="base" hangingPunct="0">
              <a:spcBef>
                <a:spcPct val="0"/>
              </a:spcBef>
              <a:spcAft>
                <a:spcPct val="0"/>
              </a:spcAft>
              <a:defRPr sz="1400">
                <a:solidFill>
                  <a:schemeClr val="tx1"/>
                </a:solidFill>
                <a:latin typeface="Arial" charset="0"/>
                <a:ea typeface="宋体" pitchFamily="2" charset="-122"/>
              </a:defRPr>
            </a:lvl7pPr>
            <a:lvl8pPr marL="3429000" indent="-228600" algn="r" eaLnBrk="0" fontAlgn="base" hangingPunct="0">
              <a:spcBef>
                <a:spcPct val="0"/>
              </a:spcBef>
              <a:spcAft>
                <a:spcPct val="0"/>
              </a:spcAft>
              <a:defRPr sz="1400">
                <a:solidFill>
                  <a:schemeClr val="tx1"/>
                </a:solidFill>
                <a:latin typeface="Arial" charset="0"/>
                <a:ea typeface="宋体" pitchFamily="2" charset="-122"/>
              </a:defRPr>
            </a:lvl8pPr>
            <a:lvl9pPr marL="3886200" indent="-228600" algn="r" eaLnBrk="0" fontAlgn="base" hangingPunct="0">
              <a:spcBef>
                <a:spcPct val="0"/>
              </a:spcBef>
              <a:spcAft>
                <a:spcPct val="0"/>
              </a:spcAft>
              <a:defRPr sz="1400">
                <a:solidFill>
                  <a:schemeClr val="tx1"/>
                </a:solidFill>
                <a:latin typeface="Arial" charset="0"/>
                <a:ea typeface="宋体" pitchFamily="2" charset="-122"/>
              </a:defRPr>
            </a:lvl9pPr>
          </a:lstStyle>
          <a:p>
            <a:pPr eaLnBrk="1" hangingPunct="1"/>
            <a:fld id="{849710DE-7C53-4D0B-9D46-668FF4F2B543}" type="slidenum">
              <a:rPr lang="en-US" altLang="zh-CN" sz="1200" smtClean="0">
                <a:solidFill>
                  <a:srgbClr val="000000"/>
                </a:solidFill>
              </a:rPr>
              <a:pPr eaLnBrk="1" hangingPunct="1"/>
              <a:t>22</a:t>
            </a:fld>
            <a:endParaRPr lang="en-US" altLang="zh-CN" sz="1200">
              <a:solidFill>
                <a:srgbClr val="000000"/>
              </a:solidFill>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146986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eaLnBrk="0" hangingPunct="0">
              <a:defRPr sz="1400">
                <a:solidFill>
                  <a:schemeClr val="tx1"/>
                </a:solidFill>
                <a:latin typeface="Arial" charset="0"/>
                <a:ea typeface="宋体" pitchFamily="2" charset="-122"/>
              </a:defRPr>
            </a:lvl1pPr>
            <a:lvl2pPr marL="742950" indent="-285750" eaLnBrk="0" hangingPunct="0">
              <a:defRPr sz="1400">
                <a:solidFill>
                  <a:schemeClr val="tx1"/>
                </a:solidFill>
                <a:latin typeface="Arial" charset="0"/>
                <a:ea typeface="宋体" pitchFamily="2" charset="-122"/>
              </a:defRPr>
            </a:lvl2pPr>
            <a:lvl3pPr marL="1143000" indent="-228600" eaLnBrk="0" hangingPunct="0">
              <a:defRPr sz="1400">
                <a:solidFill>
                  <a:schemeClr val="tx1"/>
                </a:solidFill>
                <a:latin typeface="Arial" charset="0"/>
                <a:ea typeface="宋体" pitchFamily="2" charset="-122"/>
              </a:defRPr>
            </a:lvl3pPr>
            <a:lvl4pPr marL="1600200" indent="-228600" eaLnBrk="0" hangingPunct="0">
              <a:defRPr sz="1400">
                <a:solidFill>
                  <a:schemeClr val="tx1"/>
                </a:solidFill>
                <a:latin typeface="Arial" charset="0"/>
                <a:ea typeface="宋体" pitchFamily="2" charset="-122"/>
              </a:defRPr>
            </a:lvl4pPr>
            <a:lvl5pPr marL="2057400" indent="-228600" eaLnBrk="0" hangingPunct="0">
              <a:defRPr sz="1400">
                <a:solidFill>
                  <a:schemeClr val="tx1"/>
                </a:solidFill>
                <a:latin typeface="Arial" charset="0"/>
                <a:ea typeface="宋体" pitchFamily="2" charset="-122"/>
              </a:defRPr>
            </a:lvl5pPr>
            <a:lvl6pPr marL="2514600" indent="-228600" algn="r" eaLnBrk="0" fontAlgn="base" hangingPunct="0">
              <a:spcBef>
                <a:spcPct val="0"/>
              </a:spcBef>
              <a:spcAft>
                <a:spcPct val="0"/>
              </a:spcAft>
              <a:defRPr sz="1400">
                <a:solidFill>
                  <a:schemeClr val="tx1"/>
                </a:solidFill>
                <a:latin typeface="Arial" charset="0"/>
                <a:ea typeface="宋体" pitchFamily="2" charset="-122"/>
              </a:defRPr>
            </a:lvl6pPr>
            <a:lvl7pPr marL="2971800" indent="-228600" algn="r" eaLnBrk="0" fontAlgn="base" hangingPunct="0">
              <a:spcBef>
                <a:spcPct val="0"/>
              </a:spcBef>
              <a:spcAft>
                <a:spcPct val="0"/>
              </a:spcAft>
              <a:defRPr sz="1400">
                <a:solidFill>
                  <a:schemeClr val="tx1"/>
                </a:solidFill>
                <a:latin typeface="Arial" charset="0"/>
                <a:ea typeface="宋体" pitchFamily="2" charset="-122"/>
              </a:defRPr>
            </a:lvl7pPr>
            <a:lvl8pPr marL="3429000" indent="-228600" algn="r" eaLnBrk="0" fontAlgn="base" hangingPunct="0">
              <a:spcBef>
                <a:spcPct val="0"/>
              </a:spcBef>
              <a:spcAft>
                <a:spcPct val="0"/>
              </a:spcAft>
              <a:defRPr sz="1400">
                <a:solidFill>
                  <a:schemeClr val="tx1"/>
                </a:solidFill>
                <a:latin typeface="Arial" charset="0"/>
                <a:ea typeface="宋体" pitchFamily="2" charset="-122"/>
              </a:defRPr>
            </a:lvl8pPr>
            <a:lvl9pPr marL="3886200" indent="-228600" algn="r" eaLnBrk="0" fontAlgn="base" hangingPunct="0">
              <a:spcBef>
                <a:spcPct val="0"/>
              </a:spcBef>
              <a:spcAft>
                <a:spcPct val="0"/>
              </a:spcAft>
              <a:defRPr sz="1400">
                <a:solidFill>
                  <a:schemeClr val="tx1"/>
                </a:solidFill>
                <a:latin typeface="Arial" charset="0"/>
                <a:ea typeface="宋体" pitchFamily="2" charset="-122"/>
              </a:defRPr>
            </a:lvl9pPr>
          </a:lstStyle>
          <a:p>
            <a:pPr eaLnBrk="1" hangingPunct="1"/>
            <a:fld id="{E0C1EF5C-07A0-4824-B163-2ECBCD18995C}" type="slidenum">
              <a:rPr lang="en-US" altLang="zh-CN" sz="1200" smtClean="0">
                <a:solidFill>
                  <a:srgbClr val="000000"/>
                </a:solidFill>
              </a:rPr>
              <a:pPr eaLnBrk="1" hangingPunct="1"/>
              <a:t>23</a:t>
            </a:fld>
            <a:endParaRPr lang="en-US" altLang="zh-CN" sz="1200">
              <a:solidFill>
                <a:srgbClr val="000000"/>
              </a:solidFill>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231956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eaLnBrk="0" hangingPunct="0">
              <a:defRPr sz="1400">
                <a:solidFill>
                  <a:schemeClr val="tx1"/>
                </a:solidFill>
                <a:latin typeface="Arial" charset="0"/>
                <a:ea typeface="宋体" pitchFamily="2" charset="-122"/>
              </a:defRPr>
            </a:lvl1pPr>
            <a:lvl2pPr marL="742950" indent="-285750" eaLnBrk="0" hangingPunct="0">
              <a:defRPr sz="1400">
                <a:solidFill>
                  <a:schemeClr val="tx1"/>
                </a:solidFill>
                <a:latin typeface="Arial" charset="0"/>
                <a:ea typeface="宋体" pitchFamily="2" charset="-122"/>
              </a:defRPr>
            </a:lvl2pPr>
            <a:lvl3pPr marL="1143000" indent="-228600" eaLnBrk="0" hangingPunct="0">
              <a:defRPr sz="1400">
                <a:solidFill>
                  <a:schemeClr val="tx1"/>
                </a:solidFill>
                <a:latin typeface="Arial" charset="0"/>
                <a:ea typeface="宋体" pitchFamily="2" charset="-122"/>
              </a:defRPr>
            </a:lvl3pPr>
            <a:lvl4pPr marL="1600200" indent="-228600" eaLnBrk="0" hangingPunct="0">
              <a:defRPr sz="1400">
                <a:solidFill>
                  <a:schemeClr val="tx1"/>
                </a:solidFill>
                <a:latin typeface="Arial" charset="0"/>
                <a:ea typeface="宋体" pitchFamily="2" charset="-122"/>
              </a:defRPr>
            </a:lvl4pPr>
            <a:lvl5pPr marL="2057400" indent="-228600" eaLnBrk="0" hangingPunct="0">
              <a:defRPr sz="1400">
                <a:solidFill>
                  <a:schemeClr val="tx1"/>
                </a:solidFill>
                <a:latin typeface="Arial" charset="0"/>
                <a:ea typeface="宋体" pitchFamily="2" charset="-122"/>
              </a:defRPr>
            </a:lvl5pPr>
            <a:lvl6pPr marL="2514600" indent="-228600" algn="r" eaLnBrk="0" fontAlgn="base" hangingPunct="0">
              <a:spcBef>
                <a:spcPct val="0"/>
              </a:spcBef>
              <a:spcAft>
                <a:spcPct val="0"/>
              </a:spcAft>
              <a:defRPr sz="1400">
                <a:solidFill>
                  <a:schemeClr val="tx1"/>
                </a:solidFill>
                <a:latin typeface="Arial" charset="0"/>
                <a:ea typeface="宋体" pitchFamily="2" charset="-122"/>
              </a:defRPr>
            </a:lvl6pPr>
            <a:lvl7pPr marL="2971800" indent="-228600" algn="r" eaLnBrk="0" fontAlgn="base" hangingPunct="0">
              <a:spcBef>
                <a:spcPct val="0"/>
              </a:spcBef>
              <a:spcAft>
                <a:spcPct val="0"/>
              </a:spcAft>
              <a:defRPr sz="1400">
                <a:solidFill>
                  <a:schemeClr val="tx1"/>
                </a:solidFill>
                <a:latin typeface="Arial" charset="0"/>
                <a:ea typeface="宋体" pitchFamily="2" charset="-122"/>
              </a:defRPr>
            </a:lvl7pPr>
            <a:lvl8pPr marL="3429000" indent="-228600" algn="r" eaLnBrk="0" fontAlgn="base" hangingPunct="0">
              <a:spcBef>
                <a:spcPct val="0"/>
              </a:spcBef>
              <a:spcAft>
                <a:spcPct val="0"/>
              </a:spcAft>
              <a:defRPr sz="1400">
                <a:solidFill>
                  <a:schemeClr val="tx1"/>
                </a:solidFill>
                <a:latin typeface="Arial" charset="0"/>
                <a:ea typeface="宋体" pitchFamily="2" charset="-122"/>
              </a:defRPr>
            </a:lvl8pPr>
            <a:lvl9pPr marL="3886200" indent="-228600" algn="r" eaLnBrk="0" fontAlgn="base" hangingPunct="0">
              <a:spcBef>
                <a:spcPct val="0"/>
              </a:spcBef>
              <a:spcAft>
                <a:spcPct val="0"/>
              </a:spcAft>
              <a:defRPr sz="1400">
                <a:solidFill>
                  <a:schemeClr val="tx1"/>
                </a:solidFill>
                <a:latin typeface="Arial" charset="0"/>
                <a:ea typeface="宋体" pitchFamily="2" charset="-122"/>
              </a:defRPr>
            </a:lvl9pPr>
          </a:lstStyle>
          <a:p>
            <a:pPr eaLnBrk="1" hangingPunct="1"/>
            <a:fld id="{7C13A61D-AA19-40D5-AEA0-7A90C884553F}" type="slidenum">
              <a:rPr lang="en-US" altLang="zh-CN" sz="1200" smtClean="0">
                <a:solidFill>
                  <a:srgbClr val="000000"/>
                </a:solidFill>
              </a:rPr>
              <a:pPr eaLnBrk="1" hangingPunct="1"/>
              <a:t>25</a:t>
            </a:fld>
            <a:endParaRPr lang="en-US" altLang="zh-CN" sz="1200">
              <a:solidFill>
                <a:srgbClr val="000000"/>
              </a:solidFill>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42160120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eaLnBrk="0" hangingPunct="0">
              <a:defRPr sz="1400">
                <a:solidFill>
                  <a:schemeClr val="tx1"/>
                </a:solidFill>
                <a:latin typeface="Arial" charset="0"/>
                <a:ea typeface="宋体" pitchFamily="2" charset="-122"/>
              </a:defRPr>
            </a:lvl1pPr>
            <a:lvl2pPr marL="742950" indent="-285750" eaLnBrk="0" hangingPunct="0">
              <a:defRPr sz="1400">
                <a:solidFill>
                  <a:schemeClr val="tx1"/>
                </a:solidFill>
                <a:latin typeface="Arial" charset="0"/>
                <a:ea typeface="宋体" pitchFamily="2" charset="-122"/>
              </a:defRPr>
            </a:lvl2pPr>
            <a:lvl3pPr marL="1143000" indent="-228600" eaLnBrk="0" hangingPunct="0">
              <a:defRPr sz="1400">
                <a:solidFill>
                  <a:schemeClr val="tx1"/>
                </a:solidFill>
                <a:latin typeface="Arial" charset="0"/>
                <a:ea typeface="宋体" pitchFamily="2" charset="-122"/>
              </a:defRPr>
            </a:lvl3pPr>
            <a:lvl4pPr marL="1600200" indent="-228600" eaLnBrk="0" hangingPunct="0">
              <a:defRPr sz="1400">
                <a:solidFill>
                  <a:schemeClr val="tx1"/>
                </a:solidFill>
                <a:latin typeface="Arial" charset="0"/>
                <a:ea typeface="宋体" pitchFamily="2" charset="-122"/>
              </a:defRPr>
            </a:lvl4pPr>
            <a:lvl5pPr marL="2057400" indent="-228600" eaLnBrk="0" hangingPunct="0">
              <a:defRPr sz="1400">
                <a:solidFill>
                  <a:schemeClr val="tx1"/>
                </a:solidFill>
                <a:latin typeface="Arial" charset="0"/>
                <a:ea typeface="宋体" pitchFamily="2" charset="-122"/>
              </a:defRPr>
            </a:lvl5pPr>
            <a:lvl6pPr marL="2514600" indent="-228600" algn="r" eaLnBrk="0" fontAlgn="base" hangingPunct="0">
              <a:spcBef>
                <a:spcPct val="0"/>
              </a:spcBef>
              <a:spcAft>
                <a:spcPct val="0"/>
              </a:spcAft>
              <a:defRPr sz="1400">
                <a:solidFill>
                  <a:schemeClr val="tx1"/>
                </a:solidFill>
                <a:latin typeface="Arial" charset="0"/>
                <a:ea typeface="宋体" pitchFamily="2" charset="-122"/>
              </a:defRPr>
            </a:lvl6pPr>
            <a:lvl7pPr marL="2971800" indent="-228600" algn="r" eaLnBrk="0" fontAlgn="base" hangingPunct="0">
              <a:spcBef>
                <a:spcPct val="0"/>
              </a:spcBef>
              <a:spcAft>
                <a:spcPct val="0"/>
              </a:spcAft>
              <a:defRPr sz="1400">
                <a:solidFill>
                  <a:schemeClr val="tx1"/>
                </a:solidFill>
                <a:latin typeface="Arial" charset="0"/>
                <a:ea typeface="宋体" pitchFamily="2" charset="-122"/>
              </a:defRPr>
            </a:lvl7pPr>
            <a:lvl8pPr marL="3429000" indent="-228600" algn="r" eaLnBrk="0" fontAlgn="base" hangingPunct="0">
              <a:spcBef>
                <a:spcPct val="0"/>
              </a:spcBef>
              <a:spcAft>
                <a:spcPct val="0"/>
              </a:spcAft>
              <a:defRPr sz="1400">
                <a:solidFill>
                  <a:schemeClr val="tx1"/>
                </a:solidFill>
                <a:latin typeface="Arial" charset="0"/>
                <a:ea typeface="宋体" pitchFamily="2" charset="-122"/>
              </a:defRPr>
            </a:lvl8pPr>
            <a:lvl9pPr marL="3886200" indent="-228600" algn="r" eaLnBrk="0" fontAlgn="base" hangingPunct="0">
              <a:spcBef>
                <a:spcPct val="0"/>
              </a:spcBef>
              <a:spcAft>
                <a:spcPct val="0"/>
              </a:spcAft>
              <a:defRPr sz="1400">
                <a:solidFill>
                  <a:schemeClr val="tx1"/>
                </a:solidFill>
                <a:latin typeface="Arial" charset="0"/>
                <a:ea typeface="宋体" pitchFamily="2" charset="-122"/>
              </a:defRPr>
            </a:lvl9pPr>
          </a:lstStyle>
          <a:p>
            <a:pPr eaLnBrk="1" hangingPunct="1"/>
            <a:fld id="{849710DE-7C53-4D0B-9D46-668FF4F2B543}" type="slidenum">
              <a:rPr lang="en-US" altLang="zh-CN" sz="1200" smtClean="0">
                <a:solidFill>
                  <a:srgbClr val="000000"/>
                </a:solidFill>
              </a:rPr>
              <a:pPr eaLnBrk="1" hangingPunct="1"/>
              <a:t>26</a:t>
            </a:fld>
            <a:endParaRPr lang="en-US" altLang="zh-CN" sz="1200">
              <a:solidFill>
                <a:srgbClr val="000000"/>
              </a:solidFill>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4175468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eaLnBrk="0" hangingPunct="0">
              <a:defRPr sz="1400">
                <a:solidFill>
                  <a:schemeClr val="tx1"/>
                </a:solidFill>
                <a:latin typeface="Arial" charset="0"/>
                <a:ea typeface="宋体" pitchFamily="2" charset="-122"/>
              </a:defRPr>
            </a:lvl1pPr>
            <a:lvl2pPr marL="742950" indent="-285750" eaLnBrk="0" hangingPunct="0">
              <a:defRPr sz="1400">
                <a:solidFill>
                  <a:schemeClr val="tx1"/>
                </a:solidFill>
                <a:latin typeface="Arial" charset="0"/>
                <a:ea typeface="宋体" pitchFamily="2" charset="-122"/>
              </a:defRPr>
            </a:lvl2pPr>
            <a:lvl3pPr marL="1143000" indent="-228600" eaLnBrk="0" hangingPunct="0">
              <a:defRPr sz="1400">
                <a:solidFill>
                  <a:schemeClr val="tx1"/>
                </a:solidFill>
                <a:latin typeface="Arial" charset="0"/>
                <a:ea typeface="宋体" pitchFamily="2" charset="-122"/>
              </a:defRPr>
            </a:lvl3pPr>
            <a:lvl4pPr marL="1600200" indent="-228600" eaLnBrk="0" hangingPunct="0">
              <a:defRPr sz="1400">
                <a:solidFill>
                  <a:schemeClr val="tx1"/>
                </a:solidFill>
                <a:latin typeface="Arial" charset="0"/>
                <a:ea typeface="宋体" pitchFamily="2" charset="-122"/>
              </a:defRPr>
            </a:lvl4pPr>
            <a:lvl5pPr marL="2057400" indent="-228600" eaLnBrk="0" hangingPunct="0">
              <a:defRPr sz="1400">
                <a:solidFill>
                  <a:schemeClr val="tx1"/>
                </a:solidFill>
                <a:latin typeface="Arial" charset="0"/>
                <a:ea typeface="宋体" pitchFamily="2" charset="-122"/>
              </a:defRPr>
            </a:lvl5pPr>
            <a:lvl6pPr marL="2514600" indent="-228600" algn="r" eaLnBrk="0" fontAlgn="base" hangingPunct="0">
              <a:spcBef>
                <a:spcPct val="0"/>
              </a:spcBef>
              <a:spcAft>
                <a:spcPct val="0"/>
              </a:spcAft>
              <a:defRPr sz="1400">
                <a:solidFill>
                  <a:schemeClr val="tx1"/>
                </a:solidFill>
                <a:latin typeface="Arial" charset="0"/>
                <a:ea typeface="宋体" pitchFamily="2" charset="-122"/>
              </a:defRPr>
            </a:lvl6pPr>
            <a:lvl7pPr marL="2971800" indent="-228600" algn="r" eaLnBrk="0" fontAlgn="base" hangingPunct="0">
              <a:spcBef>
                <a:spcPct val="0"/>
              </a:spcBef>
              <a:spcAft>
                <a:spcPct val="0"/>
              </a:spcAft>
              <a:defRPr sz="1400">
                <a:solidFill>
                  <a:schemeClr val="tx1"/>
                </a:solidFill>
                <a:latin typeface="Arial" charset="0"/>
                <a:ea typeface="宋体" pitchFamily="2" charset="-122"/>
              </a:defRPr>
            </a:lvl7pPr>
            <a:lvl8pPr marL="3429000" indent="-228600" algn="r" eaLnBrk="0" fontAlgn="base" hangingPunct="0">
              <a:spcBef>
                <a:spcPct val="0"/>
              </a:spcBef>
              <a:spcAft>
                <a:spcPct val="0"/>
              </a:spcAft>
              <a:defRPr sz="1400">
                <a:solidFill>
                  <a:schemeClr val="tx1"/>
                </a:solidFill>
                <a:latin typeface="Arial" charset="0"/>
                <a:ea typeface="宋体" pitchFamily="2" charset="-122"/>
              </a:defRPr>
            </a:lvl8pPr>
            <a:lvl9pPr marL="3886200" indent="-228600" algn="r" eaLnBrk="0" fontAlgn="base" hangingPunct="0">
              <a:spcBef>
                <a:spcPct val="0"/>
              </a:spcBef>
              <a:spcAft>
                <a:spcPct val="0"/>
              </a:spcAft>
              <a:defRPr sz="1400">
                <a:solidFill>
                  <a:schemeClr val="tx1"/>
                </a:solidFill>
                <a:latin typeface="Arial" charset="0"/>
                <a:ea typeface="宋体" pitchFamily="2" charset="-122"/>
              </a:defRPr>
            </a:lvl9pPr>
          </a:lstStyle>
          <a:p>
            <a:pPr eaLnBrk="1" hangingPunct="1"/>
            <a:fld id="{849710DE-7C53-4D0B-9D46-668FF4F2B543}" type="slidenum">
              <a:rPr lang="en-US" altLang="zh-CN" sz="1200" smtClean="0">
                <a:solidFill>
                  <a:srgbClr val="000000"/>
                </a:solidFill>
              </a:rPr>
              <a:pPr eaLnBrk="1" hangingPunct="1"/>
              <a:t>29</a:t>
            </a:fld>
            <a:endParaRPr lang="en-US" altLang="zh-CN" sz="1200">
              <a:solidFill>
                <a:srgbClr val="000000"/>
              </a:solidFill>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1606386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eaLnBrk="0" hangingPunct="0">
              <a:defRPr sz="1400">
                <a:solidFill>
                  <a:schemeClr val="tx1"/>
                </a:solidFill>
                <a:latin typeface="Arial" charset="0"/>
                <a:ea typeface="宋体" pitchFamily="2" charset="-122"/>
              </a:defRPr>
            </a:lvl1pPr>
            <a:lvl2pPr marL="742950" indent="-285750" eaLnBrk="0" hangingPunct="0">
              <a:defRPr sz="1400">
                <a:solidFill>
                  <a:schemeClr val="tx1"/>
                </a:solidFill>
                <a:latin typeface="Arial" charset="0"/>
                <a:ea typeface="宋体" pitchFamily="2" charset="-122"/>
              </a:defRPr>
            </a:lvl2pPr>
            <a:lvl3pPr marL="1143000" indent="-228600" eaLnBrk="0" hangingPunct="0">
              <a:defRPr sz="1400">
                <a:solidFill>
                  <a:schemeClr val="tx1"/>
                </a:solidFill>
                <a:latin typeface="Arial" charset="0"/>
                <a:ea typeface="宋体" pitchFamily="2" charset="-122"/>
              </a:defRPr>
            </a:lvl3pPr>
            <a:lvl4pPr marL="1600200" indent="-228600" eaLnBrk="0" hangingPunct="0">
              <a:defRPr sz="1400">
                <a:solidFill>
                  <a:schemeClr val="tx1"/>
                </a:solidFill>
                <a:latin typeface="Arial" charset="0"/>
                <a:ea typeface="宋体" pitchFamily="2" charset="-122"/>
              </a:defRPr>
            </a:lvl4pPr>
            <a:lvl5pPr marL="2057400" indent="-228600" eaLnBrk="0" hangingPunct="0">
              <a:defRPr sz="1400">
                <a:solidFill>
                  <a:schemeClr val="tx1"/>
                </a:solidFill>
                <a:latin typeface="Arial" charset="0"/>
                <a:ea typeface="宋体" pitchFamily="2" charset="-122"/>
              </a:defRPr>
            </a:lvl5pPr>
            <a:lvl6pPr marL="2514600" indent="-228600" algn="r" eaLnBrk="0" fontAlgn="base" hangingPunct="0">
              <a:spcBef>
                <a:spcPct val="0"/>
              </a:spcBef>
              <a:spcAft>
                <a:spcPct val="0"/>
              </a:spcAft>
              <a:defRPr sz="1400">
                <a:solidFill>
                  <a:schemeClr val="tx1"/>
                </a:solidFill>
                <a:latin typeface="Arial" charset="0"/>
                <a:ea typeface="宋体" pitchFamily="2" charset="-122"/>
              </a:defRPr>
            </a:lvl6pPr>
            <a:lvl7pPr marL="2971800" indent="-228600" algn="r" eaLnBrk="0" fontAlgn="base" hangingPunct="0">
              <a:spcBef>
                <a:spcPct val="0"/>
              </a:spcBef>
              <a:spcAft>
                <a:spcPct val="0"/>
              </a:spcAft>
              <a:defRPr sz="1400">
                <a:solidFill>
                  <a:schemeClr val="tx1"/>
                </a:solidFill>
                <a:latin typeface="Arial" charset="0"/>
                <a:ea typeface="宋体" pitchFamily="2" charset="-122"/>
              </a:defRPr>
            </a:lvl7pPr>
            <a:lvl8pPr marL="3429000" indent="-228600" algn="r" eaLnBrk="0" fontAlgn="base" hangingPunct="0">
              <a:spcBef>
                <a:spcPct val="0"/>
              </a:spcBef>
              <a:spcAft>
                <a:spcPct val="0"/>
              </a:spcAft>
              <a:defRPr sz="1400">
                <a:solidFill>
                  <a:schemeClr val="tx1"/>
                </a:solidFill>
                <a:latin typeface="Arial" charset="0"/>
                <a:ea typeface="宋体" pitchFamily="2" charset="-122"/>
              </a:defRPr>
            </a:lvl8pPr>
            <a:lvl9pPr marL="3886200" indent="-228600" algn="r" eaLnBrk="0" fontAlgn="base" hangingPunct="0">
              <a:spcBef>
                <a:spcPct val="0"/>
              </a:spcBef>
              <a:spcAft>
                <a:spcPct val="0"/>
              </a:spcAft>
              <a:defRPr sz="1400">
                <a:solidFill>
                  <a:schemeClr val="tx1"/>
                </a:solidFill>
                <a:latin typeface="Arial" charset="0"/>
                <a:ea typeface="宋体" pitchFamily="2" charset="-122"/>
              </a:defRPr>
            </a:lvl9pPr>
          </a:lstStyle>
          <a:p>
            <a:pPr eaLnBrk="1" hangingPunct="1"/>
            <a:fld id="{1FCD1C38-7445-477F-B907-F7C59E594BAE}" type="slidenum">
              <a:rPr lang="en-US" altLang="zh-CN" sz="1200" smtClean="0">
                <a:solidFill>
                  <a:srgbClr val="000000"/>
                </a:solidFill>
              </a:rPr>
              <a:pPr eaLnBrk="1" hangingPunct="1"/>
              <a:t>32</a:t>
            </a:fld>
            <a:endParaRPr lang="en-US" altLang="zh-CN" sz="1200">
              <a:solidFill>
                <a:srgbClr val="000000"/>
              </a:solidFill>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7745022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eaLnBrk="0" hangingPunct="0">
              <a:defRPr sz="1400">
                <a:solidFill>
                  <a:schemeClr val="tx1"/>
                </a:solidFill>
                <a:latin typeface="Arial" charset="0"/>
                <a:ea typeface="宋体" pitchFamily="2" charset="-122"/>
              </a:defRPr>
            </a:lvl1pPr>
            <a:lvl2pPr marL="742950" indent="-285750" eaLnBrk="0" hangingPunct="0">
              <a:defRPr sz="1400">
                <a:solidFill>
                  <a:schemeClr val="tx1"/>
                </a:solidFill>
                <a:latin typeface="Arial" charset="0"/>
                <a:ea typeface="宋体" pitchFamily="2" charset="-122"/>
              </a:defRPr>
            </a:lvl2pPr>
            <a:lvl3pPr marL="1143000" indent="-228600" eaLnBrk="0" hangingPunct="0">
              <a:defRPr sz="1400">
                <a:solidFill>
                  <a:schemeClr val="tx1"/>
                </a:solidFill>
                <a:latin typeface="Arial" charset="0"/>
                <a:ea typeface="宋体" pitchFamily="2" charset="-122"/>
              </a:defRPr>
            </a:lvl3pPr>
            <a:lvl4pPr marL="1600200" indent="-228600" eaLnBrk="0" hangingPunct="0">
              <a:defRPr sz="1400">
                <a:solidFill>
                  <a:schemeClr val="tx1"/>
                </a:solidFill>
                <a:latin typeface="Arial" charset="0"/>
                <a:ea typeface="宋体" pitchFamily="2" charset="-122"/>
              </a:defRPr>
            </a:lvl4pPr>
            <a:lvl5pPr marL="2057400" indent="-228600" eaLnBrk="0" hangingPunct="0">
              <a:defRPr sz="1400">
                <a:solidFill>
                  <a:schemeClr val="tx1"/>
                </a:solidFill>
                <a:latin typeface="Arial" charset="0"/>
                <a:ea typeface="宋体" pitchFamily="2" charset="-122"/>
              </a:defRPr>
            </a:lvl5pPr>
            <a:lvl6pPr marL="2514600" indent="-228600" algn="r" eaLnBrk="0" fontAlgn="base" hangingPunct="0">
              <a:spcBef>
                <a:spcPct val="0"/>
              </a:spcBef>
              <a:spcAft>
                <a:spcPct val="0"/>
              </a:spcAft>
              <a:defRPr sz="1400">
                <a:solidFill>
                  <a:schemeClr val="tx1"/>
                </a:solidFill>
                <a:latin typeface="Arial" charset="0"/>
                <a:ea typeface="宋体" pitchFamily="2" charset="-122"/>
              </a:defRPr>
            </a:lvl6pPr>
            <a:lvl7pPr marL="2971800" indent="-228600" algn="r" eaLnBrk="0" fontAlgn="base" hangingPunct="0">
              <a:spcBef>
                <a:spcPct val="0"/>
              </a:spcBef>
              <a:spcAft>
                <a:spcPct val="0"/>
              </a:spcAft>
              <a:defRPr sz="1400">
                <a:solidFill>
                  <a:schemeClr val="tx1"/>
                </a:solidFill>
                <a:latin typeface="Arial" charset="0"/>
                <a:ea typeface="宋体" pitchFamily="2" charset="-122"/>
              </a:defRPr>
            </a:lvl7pPr>
            <a:lvl8pPr marL="3429000" indent="-228600" algn="r" eaLnBrk="0" fontAlgn="base" hangingPunct="0">
              <a:spcBef>
                <a:spcPct val="0"/>
              </a:spcBef>
              <a:spcAft>
                <a:spcPct val="0"/>
              </a:spcAft>
              <a:defRPr sz="1400">
                <a:solidFill>
                  <a:schemeClr val="tx1"/>
                </a:solidFill>
                <a:latin typeface="Arial" charset="0"/>
                <a:ea typeface="宋体" pitchFamily="2" charset="-122"/>
              </a:defRPr>
            </a:lvl8pPr>
            <a:lvl9pPr marL="3886200" indent="-228600" algn="r" eaLnBrk="0" fontAlgn="base" hangingPunct="0">
              <a:spcBef>
                <a:spcPct val="0"/>
              </a:spcBef>
              <a:spcAft>
                <a:spcPct val="0"/>
              </a:spcAft>
              <a:defRPr sz="1400">
                <a:solidFill>
                  <a:schemeClr val="tx1"/>
                </a:solidFill>
                <a:latin typeface="Arial" charset="0"/>
                <a:ea typeface="宋体" pitchFamily="2" charset="-122"/>
              </a:defRPr>
            </a:lvl9pPr>
          </a:lstStyle>
          <a:p>
            <a:pPr eaLnBrk="1" hangingPunct="1"/>
            <a:fld id="{849710DE-7C53-4D0B-9D46-668FF4F2B543}" type="slidenum">
              <a:rPr lang="en-US" altLang="zh-CN" sz="1200" smtClean="0">
                <a:solidFill>
                  <a:srgbClr val="000000"/>
                </a:solidFill>
              </a:rPr>
              <a:pPr eaLnBrk="1" hangingPunct="1"/>
              <a:t>33</a:t>
            </a:fld>
            <a:endParaRPr lang="en-US" altLang="zh-CN" sz="1200">
              <a:solidFill>
                <a:srgbClr val="000000"/>
              </a:solidFill>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8299676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eaLnBrk="0" hangingPunct="0">
              <a:defRPr sz="1400">
                <a:solidFill>
                  <a:schemeClr val="tx1"/>
                </a:solidFill>
                <a:latin typeface="Arial" charset="0"/>
                <a:ea typeface="宋体" pitchFamily="2" charset="-122"/>
              </a:defRPr>
            </a:lvl1pPr>
            <a:lvl2pPr marL="742950" indent="-285750" eaLnBrk="0" hangingPunct="0">
              <a:defRPr sz="1400">
                <a:solidFill>
                  <a:schemeClr val="tx1"/>
                </a:solidFill>
                <a:latin typeface="Arial" charset="0"/>
                <a:ea typeface="宋体" pitchFamily="2" charset="-122"/>
              </a:defRPr>
            </a:lvl2pPr>
            <a:lvl3pPr marL="1143000" indent="-228600" eaLnBrk="0" hangingPunct="0">
              <a:defRPr sz="1400">
                <a:solidFill>
                  <a:schemeClr val="tx1"/>
                </a:solidFill>
                <a:latin typeface="Arial" charset="0"/>
                <a:ea typeface="宋体" pitchFamily="2" charset="-122"/>
              </a:defRPr>
            </a:lvl3pPr>
            <a:lvl4pPr marL="1600200" indent="-228600" eaLnBrk="0" hangingPunct="0">
              <a:defRPr sz="1400">
                <a:solidFill>
                  <a:schemeClr val="tx1"/>
                </a:solidFill>
                <a:latin typeface="Arial" charset="0"/>
                <a:ea typeface="宋体" pitchFamily="2" charset="-122"/>
              </a:defRPr>
            </a:lvl4pPr>
            <a:lvl5pPr marL="2057400" indent="-228600" eaLnBrk="0" hangingPunct="0">
              <a:defRPr sz="1400">
                <a:solidFill>
                  <a:schemeClr val="tx1"/>
                </a:solidFill>
                <a:latin typeface="Arial" charset="0"/>
                <a:ea typeface="宋体" pitchFamily="2" charset="-122"/>
              </a:defRPr>
            </a:lvl5pPr>
            <a:lvl6pPr marL="2514600" indent="-228600" algn="r" eaLnBrk="0" fontAlgn="base" hangingPunct="0">
              <a:spcBef>
                <a:spcPct val="0"/>
              </a:spcBef>
              <a:spcAft>
                <a:spcPct val="0"/>
              </a:spcAft>
              <a:defRPr sz="1400">
                <a:solidFill>
                  <a:schemeClr val="tx1"/>
                </a:solidFill>
                <a:latin typeface="Arial" charset="0"/>
                <a:ea typeface="宋体" pitchFamily="2" charset="-122"/>
              </a:defRPr>
            </a:lvl6pPr>
            <a:lvl7pPr marL="2971800" indent="-228600" algn="r" eaLnBrk="0" fontAlgn="base" hangingPunct="0">
              <a:spcBef>
                <a:spcPct val="0"/>
              </a:spcBef>
              <a:spcAft>
                <a:spcPct val="0"/>
              </a:spcAft>
              <a:defRPr sz="1400">
                <a:solidFill>
                  <a:schemeClr val="tx1"/>
                </a:solidFill>
                <a:latin typeface="Arial" charset="0"/>
                <a:ea typeface="宋体" pitchFamily="2" charset="-122"/>
              </a:defRPr>
            </a:lvl7pPr>
            <a:lvl8pPr marL="3429000" indent="-228600" algn="r" eaLnBrk="0" fontAlgn="base" hangingPunct="0">
              <a:spcBef>
                <a:spcPct val="0"/>
              </a:spcBef>
              <a:spcAft>
                <a:spcPct val="0"/>
              </a:spcAft>
              <a:defRPr sz="1400">
                <a:solidFill>
                  <a:schemeClr val="tx1"/>
                </a:solidFill>
                <a:latin typeface="Arial" charset="0"/>
                <a:ea typeface="宋体" pitchFamily="2" charset="-122"/>
              </a:defRPr>
            </a:lvl8pPr>
            <a:lvl9pPr marL="3886200" indent="-228600" algn="r" eaLnBrk="0" fontAlgn="base" hangingPunct="0">
              <a:spcBef>
                <a:spcPct val="0"/>
              </a:spcBef>
              <a:spcAft>
                <a:spcPct val="0"/>
              </a:spcAft>
              <a:defRPr sz="1400">
                <a:solidFill>
                  <a:schemeClr val="tx1"/>
                </a:solidFill>
                <a:latin typeface="Arial" charset="0"/>
                <a:ea typeface="宋体" pitchFamily="2" charset="-122"/>
              </a:defRPr>
            </a:lvl9pPr>
          </a:lstStyle>
          <a:p>
            <a:pPr eaLnBrk="1" hangingPunct="1"/>
            <a:fld id="{849710DE-7C53-4D0B-9D46-668FF4F2B543}" type="slidenum">
              <a:rPr lang="en-US" altLang="zh-CN" sz="1200" smtClean="0">
                <a:solidFill>
                  <a:srgbClr val="000000"/>
                </a:solidFill>
              </a:rPr>
              <a:pPr eaLnBrk="1" hangingPunct="1"/>
              <a:t>38</a:t>
            </a:fld>
            <a:endParaRPr lang="en-US" altLang="zh-CN" sz="1200">
              <a:solidFill>
                <a:srgbClr val="000000"/>
              </a:solidFill>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4293909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eaLnBrk="0" hangingPunct="0">
              <a:defRPr sz="1400">
                <a:solidFill>
                  <a:schemeClr val="tx1"/>
                </a:solidFill>
                <a:latin typeface="Arial" charset="0"/>
                <a:ea typeface="宋体" pitchFamily="2" charset="-122"/>
              </a:defRPr>
            </a:lvl1pPr>
            <a:lvl2pPr marL="742950" indent="-285750" eaLnBrk="0" hangingPunct="0">
              <a:defRPr sz="1400">
                <a:solidFill>
                  <a:schemeClr val="tx1"/>
                </a:solidFill>
                <a:latin typeface="Arial" charset="0"/>
                <a:ea typeface="宋体" pitchFamily="2" charset="-122"/>
              </a:defRPr>
            </a:lvl2pPr>
            <a:lvl3pPr marL="1143000" indent="-228600" eaLnBrk="0" hangingPunct="0">
              <a:defRPr sz="1400">
                <a:solidFill>
                  <a:schemeClr val="tx1"/>
                </a:solidFill>
                <a:latin typeface="Arial" charset="0"/>
                <a:ea typeface="宋体" pitchFamily="2" charset="-122"/>
              </a:defRPr>
            </a:lvl3pPr>
            <a:lvl4pPr marL="1600200" indent="-228600" eaLnBrk="0" hangingPunct="0">
              <a:defRPr sz="1400">
                <a:solidFill>
                  <a:schemeClr val="tx1"/>
                </a:solidFill>
                <a:latin typeface="Arial" charset="0"/>
                <a:ea typeface="宋体" pitchFamily="2" charset="-122"/>
              </a:defRPr>
            </a:lvl4pPr>
            <a:lvl5pPr marL="2057400" indent="-228600" eaLnBrk="0" hangingPunct="0">
              <a:defRPr sz="1400">
                <a:solidFill>
                  <a:schemeClr val="tx1"/>
                </a:solidFill>
                <a:latin typeface="Arial" charset="0"/>
                <a:ea typeface="宋体" pitchFamily="2" charset="-122"/>
              </a:defRPr>
            </a:lvl5pPr>
            <a:lvl6pPr marL="2514600" indent="-228600" algn="r" eaLnBrk="0" fontAlgn="base" hangingPunct="0">
              <a:spcBef>
                <a:spcPct val="0"/>
              </a:spcBef>
              <a:spcAft>
                <a:spcPct val="0"/>
              </a:spcAft>
              <a:defRPr sz="1400">
                <a:solidFill>
                  <a:schemeClr val="tx1"/>
                </a:solidFill>
                <a:latin typeface="Arial" charset="0"/>
                <a:ea typeface="宋体" pitchFamily="2" charset="-122"/>
              </a:defRPr>
            </a:lvl6pPr>
            <a:lvl7pPr marL="2971800" indent="-228600" algn="r" eaLnBrk="0" fontAlgn="base" hangingPunct="0">
              <a:spcBef>
                <a:spcPct val="0"/>
              </a:spcBef>
              <a:spcAft>
                <a:spcPct val="0"/>
              </a:spcAft>
              <a:defRPr sz="1400">
                <a:solidFill>
                  <a:schemeClr val="tx1"/>
                </a:solidFill>
                <a:latin typeface="Arial" charset="0"/>
                <a:ea typeface="宋体" pitchFamily="2" charset="-122"/>
              </a:defRPr>
            </a:lvl7pPr>
            <a:lvl8pPr marL="3429000" indent="-228600" algn="r" eaLnBrk="0" fontAlgn="base" hangingPunct="0">
              <a:spcBef>
                <a:spcPct val="0"/>
              </a:spcBef>
              <a:spcAft>
                <a:spcPct val="0"/>
              </a:spcAft>
              <a:defRPr sz="1400">
                <a:solidFill>
                  <a:schemeClr val="tx1"/>
                </a:solidFill>
                <a:latin typeface="Arial" charset="0"/>
                <a:ea typeface="宋体" pitchFamily="2" charset="-122"/>
              </a:defRPr>
            </a:lvl8pPr>
            <a:lvl9pPr marL="3886200" indent="-228600" algn="r" eaLnBrk="0" fontAlgn="base" hangingPunct="0">
              <a:spcBef>
                <a:spcPct val="0"/>
              </a:spcBef>
              <a:spcAft>
                <a:spcPct val="0"/>
              </a:spcAft>
              <a:defRPr sz="1400">
                <a:solidFill>
                  <a:schemeClr val="tx1"/>
                </a:solidFill>
                <a:latin typeface="Arial" charset="0"/>
                <a:ea typeface="宋体" pitchFamily="2" charset="-122"/>
              </a:defRPr>
            </a:lvl9pPr>
          </a:lstStyle>
          <a:p>
            <a:pPr eaLnBrk="1" hangingPunct="1"/>
            <a:fld id="{08182D83-D106-4A4A-879F-A744352BB938}" type="slidenum">
              <a:rPr lang="en-US" altLang="zh-CN" sz="1200" smtClean="0">
                <a:solidFill>
                  <a:srgbClr val="000000"/>
                </a:solidFill>
              </a:rPr>
              <a:pPr eaLnBrk="1" hangingPunct="1"/>
              <a:t>7</a:t>
            </a:fld>
            <a:endParaRPr lang="en-US" altLang="zh-CN" sz="1200">
              <a:solidFill>
                <a:srgbClr val="000000"/>
              </a:solidFill>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0952102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defRPr kumimoji="1" sz="3600">
                <a:solidFill>
                  <a:schemeClr val="tx1"/>
                </a:solidFill>
                <a:latin typeface="华文中宋" pitchFamily="2" charset="-122"/>
                <a:ea typeface="华文中宋" pitchFamily="2" charset="-122"/>
              </a:defRPr>
            </a:lvl1pPr>
            <a:lvl2pPr marL="742950" indent="-285750"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eaLnBrk="1" hangingPunct="1"/>
            <a:fld id="{C7B7C783-9B4E-4228-B05C-26DFD7C01812}" type="slidenum">
              <a:rPr lang="en-US" altLang="zh-CN" sz="1200" smtClean="0">
                <a:latin typeface="Times New Roman" pitchFamily="18" charset="0"/>
                <a:ea typeface="宋体" charset="-122"/>
              </a:rPr>
              <a:t>40</a:t>
            </a:fld>
            <a:endParaRPr lang="en-US" altLang="zh-CN" sz="1200">
              <a:latin typeface="Times New Roman" pitchFamily="18" charset="0"/>
              <a:ea typeface="宋体" charset="-122"/>
            </a:endParaRPr>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zh-CN" altLang="zh-CN">
              <a:ea typeface="宋体"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eaLnBrk="0" hangingPunct="0">
              <a:defRPr kumimoji="1" sz="3600">
                <a:solidFill>
                  <a:schemeClr val="tx1"/>
                </a:solidFill>
                <a:latin typeface="华文中宋" pitchFamily="2" charset="-122"/>
                <a:ea typeface="华文中宋" pitchFamily="2" charset="-122"/>
              </a:defRPr>
            </a:lvl1pPr>
            <a:lvl2pPr marL="742950" indent="-285750"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eaLnBrk="1" hangingPunct="1"/>
            <a:fld id="{955EE285-773A-4650-8044-A1D238040764}" type="slidenum">
              <a:rPr lang="en-US" altLang="zh-CN" sz="1200" smtClean="0">
                <a:latin typeface="Times New Roman" pitchFamily="18" charset="0"/>
                <a:ea typeface="宋体" charset="-122"/>
              </a:rPr>
              <a:t>42</a:t>
            </a:fld>
            <a:endParaRPr lang="en-US" altLang="zh-CN" sz="1200">
              <a:latin typeface="Times New Roman" pitchFamily="18" charset="0"/>
              <a:ea typeface="宋体" charset="-122"/>
            </a:endParaRPr>
          </a:p>
        </p:txBody>
      </p:sp>
      <p:sp>
        <p:nvSpPr>
          <p:cNvPr id="48131" name="Rectangle 2"/>
          <p:cNvSpPr>
            <a:spLocks noGrp="1" noRot="1" noChangeAspect="1" noChangeArrowheads="1" noTextEdit="1"/>
          </p:cNvSpPr>
          <p:nvPr>
            <p:ph type="sldImg"/>
          </p:nvPr>
        </p:nvSpPr>
        <p:spPr/>
      </p:sp>
      <p:sp>
        <p:nvSpPr>
          <p:cNvPr id="48132" name="Rectangle 3"/>
          <p:cNvSpPr>
            <a:spLocks noGrp="1" noChangeArrowheads="1"/>
          </p:cNvSpPr>
          <p:nvPr>
            <p:ph type="body" idx="1"/>
          </p:nvPr>
        </p:nvSpPr>
        <p:spPr>
          <a:noFill/>
        </p:spPr>
        <p:txBody>
          <a:bodyPr/>
          <a:lstStyle/>
          <a:p>
            <a:pPr eaLnBrk="1" hangingPunct="1"/>
            <a:endParaRPr lang="zh-CN" altLang="zh-CN">
              <a:ea typeface="宋体"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eaLnBrk="0" hangingPunct="0">
              <a:defRPr kumimoji="1" sz="3600">
                <a:solidFill>
                  <a:schemeClr val="tx1"/>
                </a:solidFill>
                <a:latin typeface="华文中宋" pitchFamily="2" charset="-122"/>
                <a:ea typeface="华文中宋" pitchFamily="2" charset="-122"/>
              </a:defRPr>
            </a:lvl1pPr>
            <a:lvl2pPr marL="742950" indent="-285750"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eaLnBrk="1" hangingPunct="1"/>
            <a:fld id="{89AC611A-5E6C-4AAF-8074-3DA6E9DFE57B}" type="slidenum">
              <a:rPr lang="en-US" altLang="zh-CN" sz="1200" smtClean="0">
                <a:latin typeface="Times New Roman" pitchFamily="18" charset="0"/>
                <a:ea typeface="宋体" charset="-122"/>
              </a:rPr>
              <a:t>43</a:t>
            </a:fld>
            <a:endParaRPr lang="en-US" altLang="zh-CN" sz="1200">
              <a:latin typeface="Times New Roman" pitchFamily="18" charset="0"/>
              <a:ea typeface="宋体" charset="-122"/>
            </a:endParaRPr>
          </a:p>
        </p:txBody>
      </p:sp>
      <p:sp>
        <p:nvSpPr>
          <p:cNvPr id="49155" name="Rectangle 2"/>
          <p:cNvSpPr>
            <a:spLocks noGrp="1" noRot="1" noChangeAspect="1" noChangeArrowheads="1" noTextEdit="1"/>
          </p:cNvSpPr>
          <p:nvPr>
            <p:ph type="sldImg"/>
          </p:nvPr>
        </p:nvSpPr>
        <p:spPr/>
      </p:sp>
      <p:sp>
        <p:nvSpPr>
          <p:cNvPr id="49156" name="Rectangle 3"/>
          <p:cNvSpPr>
            <a:spLocks noGrp="1" noChangeArrowheads="1"/>
          </p:cNvSpPr>
          <p:nvPr>
            <p:ph type="body" idx="1"/>
          </p:nvPr>
        </p:nvSpPr>
        <p:spPr>
          <a:noFill/>
        </p:spPr>
        <p:txBody>
          <a:bodyPr/>
          <a:lstStyle/>
          <a:p>
            <a:pPr eaLnBrk="1" hangingPunct="1"/>
            <a:endParaRPr lang="zh-CN" altLang="zh-CN">
              <a:ea typeface="宋体"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eaLnBrk="0" hangingPunct="0">
              <a:defRPr kumimoji="1" sz="3600">
                <a:solidFill>
                  <a:schemeClr val="tx1"/>
                </a:solidFill>
                <a:latin typeface="华文中宋" pitchFamily="2" charset="-122"/>
                <a:ea typeface="华文中宋" pitchFamily="2" charset="-122"/>
              </a:defRPr>
            </a:lvl1pPr>
            <a:lvl2pPr marL="742950" indent="-285750"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eaLnBrk="1" hangingPunct="1"/>
            <a:fld id="{CC6D199F-03EE-4E44-9DB1-A6FCCCC996E4}" type="slidenum">
              <a:rPr lang="en-US" altLang="zh-CN" sz="1200" smtClean="0">
                <a:latin typeface="Times New Roman" pitchFamily="18" charset="0"/>
                <a:ea typeface="宋体" charset="-122"/>
              </a:rPr>
              <a:t>44</a:t>
            </a:fld>
            <a:endParaRPr lang="en-US" altLang="zh-CN" sz="1200">
              <a:latin typeface="Times New Roman" pitchFamily="18" charset="0"/>
              <a:ea typeface="宋体" charset="-122"/>
            </a:endParaRPr>
          </a:p>
        </p:txBody>
      </p:sp>
      <p:sp>
        <p:nvSpPr>
          <p:cNvPr id="50179" name="Rectangle 2"/>
          <p:cNvSpPr>
            <a:spLocks noGrp="1" noRot="1" noChangeAspect="1" noChangeArrowheads="1" noTextEdit="1"/>
          </p:cNvSpPr>
          <p:nvPr>
            <p:ph type="sldImg"/>
          </p:nvPr>
        </p:nvSpPr>
        <p:spPr/>
      </p:sp>
      <p:sp>
        <p:nvSpPr>
          <p:cNvPr id="50180" name="Rectangle 3"/>
          <p:cNvSpPr>
            <a:spLocks noGrp="1" noChangeArrowheads="1"/>
          </p:cNvSpPr>
          <p:nvPr>
            <p:ph type="body" idx="1"/>
          </p:nvPr>
        </p:nvSpPr>
        <p:spPr>
          <a:noFill/>
        </p:spPr>
        <p:txBody>
          <a:bodyPr/>
          <a:lstStyle/>
          <a:p>
            <a:pPr eaLnBrk="1" hangingPunct="1"/>
            <a:endParaRPr lang="zh-CN" altLang="zh-CN">
              <a:ea typeface="宋体"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eaLnBrk="0" hangingPunct="0">
              <a:defRPr kumimoji="1" sz="3600">
                <a:solidFill>
                  <a:schemeClr val="tx1"/>
                </a:solidFill>
                <a:latin typeface="华文中宋" pitchFamily="2" charset="-122"/>
                <a:ea typeface="华文中宋" pitchFamily="2" charset="-122"/>
              </a:defRPr>
            </a:lvl1pPr>
            <a:lvl2pPr marL="742950" indent="-285750"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eaLnBrk="1" hangingPunct="1"/>
            <a:fld id="{6EBEA353-4A72-4752-95E8-64ABFA3937D7}" type="slidenum">
              <a:rPr lang="en-US" altLang="zh-CN" sz="1200" smtClean="0">
                <a:latin typeface="Times New Roman" pitchFamily="18" charset="0"/>
                <a:ea typeface="宋体" charset="-122"/>
              </a:rPr>
              <a:t>45</a:t>
            </a:fld>
            <a:endParaRPr lang="en-US" altLang="zh-CN" sz="1200">
              <a:latin typeface="Times New Roman" pitchFamily="18" charset="0"/>
              <a:ea typeface="宋体" charset="-122"/>
            </a:endParaRPr>
          </a:p>
        </p:txBody>
      </p:sp>
      <p:sp>
        <p:nvSpPr>
          <p:cNvPr id="51203" name="Rectangle 2"/>
          <p:cNvSpPr>
            <a:spLocks noGrp="1" noRot="1" noChangeAspect="1" noChangeArrowheads="1" noTextEdit="1"/>
          </p:cNvSpPr>
          <p:nvPr>
            <p:ph type="sldImg"/>
          </p:nvPr>
        </p:nvSpPr>
        <p:spPr/>
      </p:sp>
      <p:sp>
        <p:nvSpPr>
          <p:cNvPr id="51204" name="Rectangle 3"/>
          <p:cNvSpPr>
            <a:spLocks noGrp="1" noChangeArrowheads="1"/>
          </p:cNvSpPr>
          <p:nvPr>
            <p:ph type="body" idx="1"/>
          </p:nvPr>
        </p:nvSpPr>
        <p:spPr>
          <a:noFill/>
        </p:spPr>
        <p:txBody>
          <a:bodyPr/>
          <a:lstStyle/>
          <a:p>
            <a:pPr eaLnBrk="1" hangingPunct="1"/>
            <a:endParaRPr lang="zh-CN" altLang="zh-CN">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defRPr sz="1400">
                <a:solidFill>
                  <a:schemeClr val="tx1"/>
                </a:solidFill>
                <a:latin typeface="Arial" charset="0"/>
                <a:ea typeface="宋体" pitchFamily="2" charset="-122"/>
              </a:defRPr>
            </a:lvl1pPr>
            <a:lvl2pPr marL="742950" indent="-285750" eaLnBrk="0" hangingPunct="0">
              <a:defRPr sz="1400">
                <a:solidFill>
                  <a:schemeClr val="tx1"/>
                </a:solidFill>
                <a:latin typeface="Arial" charset="0"/>
                <a:ea typeface="宋体" pitchFamily="2" charset="-122"/>
              </a:defRPr>
            </a:lvl2pPr>
            <a:lvl3pPr marL="1143000" indent="-228600" eaLnBrk="0" hangingPunct="0">
              <a:defRPr sz="1400">
                <a:solidFill>
                  <a:schemeClr val="tx1"/>
                </a:solidFill>
                <a:latin typeface="Arial" charset="0"/>
                <a:ea typeface="宋体" pitchFamily="2" charset="-122"/>
              </a:defRPr>
            </a:lvl3pPr>
            <a:lvl4pPr marL="1600200" indent="-228600" eaLnBrk="0" hangingPunct="0">
              <a:defRPr sz="1400">
                <a:solidFill>
                  <a:schemeClr val="tx1"/>
                </a:solidFill>
                <a:latin typeface="Arial" charset="0"/>
                <a:ea typeface="宋体" pitchFamily="2" charset="-122"/>
              </a:defRPr>
            </a:lvl4pPr>
            <a:lvl5pPr marL="2057400" indent="-228600" eaLnBrk="0" hangingPunct="0">
              <a:defRPr sz="1400">
                <a:solidFill>
                  <a:schemeClr val="tx1"/>
                </a:solidFill>
                <a:latin typeface="Arial" charset="0"/>
                <a:ea typeface="宋体" pitchFamily="2" charset="-122"/>
              </a:defRPr>
            </a:lvl5pPr>
            <a:lvl6pPr marL="2514600" indent="-228600" algn="r" eaLnBrk="0" fontAlgn="base" hangingPunct="0">
              <a:spcBef>
                <a:spcPct val="0"/>
              </a:spcBef>
              <a:spcAft>
                <a:spcPct val="0"/>
              </a:spcAft>
              <a:defRPr sz="1400">
                <a:solidFill>
                  <a:schemeClr val="tx1"/>
                </a:solidFill>
                <a:latin typeface="Arial" charset="0"/>
                <a:ea typeface="宋体" pitchFamily="2" charset="-122"/>
              </a:defRPr>
            </a:lvl6pPr>
            <a:lvl7pPr marL="2971800" indent="-228600" algn="r" eaLnBrk="0" fontAlgn="base" hangingPunct="0">
              <a:spcBef>
                <a:spcPct val="0"/>
              </a:spcBef>
              <a:spcAft>
                <a:spcPct val="0"/>
              </a:spcAft>
              <a:defRPr sz="1400">
                <a:solidFill>
                  <a:schemeClr val="tx1"/>
                </a:solidFill>
                <a:latin typeface="Arial" charset="0"/>
                <a:ea typeface="宋体" pitchFamily="2" charset="-122"/>
              </a:defRPr>
            </a:lvl7pPr>
            <a:lvl8pPr marL="3429000" indent="-228600" algn="r" eaLnBrk="0" fontAlgn="base" hangingPunct="0">
              <a:spcBef>
                <a:spcPct val="0"/>
              </a:spcBef>
              <a:spcAft>
                <a:spcPct val="0"/>
              </a:spcAft>
              <a:defRPr sz="1400">
                <a:solidFill>
                  <a:schemeClr val="tx1"/>
                </a:solidFill>
                <a:latin typeface="Arial" charset="0"/>
                <a:ea typeface="宋体" pitchFamily="2" charset="-122"/>
              </a:defRPr>
            </a:lvl8pPr>
            <a:lvl9pPr marL="3886200" indent="-228600" algn="r" eaLnBrk="0" fontAlgn="base" hangingPunct="0">
              <a:spcBef>
                <a:spcPct val="0"/>
              </a:spcBef>
              <a:spcAft>
                <a:spcPct val="0"/>
              </a:spcAft>
              <a:defRPr sz="1400">
                <a:solidFill>
                  <a:schemeClr val="tx1"/>
                </a:solidFill>
                <a:latin typeface="Arial" charset="0"/>
                <a:ea typeface="宋体" pitchFamily="2" charset="-122"/>
              </a:defRPr>
            </a:lvl9pPr>
          </a:lstStyle>
          <a:p>
            <a:pPr eaLnBrk="1" hangingPunct="1"/>
            <a:fld id="{F93801DF-16D0-4512-9101-1E3D7818ADA4}" type="slidenum">
              <a:rPr lang="en-US" altLang="zh-CN" sz="1200" smtClean="0">
                <a:solidFill>
                  <a:srgbClr val="000000"/>
                </a:solidFill>
              </a:rPr>
              <a:pPr eaLnBrk="1" hangingPunct="1"/>
              <a:t>8</a:t>
            </a:fld>
            <a:endParaRPr lang="en-US" altLang="zh-CN" sz="1200">
              <a:solidFill>
                <a:srgbClr val="000000"/>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10942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eaLnBrk="0" hangingPunct="0">
              <a:defRPr sz="1400">
                <a:solidFill>
                  <a:schemeClr val="tx1"/>
                </a:solidFill>
                <a:latin typeface="Arial" charset="0"/>
                <a:ea typeface="宋体" pitchFamily="2" charset="-122"/>
              </a:defRPr>
            </a:lvl1pPr>
            <a:lvl2pPr marL="742950" indent="-285750" eaLnBrk="0" hangingPunct="0">
              <a:defRPr sz="1400">
                <a:solidFill>
                  <a:schemeClr val="tx1"/>
                </a:solidFill>
                <a:latin typeface="Arial" charset="0"/>
                <a:ea typeface="宋体" pitchFamily="2" charset="-122"/>
              </a:defRPr>
            </a:lvl2pPr>
            <a:lvl3pPr marL="1143000" indent="-228600" eaLnBrk="0" hangingPunct="0">
              <a:defRPr sz="1400">
                <a:solidFill>
                  <a:schemeClr val="tx1"/>
                </a:solidFill>
                <a:latin typeface="Arial" charset="0"/>
                <a:ea typeface="宋体" pitchFamily="2" charset="-122"/>
              </a:defRPr>
            </a:lvl3pPr>
            <a:lvl4pPr marL="1600200" indent="-228600" eaLnBrk="0" hangingPunct="0">
              <a:defRPr sz="1400">
                <a:solidFill>
                  <a:schemeClr val="tx1"/>
                </a:solidFill>
                <a:latin typeface="Arial" charset="0"/>
                <a:ea typeface="宋体" pitchFamily="2" charset="-122"/>
              </a:defRPr>
            </a:lvl4pPr>
            <a:lvl5pPr marL="2057400" indent="-228600" eaLnBrk="0" hangingPunct="0">
              <a:defRPr sz="1400">
                <a:solidFill>
                  <a:schemeClr val="tx1"/>
                </a:solidFill>
                <a:latin typeface="Arial" charset="0"/>
                <a:ea typeface="宋体" pitchFamily="2" charset="-122"/>
              </a:defRPr>
            </a:lvl5pPr>
            <a:lvl6pPr marL="2514600" indent="-228600" algn="r" eaLnBrk="0" fontAlgn="base" hangingPunct="0">
              <a:spcBef>
                <a:spcPct val="0"/>
              </a:spcBef>
              <a:spcAft>
                <a:spcPct val="0"/>
              </a:spcAft>
              <a:defRPr sz="1400">
                <a:solidFill>
                  <a:schemeClr val="tx1"/>
                </a:solidFill>
                <a:latin typeface="Arial" charset="0"/>
                <a:ea typeface="宋体" pitchFamily="2" charset="-122"/>
              </a:defRPr>
            </a:lvl6pPr>
            <a:lvl7pPr marL="2971800" indent="-228600" algn="r" eaLnBrk="0" fontAlgn="base" hangingPunct="0">
              <a:spcBef>
                <a:spcPct val="0"/>
              </a:spcBef>
              <a:spcAft>
                <a:spcPct val="0"/>
              </a:spcAft>
              <a:defRPr sz="1400">
                <a:solidFill>
                  <a:schemeClr val="tx1"/>
                </a:solidFill>
                <a:latin typeface="Arial" charset="0"/>
                <a:ea typeface="宋体" pitchFamily="2" charset="-122"/>
              </a:defRPr>
            </a:lvl7pPr>
            <a:lvl8pPr marL="3429000" indent="-228600" algn="r" eaLnBrk="0" fontAlgn="base" hangingPunct="0">
              <a:spcBef>
                <a:spcPct val="0"/>
              </a:spcBef>
              <a:spcAft>
                <a:spcPct val="0"/>
              </a:spcAft>
              <a:defRPr sz="1400">
                <a:solidFill>
                  <a:schemeClr val="tx1"/>
                </a:solidFill>
                <a:latin typeface="Arial" charset="0"/>
                <a:ea typeface="宋体" pitchFamily="2" charset="-122"/>
              </a:defRPr>
            </a:lvl8pPr>
            <a:lvl9pPr marL="3886200" indent="-228600" algn="r" eaLnBrk="0" fontAlgn="base" hangingPunct="0">
              <a:spcBef>
                <a:spcPct val="0"/>
              </a:spcBef>
              <a:spcAft>
                <a:spcPct val="0"/>
              </a:spcAft>
              <a:defRPr sz="1400">
                <a:solidFill>
                  <a:schemeClr val="tx1"/>
                </a:solidFill>
                <a:latin typeface="Arial" charset="0"/>
                <a:ea typeface="宋体" pitchFamily="2" charset="-122"/>
              </a:defRPr>
            </a:lvl9pPr>
          </a:lstStyle>
          <a:p>
            <a:pPr eaLnBrk="1" hangingPunct="1"/>
            <a:fld id="{2C3A886D-F4D1-4EBF-BB8D-DD6FCA15E078}" type="slidenum">
              <a:rPr lang="en-US" altLang="zh-CN" sz="1200" smtClean="0">
                <a:solidFill>
                  <a:srgbClr val="000000"/>
                </a:solidFill>
              </a:rPr>
              <a:pPr eaLnBrk="1" hangingPunct="1"/>
              <a:t>9</a:t>
            </a:fld>
            <a:endParaRPr lang="en-US" altLang="zh-CN" sz="1200">
              <a:solidFill>
                <a:srgbClr val="000000"/>
              </a:solidFill>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4243055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sz="1400">
                <a:solidFill>
                  <a:schemeClr val="tx1"/>
                </a:solidFill>
                <a:latin typeface="Arial" charset="0"/>
                <a:ea typeface="宋体" pitchFamily="2" charset="-122"/>
              </a:defRPr>
            </a:lvl1pPr>
            <a:lvl2pPr marL="742950" indent="-285750" eaLnBrk="0" hangingPunct="0">
              <a:defRPr sz="1400">
                <a:solidFill>
                  <a:schemeClr val="tx1"/>
                </a:solidFill>
                <a:latin typeface="Arial" charset="0"/>
                <a:ea typeface="宋体" pitchFamily="2" charset="-122"/>
              </a:defRPr>
            </a:lvl2pPr>
            <a:lvl3pPr marL="1143000" indent="-228600" eaLnBrk="0" hangingPunct="0">
              <a:defRPr sz="1400">
                <a:solidFill>
                  <a:schemeClr val="tx1"/>
                </a:solidFill>
                <a:latin typeface="Arial" charset="0"/>
                <a:ea typeface="宋体" pitchFamily="2" charset="-122"/>
              </a:defRPr>
            </a:lvl3pPr>
            <a:lvl4pPr marL="1600200" indent="-228600" eaLnBrk="0" hangingPunct="0">
              <a:defRPr sz="1400">
                <a:solidFill>
                  <a:schemeClr val="tx1"/>
                </a:solidFill>
                <a:latin typeface="Arial" charset="0"/>
                <a:ea typeface="宋体" pitchFamily="2" charset="-122"/>
              </a:defRPr>
            </a:lvl4pPr>
            <a:lvl5pPr marL="2057400" indent="-228600" eaLnBrk="0" hangingPunct="0">
              <a:defRPr sz="1400">
                <a:solidFill>
                  <a:schemeClr val="tx1"/>
                </a:solidFill>
                <a:latin typeface="Arial" charset="0"/>
                <a:ea typeface="宋体" pitchFamily="2" charset="-122"/>
              </a:defRPr>
            </a:lvl5pPr>
            <a:lvl6pPr marL="2514600" indent="-228600" algn="r" eaLnBrk="0" fontAlgn="base" hangingPunct="0">
              <a:spcBef>
                <a:spcPct val="0"/>
              </a:spcBef>
              <a:spcAft>
                <a:spcPct val="0"/>
              </a:spcAft>
              <a:defRPr sz="1400">
                <a:solidFill>
                  <a:schemeClr val="tx1"/>
                </a:solidFill>
                <a:latin typeface="Arial" charset="0"/>
                <a:ea typeface="宋体" pitchFamily="2" charset="-122"/>
              </a:defRPr>
            </a:lvl6pPr>
            <a:lvl7pPr marL="2971800" indent="-228600" algn="r" eaLnBrk="0" fontAlgn="base" hangingPunct="0">
              <a:spcBef>
                <a:spcPct val="0"/>
              </a:spcBef>
              <a:spcAft>
                <a:spcPct val="0"/>
              </a:spcAft>
              <a:defRPr sz="1400">
                <a:solidFill>
                  <a:schemeClr val="tx1"/>
                </a:solidFill>
                <a:latin typeface="Arial" charset="0"/>
                <a:ea typeface="宋体" pitchFamily="2" charset="-122"/>
              </a:defRPr>
            </a:lvl7pPr>
            <a:lvl8pPr marL="3429000" indent="-228600" algn="r" eaLnBrk="0" fontAlgn="base" hangingPunct="0">
              <a:spcBef>
                <a:spcPct val="0"/>
              </a:spcBef>
              <a:spcAft>
                <a:spcPct val="0"/>
              </a:spcAft>
              <a:defRPr sz="1400">
                <a:solidFill>
                  <a:schemeClr val="tx1"/>
                </a:solidFill>
                <a:latin typeface="Arial" charset="0"/>
                <a:ea typeface="宋体" pitchFamily="2" charset="-122"/>
              </a:defRPr>
            </a:lvl8pPr>
            <a:lvl9pPr marL="3886200" indent="-228600" algn="r" eaLnBrk="0" fontAlgn="base" hangingPunct="0">
              <a:spcBef>
                <a:spcPct val="0"/>
              </a:spcBef>
              <a:spcAft>
                <a:spcPct val="0"/>
              </a:spcAft>
              <a:defRPr sz="1400">
                <a:solidFill>
                  <a:schemeClr val="tx1"/>
                </a:solidFill>
                <a:latin typeface="Arial" charset="0"/>
                <a:ea typeface="宋体" pitchFamily="2" charset="-122"/>
              </a:defRPr>
            </a:lvl9pPr>
          </a:lstStyle>
          <a:p>
            <a:pPr eaLnBrk="1" hangingPunct="1"/>
            <a:fld id="{285B07A2-EA6E-483B-8CA5-B7577F6BDC7B}" type="slidenum">
              <a:rPr lang="en-US" altLang="zh-CN" sz="1200" smtClean="0">
                <a:solidFill>
                  <a:srgbClr val="000000"/>
                </a:solidFill>
              </a:rPr>
              <a:pPr eaLnBrk="1" hangingPunct="1"/>
              <a:t>10</a:t>
            </a:fld>
            <a:endParaRPr lang="en-US" altLang="zh-CN" sz="1200">
              <a:solidFill>
                <a:srgbClr val="000000"/>
              </a:solidFill>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796145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eaLnBrk="0" hangingPunct="0">
              <a:defRPr sz="1400">
                <a:solidFill>
                  <a:schemeClr val="tx1"/>
                </a:solidFill>
                <a:latin typeface="Arial" charset="0"/>
                <a:ea typeface="宋体" pitchFamily="2" charset="-122"/>
              </a:defRPr>
            </a:lvl1pPr>
            <a:lvl2pPr marL="742950" indent="-285750" eaLnBrk="0" hangingPunct="0">
              <a:defRPr sz="1400">
                <a:solidFill>
                  <a:schemeClr val="tx1"/>
                </a:solidFill>
                <a:latin typeface="Arial" charset="0"/>
                <a:ea typeface="宋体" pitchFamily="2" charset="-122"/>
              </a:defRPr>
            </a:lvl2pPr>
            <a:lvl3pPr marL="1143000" indent="-228600" eaLnBrk="0" hangingPunct="0">
              <a:defRPr sz="1400">
                <a:solidFill>
                  <a:schemeClr val="tx1"/>
                </a:solidFill>
                <a:latin typeface="Arial" charset="0"/>
                <a:ea typeface="宋体" pitchFamily="2" charset="-122"/>
              </a:defRPr>
            </a:lvl3pPr>
            <a:lvl4pPr marL="1600200" indent="-228600" eaLnBrk="0" hangingPunct="0">
              <a:defRPr sz="1400">
                <a:solidFill>
                  <a:schemeClr val="tx1"/>
                </a:solidFill>
                <a:latin typeface="Arial" charset="0"/>
                <a:ea typeface="宋体" pitchFamily="2" charset="-122"/>
              </a:defRPr>
            </a:lvl4pPr>
            <a:lvl5pPr marL="2057400" indent="-228600" eaLnBrk="0" hangingPunct="0">
              <a:defRPr sz="1400">
                <a:solidFill>
                  <a:schemeClr val="tx1"/>
                </a:solidFill>
                <a:latin typeface="Arial" charset="0"/>
                <a:ea typeface="宋体" pitchFamily="2" charset="-122"/>
              </a:defRPr>
            </a:lvl5pPr>
            <a:lvl6pPr marL="2514600" indent="-228600" algn="r" eaLnBrk="0" fontAlgn="base" hangingPunct="0">
              <a:spcBef>
                <a:spcPct val="0"/>
              </a:spcBef>
              <a:spcAft>
                <a:spcPct val="0"/>
              </a:spcAft>
              <a:defRPr sz="1400">
                <a:solidFill>
                  <a:schemeClr val="tx1"/>
                </a:solidFill>
                <a:latin typeface="Arial" charset="0"/>
                <a:ea typeface="宋体" pitchFamily="2" charset="-122"/>
              </a:defRPr>
            </a:lvl6pPr>
            <a:lvl7pPr marL="2971800" indent="-228600" algn="r" eaLnBrk="0" fontAlgn="base" hangingPunct="0">
              <a:spcBef>
                <a:spcPct val="0"/>
              </a:spcBef>
              <a:spcAft>
                <a:spcPct val="0"/>
              </a:spcAft>
              <a:defRPr sz="1400">
                <a:solidFill>
                  <a:schemeClr val="tx1"/>
                </a:solidFill>
                <a:latin typeface="Arial" charset="0"/>
                <a:ea typeface="宋体" pitchFamily="2" charset="-122"/>
              </a:defRPr>
            </a:lvl7pPr>
            <a:lvl8pPr marL="3429000" indent="-228600" algn="r" eaLnBrk="0" fontAlgn="base" hangingPunct="0">
              <a:spcBef>
                <a:spcPct val="0"/>
              </a:spcBef>
              <a:spcAft>
                <a:spcPct val="0"/>
              </a:spcAft>
              <a:defRPr sz="1400">
                <a:solidFill>
                  <a:schemeClr val="tx1"/>
                </a:solidFill>
                <a:latin typeface="Arial" charset="0"/>
                <a:ea typeface="宋体" pitchFamily="2" charset="-122"/>
              </a:defRPr>
            </a:lvl8pPr>
            <a:lvl9pPr marL="3886200" indent="-228600" algn="r" eaLnBrk="0" fontAlgn="base" hangingPunct="0">
              <a:spcBef>
                <a:spcPct val="0"/>
              </a:spcBef>
              <a:spcAft>
                <a:spcPct val="0"/>
              </a:spcAft>
              <a:defRPr sz="1400">
                <a:solidFill>
                  <a:schemeClr val="tx1"/>
                </a:solidFill>
                <a:latin typeface="Arial" charset="0"/>
                <a:ea typeface="宋体" pitchFamily="2" charset="-122"/>
              </a:defRPr>
            </a:lvl9pPr>
          </a:lstStyle>
          <a:p>
            <a:pPr eaLnBrk="1" hangingPunct="1"/>
            <a:fld id="{A86C403D-EF46-432B-82AE-B6D73126D2CF}" type="slidenum">
              <a:rPr lang="en-US" altLang="zh-CN" sz="1200" smtClean="0">
                <a:solidFill>
                  <a:srgbClr val="000000"/>
                </a:solidFill>
              </a:rPr>
              <a:pPr eaLnBrk="1" hangingPunct="1"/>
              <a:t>12</a:t>
            </a:fld>
            <a:endParaRPr lang="en-US" altLang="zh-CN" sz="1200">
              <a:solidFill>
                <a:srgbClr val="000000"/>
              </a:solidFill>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536383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eaLnBrk="0" hangingPunct="0">
              <a:defRPr sz="1400">
                <a:solidFill>
                  <a:schemeClr val="tx1"/>
                </a:solidFill>
                <a:latin typeface="Arial" charset="0"/>
                <a:ea typeface="宋体" pitchFamily="2" charset="-122"/>
              </a:defRPr>
            </a:lvl1pPr>
            <a:lvl2pPr marL="742950" indent="-285750" eaLnBrk="0" hangingPunct="0">
              <a:defRPr sz="1400">
                <a:solidFill>
                  <a:schemeClr val="tx1"/>
                </a:solidFill>
                <a:latin typeface="Arial" charset="0"/>
                <a:ea typeface="宋体" pitchFamily="2" charset="-122"/>
              </a:defRPr>
            </a:lvl2pPr>
            <a:lvl3pPr marL="1143000" indent="-228600" eaLnBrk="0" hangingPunct="0">
              <a:defRPr sz="1400">
                <a:solidFill>
                  <a:schemeClr val="tx1"/>
                </a:solidFill>
                <a:latin typeface="Arial" charset="0"/>
                <a:ea typeface="宋体" pitchFamily="2" charset="-122"/>
              </a:defRPr>
            </a:lvl3pPr>
            <a:lvl4pPr marL="1600200" indent="-228600" eaLnBrk="0" hangingPunct="0">
              <a:defRPr sz="1400">
                <a:solidFill>
                  <a:schemeClr val="tx1"/>
                </a:solidFill>
                <a:latin typeface="Arial" charset="0"/>
                <a:ea typeface="宋体" pitchFamily="2" charset="-122"/>
              </a:defRPr>
            </a:lvl4pPr>
            <a:lvl5pPr marL="2057400" indent="-228600" eaLnBrk="0" hangingPunct="0">
              <a:defRPr sz="1400">
                <a:solidFill>
                  <a:schemeClr val="tx1"/>
                </a:solidFill>
                <a:latin typeface="Arial" charset="0"/>
                <a:ea typeface="宋体" pitchFamily="2" charset="-122"/>
              </a:defRPr>
            </a:lvl5pPr>
            <a:lvl6pPr marL="2514600" indent="-228600" algn="r" eaLnBrk="0" fontAlgn="base" hangingPunct="0">
              <a:spcBef>
                <a:spcPct val="0"/>
              </a:spcBef>
              <a:spcAft>
                <a:spcPct val="0"/>
              </a:spcAft>
              <a:defRPr sz="1400">
                <a:solidFill>
                  <a:schemeClr val="tx1"/>
                </a:solidFill>
                <a:latin typeface="Arial" charset="0"/>
                <a:ea typeface="宋体" pitchFamily="2" charset="-122"/>
              </a:defRPr>
            </a:lvl6pPr>
            <a:lvl7pPr marL="2971800" indent="-228600" algn="r" eaLnBrk="0" fontAlgn="base" hangingPunct="0">
              <a:spcBef>
                <a:spcPct val="0"/>
              </a:spcBef>
              <a:spcAft>
                <a:spcPct val="0"/>
              </a:spcAft>
              <a:defRPr sz="1400">
                <a:solidFill>
                  <a:schemeClr val="tx1"/>
                </a:solidFill>
                <a:latin typeface="Arial" charset="0"/>
                <a:ea typeface="宋体" pitchFamily="2" charset="-122"/>
              </a:defRPr>
            </a:lvl7pPr>
            <a:lvl8pPr marL="3429000" indent="-228600" algn="r" eaLnBrk="0" fontAlgn="base" hangingPunct="0">
              <a:spcBef>
                <a:spcPct val="0"/>
              </a:spcBef>
              <a:spcAft>
                <a:spcPct val="0"/>
              </a:spcAft>
              <a:defRPr sz="1400">
                <a:solidFill>
                  <a:schemeClr val="tx1"/>
                </a:solidFill>
                <a:latin typeface="Arial" charset="0"/>
                <a:ea typeface="宋体" pitchFamily="2" charset="-122"/>
              </a:defRPr>
            </a:lvl8pPr>
            <a:lvl9pPr marL="3886200" indent="-228600" algn="r" eaLnBrk="0" fontAlgn="base" hangingPunct="0">
              <a:spcBef>
                <a:spcPct val="0"/>
              </a:spcBef>
              <a:spcAft>
                <a:spcPct val="0"/>
              </a:spcAft>
              <a:defRPr sz="1400">
                <a:solidFill>
                  <a:schemeClr val="tx1"/>
                </a:solidFill>
                <a:latin typeface="Arial" charset="0"/>
                <a:ea typeface="宋体" pitchFamily="2" charset="-122"/>
              </a:defRPr>
            </a:lvl9pPr>
          </a:lstStyle>
          <a:p>
            <a:pPr eaLnBrk="1" hangingPunct="1"/>
            <a:fld id="{D18C3A78-9B52-46AF-B3FA-F4361AC07766}" type="slidenum">
              <a:rPr lang="en-US" altLang="zh-CN" sz="1200" smtClean="0">
                <a:solidFill>
                  <a:srgbClr val="000000"/>
                </a:solidFill>
              </a:rPr>
              <a:pPr eaLnBrk="1" hangingPunct="1"/>
              <a:t>13</a:t>
            </a:fld>
            <a:endParaRPr lang="en-US" altLang="zh-CN" sz="1200">
              <a:solidFill>
                <a:srgbClr val="000000"/>
              </a:solidFill>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190431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defRPr sz="1400">
                <a:solidFill>
                  <a:schemeClr val="tx1"/>
                </a:solidFill>
                <a:latin typeface="Arial" charset="0"/>
                <a:ea typeface="宋体" pitchFamily="2" charset="-122"/>
              </a:defRPr>
            </a:lvl1pPr>
            <a:lvl2pPr marL="742950" indent="-285750" eaLnBrk="0" hangingPunct="0">
              <a:defRPr sz="1400">
                <a:solidFill>
                  <a:schemeClr val="tx1"/>
                </a:solidFill>
                <a:latin typeface="Arial" charset="0"/>
                <a:ea typeface="宋体" pitchFamily="2" charset="-122"/>
              </a:defRPr>
            </a:lvl2pPr>
            <a:lvl3pPr marL="1143000" indent="-228600" eaLnBrk="0" hangingPunct="0">
              <a:defRPr sz="1400">
                <a:solidFill>
                  <a:schemeClr val="tx1"/>
                </a:solidFill>
                <a:latin typeface="Arial" charset="0"/>
                <a:ea typeface="宋体" pitchFamily="2" charset="-122"/>
              </a:defRPr>
            </a:lvl3pPr>
            <a:lvl4pPr marL="1600200" indent="-228600" eaLnBrk="0" hangingPunct="0">
              <a:defRPr sz="1400">
                <a:solidFill>
                  <a:schemeClr val="tx1"/>
                </a:solidFill>
                <a:latin typeface="Arial" charset="0"/>
                <a:ea typeface="宋体" pitchFamily="2" charset="-122"/>
              </a:defRPr>
            </a:lvl4pPr>
            <a:lvl5pPr marL="2057400" indent="-228600" eaLnBrk="0" hangingPunct="0">
              <a:defRPr sz="1400">
                <a:solidFill>
                  <a:schemeClr val="tx1"/>
                </a:solidFill>
                <a:latin typeface="Arial" charset="0"/>
                <a:ea typeface="宋体" pitchFamily="2" charset="-122"/>
              </a:defRPr>
            </a:lvl5pPr>
            <a:lvl6pPr marL="2514600" indent="-228600" algn="r" eaLnBrk="0" fontAlgn="base" hangingPunct="0">
              <a:spcBef>
                <a:spcPct val="0"/>
              </a:spcBef>
              <a:spcAft>
                <a:spcPct val="0"/>
              </a:spcAft>
              <a:defRPr sz="1400">
                <a:solidFill>
                  <a:schemeClr val="tx1"/>
                </a:solidFill>
                <a:latin typeface="Arial" charset="0"/>
                <a:ea typeface="宋体" pitchFamily="2" charset="-122"/>
              </a:defRPr>
            </a:lvl6pPr>
            <a:lvl7pPr marL="2971800" indent="-228600" algn="r" eaLnBrk="0" fontAlgn="base" hangingPunct="0">
              <a:spcBef>
                <a:spcPct val="0"/>
              </a:spcBef>
              <a:spcAft>
                <a:spcPct val="0"/>
              </a:spcAft>
              <a:defRPr sz="1400">
                <a:solidFill>
                  <a:schemeClr val="tx1"/>
                </a:solidFill>
                <a:latin typeface="Arial" charset="0"/>
                <a:ea typeface="宋体" pitchFamily="2" charset="-122"/>
              </a:defRPr>
            </a:lvl7pPr>
            <a:lvl8pPr marL="3429000" indent="-228600" algn="r" eaLnBrk="0" fontAlgn="base" hangingPunct="0">
              <a:spcBef>
                <a:spcPct val="0"/>
              </a:spcBef>
              <a:spcAft>
                <a:spcPct val="0"/>
              </a:spcAft>
              <a:defRPr sz="1400">
                <a:solidFill>
                  <a:schemeClr val="tx1"/>
                </a:solidFill>
                <a:latin typeface="Arial" charset="0"/>
                <a:ea typeface="宋体" pitchFamily="2" charset="-122"/>
              </a:defRPr>
            </a:lvl8pPr>
            <a:lvl9pPr marL="3886200" indent="-228600" algn="r" eaLnBrk="0" fontAlgn="base" hangingPunct="0">
              <a:spcBef>
                <a:spcPct val="0"/>
              </a:spcBef>
              <a:spcAft>
                <a:spcPct val="0"/>
              </a:spcAft>
              <a:defRPr sz="1400">
                <a:solidFill>
                  <a:schemeClr val="tx1"/>
                </a:solidFill>
                <a:latin typeface="Arial" charset="0"/>
                <a:ea typeface="宋体" pitchFamily="2" charset="-122"/>
              </a:defRPr>
            </a:lvl9pPr>
          </a:lstStyle>
          <a:p>
            <a:pPr eaLnBrk="1" hangingPunct="1"/>
            <a:fld id="{A7387B9D-BD91-4F47-AB9F-30209211F6AB}" type="slidenum">
              <a:rPr lang="en-US" altLang="zh-CN" sz="1200" smtClean="0">
                <a:solidFill>
                  <a:srgbClr val="000000"/>
                </a:solidFill>
              </a:rPr>
              <a:pPr eaLnBrk="1" hangingPunct="1"/>
              <a:t>14</a:t>
            </a:fld>
            <a:endParaRPr lang="en-US" altLang="zh-CN" sz="1200">
              <a:solidFill>
                <a:srgbClr val="000000"/>
              </a:solidFill>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626034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eaLnBrk="0" hangingPunct="0">
              <a:defRPr sz="1400">
                <a:solidFill>
                  <a:schemeClr val="tx1"/>
                </a:solidFill>
                <a:latin typeface="Arial" charset="0"/>
                <a:ea typeface="宋体" pitchFamily="2" charset="-122"/>
              </a:defRPr>
            </a:lvl1pPr>
            <a:lvl2pPr marL="742950" indent="-285750" eaLnBrk="0" hangingPunct="0">
              <a:defRPr sz="1400">
                <a:solidFill>
                  <a:schemeClr val="tx1"/>
                </a:solidFill>
                <a:latin typeface="Arial" charset="0"/>
                <a:ea typeface="宋体" pitchFamily="2" charset="-122"/>
              </a:defRPr>
            </a:lvl2pPr>
            <a:lvl3pPr marL="1143000" indent="-228600" eaLnBrk="0" hangingPunct="0">
              <a:defRPr sz="1400">
                <a:solidFill>
                  <a:schemeClr val="tx1"/>
                </a:solidFill>
                <a:latin typeface="Arial" charset="0"/>
                <a:ea typeface="宋体" pitchFamily="2" charset="-122"/>
              </a:defRPr>
            </a:lvl3pPr>
            <a:lvl4pPr marL="1600200" indent="-228600" eaLnBrk="0" hangingPunct="0">
              <a:defRPr sz="1400">
                <a:solidFill>
                  <a:schemeClr val="tx1"/>
                </a:solidFill>
                <a:latin typeface="Arial" charset="0"/>
                <a:ea typeface="宋体" pitchFamily="2" charset="-122"/>
              </a:defRPr>
            </a:lvl4pPr>
            <a:lvl5pPr marL="2057400" indent="-228600" eaLnBrk="0" hangingPunct="0">
              <a:defRPr sz="1400">
                <a:solidFill>
                  <a:schemeClr val="tx1"/>
                </a:solidFill>
                <a:latin typeface="Arial" charset="0"/>
                <a:ea typeface="宋体" pitchFamily="2" charset="-122"/>
              </a:defRPr>
            </a:lvl5pPr>
            <a:lvl6pPr marL="2514600" indent="-228600" algn="r" eaLnBrk="0" fontAlgn="base" hangingPunct="0">
              <a:spcBef>
                <a:spcPct val="0"/>
              </a:spcBef>
              <a:spcAft>
                <a:spcPct val="0"/>
              </a:spcAft>
              <a:defRPr sz="1400">
                <a:solidFill>
                  <a:schemeClr val="tx1"/>
                </a:solidFill>
                <a:latin typeface="Arial" charset="0"/>
                <a:ea typeface="宋体" pitchFamily="2" charset="-122"/>
              </a:defRPr>
            </a:lvl6pPr>
            <a:lvl7pPr marL="2971800" indent="-228600" algn="r" eaLnBrk="0" fontAlgn="base" hangingPunct="0">
              <a:spcBef>
                <a:spcPct val="0"/>
              </a:spcBef>
              <a:spcAft>
                <a:spcPct val="0"/>
              </a:spcAft>
              <a:defRPr sz="1400">
                <a:solidFill>
                  <a:schemeClr val="tx1"/>
                </a:solidFill>
                <a:latin typeface="Arial" charset="0"/>
                <a:ea typeface="宋体" pitchFamily="2" charset="-122"/>
              </a:defRPr>
            </a:lvl7pPr>
            <a:lvl8pPr marL="3429000" indent="-228600" algn="r" eaLnBrk="0" fontAlgn="base" hangingPunct="0">
              <a:spcBef>
                <a:spcPct val="0"/>
              </a:spcBef>
              <a:spcAft>
                <a:spcPct val="0"/>
              </a:spcAft>
              <a:defRPr sz="1400">
                <a:solidFill>
                  <a:schemeClr val="tx1"/>
                </a:solidFill>
                <a:latin typeface="Arial" charset="0"/>
                <a:ea typeface="宋体" pitchFamily="2" charset="-122"/>
              </a:defRPr>
            </a:lvl8pPr>
            <a:lvl9pPr marL="3886200" indent="-228600" algn="r" eaLnBrk="0" fontAlgn="base" hangingPunct="0">
              <a:spcBef>
                <a:spcPct val="0"/>
              </a:spcBef>
              <a:spcAft>
                <a:spcPct val="0"/>
              </a:spcAft>
              <a:defRPr sz="1400">
                <a:solidFill>
                  <a:schemeClr val="tx1"/>
                </a:solidFill>
                <a:latin typeface="Arial" charset="0"/>
                <a:ea typeface="宋体" pitchFamily="2" charset="-122"/>
              </a:defRPr>
            </a:lvl9pPr>
          </a:lstStyle>
          <a:p>
            <a:pPr eaLnBrk="1" hangingPunct="1"/>
            <a:fld id="{0B6D77FB-F8BD-4684-ADA8-04FDF7588606}" type="slidenum">
              <a:rPr lang="en-US" altLang="zh-CN" sz="1200" smtClean="0">
                <a:solidFill>
                  <a:srgbClr val="000000"/>
                </a:solidFill>
              </a:rPr>
              <a:pPr eaLnBrk="1" hangingPunct="1"/>
              <a:t>15</a:t>
            </a:fld>
            <a:endParaRPr lang="en-US" altLang="zh-CN" sz="1200">
              <a:solidFill>
                <a:srgbClr val="000000"/>
              </a:solidFill>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78775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F6163C8-CCDD-4BA6-99E3-450828F95780}" type="datetime10">
              <a:rPr lang="zh-CN" altLang="en-US" smtClean="0"/>
              <a:t>22:28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978518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A5AAAF6-C823-4E08-AC55-EEC6FF9E5913}" type="datetime10">
              <a:rPr lang="zh-CN" altLang="en-US" smtClean="0"/>
              <a:t>22:28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563293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99B3B76-83D1-4E18-BB1E-9ACC88E67C51}" type="datetime10">
              <a:rPr lang="zh-CN" altLang="en-US" smtClean="0"/>
              <a:t>22:28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4289263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descr="a_1"/>
          <p:cNvPicPr>
            <a:picLocks noChangeAspect="1" noChangeArrowheads="1"/>
          </p:cNvPicPr>
          <p:nvPr/>
        </p:nvPicPr>
        <p:blipFill>
          <a:blip r:embed="rId3">
            <a:extLst>
              <a:ext uri="{28A0092B-C50C-407E-A947-70E740481C1C}">
                <a14:useLocalDpi xmlns:a14="http://schemas.microsoft.com/office/drawing/2010/main" val="0"/>
              </a:ext>
            </a:extLst>
          </a:blip>
          <a:srcRect l="2174"/>
          <a:stretch>
            <a:fillRect/>
          </a:stretch>
        </p:blipFill>
        <p:spPr bwMode="auto">
          <a:xfrm>
            <a:off x="0" y="0"/>
            <a:ext cx="9144000" cy="530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27"/>
          <p:cNvSpPr>
            <a:spLocks noChangeShapeType="1"/>
          </p:cNvSpPr>
          <p:nvPr/>
        </p:nvSpPr>
        <p:spPr bwMode="auto">
          <a:xfrm>
            <a:off x="0" y="2590800"/>
            <a:ext cx="91440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29"/>
          <p:cNvSpPr>
            <a:spLocks noChangeArrowheads="1"/>
          </p:cNvSpPr>
          <p:nvPr/>
        </p:nvSpPr>
        <p:spPr bwMode="gray">
          <a:xfrm>
            <a:off x="0" y="0"/>
            <a:ext cx="9142413" cy="1447800"/>
          </a:xfrm>
          <a:prstGeom prst="rect">
            <a:avLst/>
          </a:prstGeom>
          <a:gradFill rotWithShape="1">
            <a:gsLst>
              <a:gs pos="0">
                <a:srgbClr val="81CFEB">
                  <a:alpha val="18999"/>
                </a:srgbClr>
              </a:gs>
              <a:gs pos="100000">
                <a:srgbClr val="FFFFFF"/>
              </a:gs>
            </a:gsLst>
            <a:lin ang="5400000" scaled="1"/>
          </a:gra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zh-CN" altLang="en-US"/>
          </a:p>
        </p:txBody>
      </p:sp>
      <p:sp>
        <p:nvSpPr>
          <p:cNvPr id="10" name="Rectangle 33"/>
          <p:cNvSpPr>
            <a:spLocks noChangeArrowheads="1"/>
          </p:cNvSpPr>
          <p:nvPr/>
        </p:nvSpPr>
        <p:spPr bwMode="auto">
          <a:xfrm>
            <a:off x="0" y="1447800"/>
            <a:ext cx="9144000" cy="1143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9" name="Rectangle 4"/>
          <p:cNvSpPr>
            <a:spLocks noChangeArrowheads="1"/>
          </p:cNvSpPr>
          <p:nvPr/>
        </p:nvSpPr>
        <p:spPr bwMode="auto">
          <a:xfrm>
            <a:off x="8382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zh-CN" sz="1400">
              <a:latin typeface="Times New Roman" pitchFamily="18" charset="0"/>
            </a:endParaRPr>
          </a:p>
        </p:txBody>
      </p:sp>
    </p:spTree>
    <p:extLst>
      <p:ext uri="{BB962C8B-B14F-4D97-AF65-F5344CB8AC3E}">
        <p14:creationId xmlns:p14="http://schemas.microsoft.com/office/powerpoint/2010/main" val="1807963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4246EF57-F0FB-4A74-B170-66C5A4072613}" type="datetime10">
              <a:rPr lang="zh-CN" altLang="en-US" smtClean="0"/>
              <a:t>22:28</a:t>
            </a:fld>
            <a:endParaRPr lang="zh-CN" alt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848790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D374ABB7-2DBF-4B6A-A494-49B8DFABDDEC}" type="datetime10">
              <a:rPr lang="zh-CN" altLang="en-US" smtClean="0"/>
              <a:t>22:28</a:t>
            </a:fld>
            <a:endParaRPr lang="zh-CN" alt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4362775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90600" y="838200"/>
            <a:ext cx="39243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67300" y="838200"/>
            <a:ext cx="39243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5CC768DD-EA60-4524-AB8D-27354361278F}" type="datetime10">
              <a:rPr lang="zh-CN" altLang="en-US" smtClean="0"/>
              <a:t>22:28</a:t>
            </a:fld>
            <a:endParaRPr lang="zh-CN" altLang="en-US"/>
          </a:p>
        </p:txBody>
      </p:sp>
      <p:sp>
        <p:nvSpPr>
          <p:cNvPr id="6"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7"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5717104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861624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E49CBE2B-BDFE-400F-A1C0-F7CF31D0B4AA}" type="datetime10">
              <a:rPr lang="zh-CN" altLang="en-US" smtClean="0"/>
              <a:t>22:28</a:t>
            </a:fld>
            <a:endParaRPr lang="zh-CN" altLang="en-US"/>
          </a:p>
        </p:txBody>
      </p:sp>
      <p:sp>
        <p:nvSpPr>
          <p:cNvPr id="4"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5"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2668104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17D39A8B-1149-4E05-90C0-9981D306289C}" type="datetime10">
              <a:rPr lang="zh-CN" altLang="en-US" smtClean="0"/>
              <a:t>22:28</a:t>
            </a:fld>
            <a:endParaRPr lang="zh-CN" altLang="en-US"/>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4"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5057385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2F2B7072-FA4C-439A-82E4-6BB2E2B54E45}" type="datetime10">
              <a:rPr lang="zh-CN" altLang="en-US" smtClean="0"/>
              <a:t>22:28</a:t>
            </a:fld>
            <a:endParaRPr lang="zh-CN" altLang="en-US"/>
          </a:p>
        </p:txBody>
      </p:sp>
      <p:sp>
        <p:nvSpPr>
          <p:cNvPr id="6"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7"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124781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891E2B9-4E63-4D2B-A7E2-B0358CFFD0D4}" type="datetime10">
              <a:rPr lang="zh-CN" altLang="en-US" smtClean="0"/>
              <a:t>22:28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14740282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F2BF9067-B04A-456A-82FA-9C7C819F8D99}" type="datetime10">
              <a:rPr lang="zh-CN" altLang="en-US" smtClean="0"/>
              <a:t>22:28</a:t>
            </a:fld>
            <a:endParaRPr lang="zh-CN" altLang="en-US"/>
          </a:p>
        </p:txBody>
      </p:sp>
      <p:sp>
        <p:nvSpPr>
          <p:cNvPr id="6"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7"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8787061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7EA53CF1-BE3D-428F-AA09-B96A20805BF2}" type="datetime10">
              <a:rPr lang="zh-CN" altLang="en-US" smtClean="0"/>
              <a:t>22:28</a:t>
            </a:fld>
            <a:endParaRPr lang="zh-CN" alt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5055000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5867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90600" y="152400"/>
            <a:ext cx="5848350" cy="5867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B1822154-5CC8-4801-99DB-EF7DDDC04E7C}" type="datetime10">
              <a:rPr lang="zh-CN" altLang="en-US" smtClean="0"/>
              <a:t>22:28</a:t>
            </a:fld>
            <a:endParaRPr lang="zh-CN" alt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372935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291BA832-83E3-422D-8A74-0AC2DE8880E2}" type="datetime10">
              <a:rPr lang="zh-CN" altLang="en-US" smtClean="0"/>
              <a:t>22:28</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1885596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27088" y="188913"/>
            <a:ext cx="7848600" cy="792162"/>
          </a:xfrm>
        </p:spPr>
        <p:txBody>
          <a:bodyPr/>
          <a:lstStyle/>
          <a:p>
            <a:r>
              <a:rPr lang="zh-CN" altLang="en-US"/>
              <a:t>单击此处编辑母版标题样式</a:t>
            </a:r>
          </a:p>
        </p:txBody>
      </p:sp>
      <p:sp>
        <p:nvSpPr>
          <p:cNvPr id="3" name="文本占位符 2"/>
          <p:cNvSpPr>
            <a:spLocks noGrp="1"/>
          </p:cNvSpPr>
          <p:nvPr>
            <p:ph type="body" sz="half" idx="1"/>
          </p:nvPr>
        </p:nvSpPr>
        <p:spPr>
          <a:xfrm>
            <a:off x="611188" y="1268413"/>
            <a:ext cx="3956050" cy="48974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268413"/>
            <a:ext cx="3956050" cy="48974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11188" y="6245225"/>
            <a:ext cx="2232025" cy="476250"/>
          </a:xfrm>
          <a:prstGeom prst="rect">
            <a:avLst/>
          </a:prstGeom>
        </p:spPr>
        <p:txBody>
          <a:bodyPr/>
          <a:lstStyle>
            <a:lvl1pPr>
              <a:defRPr/>
            </a:lvl1pPr>
          </a:lstStyle>
          <a:p>
            <a:fld id="{2D007F3B-03DD-44F5-ACC4-B43C63035C37}" type="datetime10">
              <a:rPr lang="zh-CN" altLang="en-US" smtClean="0"/>
              <a:t>22:28</a:t>
            </a:fld>
            <a:endParaRPr lang="en-US" altLang="zh-CN"/>
          </a:p>
        </p:txBody>
      </p:sp>
      <p:sp>
        <p:nvSpPr>
          <p:cNvPr id="6" name="页脚占位符 5"/>
          <p:cNvSpPr>
            <a:spLocks noGrp="1"/>
          </p:cNvSpPr>
          <p:nvPr>
            <p:ph type="ftr" sz="quarter" idx="11"/>
          </p:nvPr>
        </p:nvSpPr>
        <p:spPr>
          <a:xfrm>
            <a:off x="3276600" y="6245225"/>
            <a:ext cx="2808288" cy="476250"/>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5225"/>
            <a:ext cx="2133600" cy="476250"/>
          </a:xfrm>
          <a:prstGeom prst="rect">
            <a:avLst/>
          </a:prstGeom>
        </p:spPr>
        <p:txBody>
          <a:bodyPr/>
          <a:lstStyle>
            <a:lvl1pPr>
              <a:defRPr/>
            </a:lvl1pPr>
          </a:lstStyle>
          <a:p>
            <a:fld id="{21226B55-A586-474D-9D16-89BB9CABEDB4}" type="slidenum">
              <a:rPr lang="en-US" altLang="zh-CN" smtClean="0"/>
              <a:pPr/>
              <a:t>‹#›</a:t>
            </a:fld>
            <a:r>
              <a:rPr lang="en-US" altLang="zh-CN"/>
              <a:t>/7</a:t>
            </a:r>
          </a:p>
        </p:txBody>
      </p:sp>
    </p:spTree>
    <p:extLst>
      <p:ext uri="{BB962C8B-B14F-4D97-AF65-F5344CB8AC3E}">
        <p14:creationId xmlns:p14="http://schemas.microsoft.com/office/powerpoint/2010/main" val="24007089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147262A-39A6-4F74-AE9D-C5FA5014FB7C}" type="datetime10">
              <a:rPr lang="zh-CN" altLang="en-US" smtClean="0"/>
              <a:t>22:28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21885596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D22C638-246C-4633-AB11-D9A05DD42FFB}" type="datetime10">
              <a:rPr lang="zh-CN" altLang="en-US" smtClean="0"/>
              <a:t>22:28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41457824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8243278-06F1-4479-AD1D-7D641B98CEC1}" type="datetime10">
              <a:rPr lang="zh-CN" altLang="en-US" smtClean="0"/>
              <a:t>22:28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12126181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4E4623C-DAD0-4B4C-A6D9-FA4248C763F0}" type="datetime10">
              <a:rPr lang="zh-CN" altLang="en-US" smtClean="0"/>
              <a:t>22:28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32869557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FDED8FB-B498-4273-A46D-47C6E4B47993}" type="datetime10">
              <a:rPr lang="zh-CN" altLang="en-US" smtClean="0"/>
              <a:t>22:28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617204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949AF37-E9B0-47F7-9947-AB6D8655A120}" type="datetime10">
              <a:rPr lang="zh-CN" altLang="en-US" smtClean="0"/>
              <a:t>22:28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23918814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1353FDD-A9DD-48C5-9015-4CECFEB8B547}" type="datetime10">
              <a:rPr lang="zh-CN" altLang="en-US" smtClean="0"/>
              <a:t>22:28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23193440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DEED865-2F20-4F1D-B88D-31E50D85C210}" type="datetime10">
              <a:rPr lang="zh-CN" altLang="en-US" smtClean="0"/>
              <a:t>22:28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20998599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D410AAF-26EE-4611-8A6F-1BFD7CB4A259}" type="datetime10">
              <a:rPr lang="zh-CN" altLang="en-US" smtClean="0"/>
              <a:t>22:28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8706979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FE2730B-B054-40F5-A1B4-03367DACFE44}" type="datetime10">
              <a:rPr lang="zh-CN" altLang="en-US" smtClean="0"/>
              <a:t>22:28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299174195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A49530C-FE09-4188-BE62-143B7BFB8F5A}" type="datetime10">
              <a:rPr lang="zh-CN" altLang="en-US" smtClean="0"/>
              <a:t>22:28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7719648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7CF8B0E-95E0-4330-8440-1A050E0FF1E9}" type="datetime10">
              <a:rPr lang="zh-CN" altLang="en-US" smtClean="0"/>
              <a:t>22:28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41704393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27088" y="188913"/>
            <a:ext cx="7848600" cy="792162"/>
          </a:xfrm>
        </p:spPr>
        <p:txBody>
          <a:bodyPr/>
          <a:lstStyle/>
          <a:p>
            <a:r>
              <a:rPr lang="zh-CN" altLang="en-US"/>
              <a:t>单击此处编辑母版标题样式</a:t>
            </a:r>
          </a:p>
        </p:txBody>
      </p:sp>
      <p:sp>
        <p:nvSpPr>
          <p:cNvPr id="3" name="文本占位符 2"/>
          <p:cNvSpPr>
            <a:spLocks noGrp="1"/>
          </p:cNvSpPr>
          <p:nvPr>
            <p:ph type="body" sz="half" idx="1"/>
          </p:nvPr>
        </p:nvSpPr>
        <p:spPr>
          <a:xfrm>
            <a:off x="611188" y="1268413"/>
            <a:ext cx="3956050" cy="48974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19638" y="1268413"/>
            <a:ext cx="3956050"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719638" y="3792538"/>
            <a:ext cx="3956050" cy="2373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11188" y="6245225"/>
            <a:ext cx="2232025" cy="476250"/>
          </a:xfrm>
        </p:spPr>
        <p:txBody>
          <a:bodyPr/>
          <a:lstStyle>
            <a:lvl1pPr>
              <a:defRPr/>
            </a:lvl1pPr>
          </a:lstStyle>
          <a:p>
            <a:fld id="{78E149A0-631B-4011-9078-05181A745A91}" type="datetime10">
              <a:rPr lang="zh-CN" altLang="en-US" smtClean="0"/>
              <a:t>22:28</a:t>
            </a:fld>
            <a:endParaRPr lang="en-US" altLang="zh-CN"/>
          </a:p>
        </p:txBody>
      </p:sp>
      <p:sp>
        <p:nvSpPr>
          <p:cNvPr id="7" name="页脚占位符 6"/>
          <p:cNvSpPr>
            <a:spLocks noGrp="1"/>
          </p:cNvSpPr>
          <p:nvPr>
            <p:ph type="ftr" sz="quarter" idx="11"/>
          </p:nvPr>
        </p:nvSpPr>
        <p:spPr>
          <a:xfrm>
            <a:off x="3276600" y="6245225"/>
            <a:ext cx="2808288"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fld id="{113DDE48-83CD-4A4A-B7BC-FAEFED3391E0}" type="slidenum">
              <a:rPr lang="en-US" altLang="zh-CN"/>
              <a:pPr/>
              <a:t>‹#›</a:t>
            </a:fld>
            <a:r>
              <a:rPr lang="en-US" altLang="zh-CN"/>
              <a:t>/7</a:t>
            </a:r>
          </a:p>
        </p:txBody>
      </p:sp>
    </p:spTree>
    <p:extLst>
      <p:ext uri="{BB962C8B-B14F-4D97-AF65-F5344CB8AC3E}">
        <p14:creationId xmlns:p14="http://schemas.microsoft.com/office/powerpoint/2010/main" val="17142452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27088" y="188913"/>
            <a:ext cx="7848600" cy="792162"/>
          </a:xfrm>
        </p:spPr>
        <p:txBody>
          <a:bodyPr/>
          <a:lstStyle/>
          <a:p>
            <a:r>
              <a:rPr lang="zh-CN" altLang="en-US"/>
              <a:t>单击此处编辑母版标题样式</a:t>
            </a:r>
          </a:p>
        </p:txBody>
      </p:sp>
      <p:sp>
        <p:nvSpPr>
          <p:cNvPr id="3" name="文本占位符 2"/>
          <p:cNvSpPr>
            <a:spLocks noGrp="1"/>
          </p:cNvSpPr>
          <p:nvPr>
            <p:ph type="body" sz="half" idx="1"/>
          </p:nvPr>
        </p:nvSpPr>
        <p:spPr>
          <a:xfrm>
            <a:off x="611188" y="1268413"/>
            <a:ext cx="3956050" cy="48974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268413"/>
            <a:ext cx="3956050" cy="48974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11188" y="6245225"/>
            <a:ext cx="2232025" cy="476250"/>
          </a:xfrm>
        </p:spPr>
        <p:txBody>
          <a:bodyPr/>
          <a:lstStyle>
            <a:lvl1pPr>
              <a:defRPr/>
            </a:lvl1pPr>
          </a:lstStyle>
          <a:p>
            <a:fld id="{417AAA7B-94BE-4846-9B1F-C5A4E7713625}" type="datetime10">
              <a:rPr lang="zh-CN" altLang="en-US" smtClean="0"/>
              <a:t>22:28</a:t>
            </a:fld>
            <a:endParaRPr lang="en-US" altLang="zh-CN"/>
          </a:p>
        </p:txBody>
      </p:sp>
      <p:sp>
        <p:nvSpPr>
          <p:cNvPr id="6" name="页脚占位符 5"/>
          <p:cNvSpPr>
            <a:spLocks noGrp="1"/>
          </p:cNvSpPr>
          <p:nvPr>
            <p:ph type="ftr" sz="quarter" idx="11"/>
          </p:nvPr>
        </p:nvSpPr>
        <p:spPr>
          <a:xfrm>
            <a:off x="3276600" y="6245225"/>
            <a:ext cx="2808288"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21226B55-A586-474D-9D16-89BB9CABEDB4}" type="slidenum">
              <a:rPr lang="en-US" altLang="zh-CN"/>
              <a:pPr/>
              <a:t>‹#›</a:t>
            </a:fld>
            <a:r>
              <a:rPr lang="en-US" altLang="zh-CN"/>
              <a:t>/7</a:t>
            </a:r>
          </a:p>
        </p:txBody>
      </p:sp>
    </p:spTree>
    <p:extLst>
      <p:ext uri="{BB962C8B-B14F-4D97-AF65-F5344CB8AC3E}">
        <p14:creationId xmlns:p14="http://schemas.microsoft.com/office/powerpoint/2010/main" val="240070890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139440B-C90E-4F33-84ED-0577F2D4025A}" type="datetime10">
              <a:rPr lang="zh-CN" altLang="en-US" smtClean="0"/>
              <a:t>22:28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F6C674-5E21-498A-BE74-B0AEF3B3F524}" type="slidenum">
              <a:rPr lang="zh-CN" altLang="en-US" smtClean="0"/>
              <a:t>‹#›</a:t>
            </a:fld>
            <a:endParaRPr lang="zh-CN" altLang="en-US"/>
          </a:p>
        </p:txBody>
      </p:sp>
    </p:spTree>
    <p:extLst>
      <p:ext uri="{BB962C8B-B14F-4D97-AF65-F5344CB8AC3E}">
        <p14:creationId xmlns:p14="http://schemas.microsoft.com/office/powerpoint/2010/main" val="114393841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D31EE37-7C58-4A7A-BF17-73714C260EA1}" type="datetime10">
              <a:rPr lang="zh-CN" altLang="en-US" smtClean="0"/>
              <a:t>22:28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F6C674-5E21-498A-BE74-B0AEF3B3F524}" type="slidenum">
              <a:rPr lang="zh-CN" altLang="en-US" smtClean="0"/>
              <a:t>‹#›</a:t>
            </a:fld>
            <a:endParaRPr lang="zh-CN" altLang="en-US"/>
          </a:p>
        </p:txBody>
      </p:sp>
    </p:spTree>
    <p:extLst>
      <p:ext uri="{BB962C8B-B14F-4D97-AF65-F5344CB8AC3E}">
        <p14:creationId xmlns:p14="http://schemas.microsoft.com/office/powerpoint/2010/main" val="3444656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B0429A8-4D97-4971-8DED-D74FD939D329}" type="datetime10">
              <a:rPr lang="zh-CN" altLang="en-US" smtClean="0"/>
              <a:t>22:28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322756703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B3F584C-EAAB-4329-A44F-816BD8FEF7B1}" type="datetime10">
              <a:rPr lang="zh-CN" altLang="en-US" smtClean="0"/>
              <a:t>22:28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F6C674-5E21-498A-BE74-B0AEF3B3F524}" type="slidenum">
              <a:rPr lang="zh-CN" altLang="en-US" smtClean="0"/>
              <a:t>‹#›</a:t>
            </a:fld>
            <a:endParaRPr lang="zh-CN" altLang="en-US"/>
          </a:p>
        </p:txBody>
      </p:sp>
    </p:spTree>
    <p:extLst>
      <p:ext uri="{BB962C8B-B14F-4D97-AF65-F5344CB8AC3E}">
        <p14:creationId xmlns:p14="http://schemas.microsoft.com/office/powerpoint/2010/main" val="359903312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AF3C8D-8631-46B6-81DF-EDC553FB9C60}" type="datetime10">
              <a:rPr lang="zh-CN" altLang="en-US" smtClean="0"/>
              <a:t>22:28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F6C674-5E21-498A-BE74-B0AEF3B3F524}" type="slidenum">
              <a:rPr lang="zh-CN" altLang="en-US" smtClean="0"/>
              <a:t>‹#›</a:t>
            </a:fld>
            <a:endParaRPr lang="zh-CN" altLang="en-US"/>
          </a:p>
        </p:txBody>
      </p:sp>
    </p:spTree>
    <p:extLst>
      <p:ext uri="{BB962C8B-B14F-4D97-AF65-F5344CB8AC3E}">
        <p14:creationId xmlns:p14="http://schemas.microsoft.com/office/powerpoint/2010/main" val="58352183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3E94327-715E-43C5-9DEB-8944D8EFABF9}" type="datetime10">
              <a:rPr lang="zh-CN" altLang="en-US" smtClean="0"/>
              <a:t>22:28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3F6C674-5E21-498A-BE74-B0AEF3B3F524}" type="slidenum">
              <a:rPr lang="zh-CN" altLang="en-US" smtClean="0"/>
              <a:t>‹#›</a:t>
            </a:fld>
            <a:endParaRPr lang="zh-CN" altLang="en-US"/>
          </a:p>
        </p:txBody>
      </p:sp>
    </p:spTree>
    <p:extLst>
      <p:ext uri="{BB962C8B-B14F-4D97-AF65-F5344CB8AC3E}">
        <p14:creationId xmlns:p14="http://schemas.microsoft.com/office/powerpoint/2010/main" val="372676713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710E1CE-1E5E-4AA2-959C-0391BB248F9E}" type="datetime10">
              <a:rPr lang="zh-CN" altLang="en-US" smtClean="0"/>
              <a:t>22:28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3F6C674-5E21-498A-BE74-B0AEF3B3F524}" type="slidenum">
              <a:rPr lang="zh-CN" altLang="en-US" smtClean="0"/>
              <a:t>‹#›</a:t>
            </a:fld>
            <a:endParaRPr lang="zh-CN" altLang="en-US"/>
          </a:p>
        </p:txBody>
      </p:sp>
    </p:spTree>
    <p:extLst>
      <p:ext uri="{BB962C8B-B14F-4D97-AF65-F5344CB8AC3E}">
        <p14:creationId xmlns:p14="http://schemas.microsoft.com/office/powerpoint/2010/main" val="270447460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13B4739-18A7-4C81-809C-6109D9A9EF4E}" type="datetime10">
              <a:rPr lang="zh-CN" altLang="en-US" smtClean="0"/>
              <a:t>22:28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3F6C674-5E21-498A-BE74-B0AEF3B3F524}" type="slidenum">
              <a:rPr lang="zh-CN" altLang="en-US" smtClean="0"/>
              <a:t>‹#›</a:t>
            </a:fld>
            <a:endParaRPr lang="zh-CN" altLang="en-US"/>
          </a:p>
        </p:txBody>
      </p:sp>
    </p:spTree>
    <p:extLst>
      <p:ext uri="{BB962C8B-B14F-4D97-AF65-F5344CB8AC3E}">
        <p14:creationId xmlns:p14="http://schemas.microsoft.com/office/powerpoint/2010/main" val="265459073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402588F-2BBD-43C4-919C-567FB712B1B5}" type="datetime10">
              <a:rPr lang="zh-CN" altLang="en-US" smtClean="0"/>
              <a:t>22:28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F6C674-5E21-498A-BE74-B0AEF3B3F524}" type="slidenum">
              <a:rPr lang="zh-CN" altLang="en-US" smtClean="0"/>
              <a:t>‹#›</a:t>
            </a:fld>
            <a:endParaRPr lang="zh-CN" altLang="en-US"/>
          </a:p>
        </p:txBody>
      </p:sp>
    </p:spTree>
    <p:extLst>
      <p:ext uri="{BB962C8B-B14F-4D97-AF65-F5344CB8AC3E}">
        <p14:creationId xmlns:p14="http://schemas.microsoft.com/office/powerpoint/2010/main" val="410692793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70D1A6D-8D03-4064-BC2E-8D1C9FBA5EF9}" type="datetime10">
              <a:rPr lang="zh-CN" altLang="en-US" smtClean="0"/>
              <a:t>22:28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F6C674-5E21-498A-BE74-B0AEF3B3F524}" type="slidenum">
              <a:rPr lang="zh-CN" altLang="en-US" smtClean="0"/>
              <a:t>‹#›</a:t>
            </a:fld>
            <a:endParaRPr lang="zh-CN" altLang="en-US"/>
          </a:p>
        </p:txBody>
      </p:sp>
    </p:spTree>
    <p:extLst>
      <p:ext uri="{BB962C8B-B14F-4D97-AF65-F5344CB8AC3E}">
        <p14:creationId xmlns:p14="http://schemas.microsoft.com/office/powerpoint/2010/main" val="104408927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0F52C0-5C8B-4D49-A7C4-703B3D2D2F91}" type="datetime10">
              <a:rPr lang="zh-CN" altLang="en-US" smtClean="0"/>
              <a:t>22:28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F6C674-5E21-498A-BE74-B0AEF3B3F524}" type="slidenum">
              <a:rPr lang="zh-CN" altLang="en-US" smtClean="0"/>
              <a:t>‹#›</a:t>
            </a:fld>
            <a:endParaRPr lang="zh-CN" altLang="en-US"/>
          </a:p>
        </p:txBody>
      </p:sp>
    </p:spTree>
    <p:extLst>
      <p:ext uri="{BB962C8B-B14F-4D97-AF65-F5344CB8AC3E}">
        <p14:creationId xmlns:p14="http://schemas.microsoft.com/office/powerpoint/2010/main" val="280842433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9D1788D-A5F6-44A6-B2F6-EE58C19CC639}" type="datetime10">
              <a:rPr lang="zh-CN" altLang="en-US" smtClean="0"/>
              <a:t>22:28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F6C674-5E21-498A-BE74-B0AEF3B3F524}" type="slidenum">
              <a:rPr lang="zh-CN" altLang="en-US" smtClean="0"/>
              <a:t>‹#›</a:t>
            </a:fld>
            <a:endParaRPr lang="zh-CN" altLang="en-US"/>
          </a:p>
        </p:txBody>
      </p:sp>
    </p:spTree>
    <p:extLst>
      <p:ext uri="{BB962C8B-B14F-4D97-AF65-F5344CB8AC3E}">
        <p14:creationId xmlns:p14="http://schemas.microsoft.com/office/powerpoint/2010/main" val="235095219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399B923-DEB7-4F66-959F-2E40808EE83B}" type="datetime10">
              <a:rPr lang="zh-CN" altLang="en-US" smtClean="0"/>
              <a:t>22:28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978518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110FE8C-4CCE-4E2A-855D-DA94DF2319D8}" type="datetime10">
              <a:rPr lang="zh-CN" altLang="en-US" smtClean="0"/>
              <a:t>22:28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18248510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159A6A6-BB9F-4BFD-8F13-F1932EA3F350}" type="datetime10">
              <a:rPr lang="zh-CN" altLang="en-US" smtClean="0"/>
              <a:t>22:28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147402821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BC39E5F-6B6C-4B6F-A508-D4C016B7C54A}" type="datetime10">
              <a:rPr lang="zh-CN" altLang="en-US" smtClean="0"/>
              <a:t>22:28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239188140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EE9FCE6-E3E7-407E-8591-48693CF7FE70}" type="datetime10">
              <a:rPr lang="zh-CN" altLang="en-US" smtClean="0"/>
              <a:t>22:28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322756703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D2B1B87-A001-4C5C-8D74-0441EB417EEC}" type="datetime10">
              <a:rPr lang="zh-CN" altLang="en-US" smtClean="0"/>
              <a:t>22:28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18248510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EA3BE7E-4E2F-4005-B01F-C66BD69BBE01}" type="datetime10">
              <a:rPr lang="zh-CN" altLang="en-US" smtClean="0"/>
              <a:t>22:28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110360714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EBA8225-D495-42BB-B189-6308B361D885}" type="datetime10">
              <a:rPr lang="zh-CN" altLang="en-US" smtClean="0"/>
              <a:t>22:28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165753992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6539E60-D0A4-4D6C-8BEA-35873A3A75F0}" type="datetime10">
              <a:rPr lang="zh-CN" altLang="en-US" smtClean="0"/>
              <a:t>22:28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202160705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3437A12-7CF0-43A2-93FB-0A69842FF191}" type="datetime10">
              <a:rPr lang="zh-CN" altLang="en-US" smtClean="0"/>
              <a:t>22:28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155631275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CAE6563-D3E9-4E4F-9261-5E805972BC0E}" type="datetime10">
              <a:rPr lang="zh-CN" altLang="en-US" smtClean="0"/>
              <a:t>22:28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56329349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4DC051E-93B8-4E0B-9759-D93C2BEFEA79}" type="datetime10">
              <a:rPr lang="zh-CN" altLang="en-US" smtClean="0"/>
              <a:t>22:28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4289263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D359135-02C4-46E7-B1EA-2227599172DB}" type="datetime10">
              <a:rPr lang="zh-CN" altLang="en-US" smtClean="0"/>
              <a:t>22:28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110360714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descr="a_1"/>
          <p:cNvPicPr>
            <a:picLocks noChangeAspect="1" noChangeArrowheads="1"/>
          </p:cNvPicPr>
          <p:nvPr/>
        </p:nvPicPr>
        <p:blipFill>
          <a:blip r:embed="rId3">
            <a:extLst>
              <a:ext uri="{28A0092B-C50C-407E-A947-70E740481C1C}">
                <a14:useLocalDpi xmlns:a14="http://schemas.microsoft.com/office/drawing/2010/main" val="0"/>
              </a:ext>
            </a:extLst>
          </a:blip>
          <a:srcRect l="2174"/>
          <a:stretch>
            <a:fillRect/>
          </a:stretch>
        </p:blipFill>
        <p:spPr bwMode="auto">
          <a:xfrm>
            <a:off x="0" y="0"/>
            <a:ext cx="9144000" cy="530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27"/>
          <p:cNvSpPr>
            <a:spLocks noChangeShapeType="1"/>
          </p:cNvSpPr>
          <p:nvPr/>
        </p:nvSpPr>
        <p:spPr bwMode="auto">
          <a:xfrm>
            <a:off x="0" y="2590800"/>
            <a:ext cx="91440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29"/>
          <p:cNvSpPr>
            <a:spLocks noChangeArrowheads="1"/>
          </p:cNvSpPr>
          <p:nvPr/>
        </p:nvSpPr>
        <p:spPr bwMode="gray">
          <a:xfrm>
            <a:off x="0" y="0"/>
            <a:ext cx="9142413" cy="1447800"/>
          </a:xfrm>
          <a:prstGeom prst="rect">
            <a:avLst/>
          </a:prstGeom>
          <a:gradFill rotWithShape="1">
            <a:gsLst>
              <a:gs pos="0">
                <a:srgbClr val="81CFEB">
                  <a:alpha val="18999"/>
                </a:srgbClr>
              </a:gs>
              <a:gs pos="100000">
                <a:srgbClr val="FFFFFF"/>
              </a:gs>
            </a:gsLst>
            <a:lin ang="5400000" scaled="1"/>
          </a:gra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zh-CN" altLang="en-US"/>
          </a:p>
        </p:txBody>
      </p:sp>
      <p:sp>
        <p:nvSpPr>
          <p:cNvPr id="10" name="Rectangle 33"/>
          <p:cNvSpPr>
            <a:spLocks noChangeArrowheads="1"/>
          </p:cNvSpPr>
          <p:nvPr/>
        </p:nvSpPr>
        <p:spPr bwMode="auto">
          <a:xfrm>
            <a:off x="0" y="1447800"/>
            <a:ext cx="9144000" cy="1143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9" name="Rectangle 4"/>
          <p:cNvSpPr>
            <a:spLocks noChangeArrowheads="1"/>
          </p:cNvSpPr>
          <p:nvPr/>
        </p:nvSpPr>
        <p:spPr bwMode="auto">
          <a:xfrm>
            <a:off x="8382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zh-CN" sz="1400">
              <a:latin typeface="Times New Roman" pitchFamily="18" charset="0"/>
            </a:endParaRPr>
          </a:p>
        </p:txBody>
      </p:sp>
    </p:spTree>
    <p:extLst>
      <p:ext uri="{BB962C8B-B14F-4D97-AF65-F5344CB8AC3E}">
        <p14:creationId xmlns:p14="http://schemas.microsoft.com/office/powerpoint/2010/main" val="1807963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F0B8A88C-0E98-4879-86FC-92446D1F3DA9}" type="datetime10">
              <a:rPr lang="zh-CN" altLang="en-US" smtClean="0"/>
              <a:t>22:28</a:t>
            </a:fld>
            <a:endParaRPr lang="zh-CN" alt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28487906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6E75FE71-3B70-4CD8-866B-E4891DE15D93}" type="datetime10">
              <a:rPr lang="zh-CN" altLang="en-US" smtClean="0"/>
              <a:t>22:28</a:t>
            </a:fld>
            <a:endParaRPr lang="zh-CN" alt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143627756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90600" y="838200"/>
            <a:ext cx="39243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67300" y="838200"/>
            <a:ext cx="39243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ACD2D850-0DC2-4243-90DB-9828677AF27D}" type="datetime10">
              <a:rPr lang="zh-CN" altLang="en-US" smtClean="0"/>
              <a:t>22:28</a:t>
            </a:fld>
            <a:endParaRPr lang="zh-CN" altLang="en-US"/>
          </a:p>
        </p:txBody>
      </p:sp>
    </p:spTree>
    <p:extLst>
      <p:ext uri="{BB962C8B-B14F-4D97-AF65-F5344CB8AC3E}">
        <p14:creationId xmlns:p14="http://schemas.microsoft.com/office/powerpoint/2010/main" val="57171045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8616244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368EDCEB-0AB7-47EF-8677-7005AFEB300B}" type="datetime10">
              <a:rPr lang="zh-CN" altLang="en-US" smtClean="0"/>
              <a:t>22:28</a:t>
            </a:fld>
            <a:endParaRPr lang="zh-CN" altLang="en-US"/>
          </a:p>
        </p:txBody>
      </p:sp>
      <p:sp>
        <p:nvSpPr>
          <p:cNvPr id="4"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5"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226681043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C3540B80-061C-4790-BC87-4497833D5444}" type="datetime10">
              <a:rPr lang="zh-CN" altLang="en-US" smtClean="0"/>
              <a:t>22:28</a:t>
            </a:fld>
            <a:endParaRPr lang="zh-CN" altLang="en-US"/>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4"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150573857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B6F4D334-ADCC-4D8C-8C19-A661940491B4}" type="datetime10">
              <a:rPr lang="zh-CN" altLang="en-US" smtClean="0"/>
              <a:t>22:28</a:t>
            </a:fld>
            <a:endParaRPr lang="zh-CN" altLang="en-US"/>
          </a:p>
        </p:txBody>
      </p:sp>
      <p:sp>
        <p:nvSpPr>
          <p:cNvPr id="6"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7"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312478129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104DA879-AB3A-4027-BFD5-25750FBA7E41}" type="datetime10">
              <a:rPr lang="zh-CN" altLang="en-US" smtClean="0"/>
              <a:t>22:28</a:t>
            </a:fld>
            <a:endParaRPr lang="zh-CN" altLang="en-US"/>
          </a:p>
        </p:txBody>
      </p:sp>
      <p:sp>
        <p:nvSpPr>
          <p:cNvPr id="6"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7"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287870614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57D58C97-43FF-40C3-B06D-C208439839ED}" type="datetime10">
              <a:rPr lang="zh-CN" altLang="en-US" smtClean="0"/>
              <a:t>22:28</a:t>
            </a:fld>
            <a:endParaRPr lang="zh-CN" alt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1505500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D258776-47FE-41D0-AB63-5739BB176C78}" type="datetime10">
              <a:rPr lang="zh-CN" altLang="en-US" smtClean="0"/>
              <a:t>22:28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165753992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5867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90600" y="152400"/>
            <a:ext cx="5848350" cy="5867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41075E9F-B752-4F82-9719-CB45E7E5E980}" type="datetime10">
              <a:rPr lang="zh-CN" altLang="en-US" smtClean="0"/>
              <a:t>22:28</a:t>
            </a:fld>
            <a:endParaRPr lang="zh-CN" alt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103729357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B7926336-4A8D-461F-A897-685CF6066F93}" type="datetime10">
              <a:rPr lang="zh-CN" altLang="en-US" smtClean="0"/>
              <a:t>22:28</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218855969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27088" y="188913"/>
            <a:ext cx="7848600" cy="792162"/>
          </a:xfrm>
        </p:spPr>
        <p:txBody>
          <a:bodyPr/>
          <a:lstStyle/>
          <a:p>
            <a:r>
              <a:rPr lang="zh-CN" altLang="en-US"/>
              <a:t>单击此处编辑母版标题样式</a:t>
            </a:r>
          </a:p>
        </p:txBody>
      </p:sp>
      <p:sp>
        <p:nvSpPr>
          <p:cNvPr id="3" name="文本占位符 2"/>
          <p:cNvSpPr>
            <a:spLocks noGrp="1"/>
          </p:cNvSpPr>
          <p:nvPr>
            <p:ph type="body" sz="half" idx="1"/>
          </p:nvPr>
        </p:nvSpPr>
        <p:spPr>
          <a:xfrm>
            <a:off x="611188" y="1268413"/>
            <a:ext cx="3956050" cy="48974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19638" y="1268413"/>
            <a:ext cx="3956050"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719638" y="3792538"/>
            <a:ext cx="3956050" cy="2373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14245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1EB03B3-A726-4F72-A152-CF2D1E683A94}" type="datetime10">
              <a:rPr lang="zh-CN" altLang="en-US" smtClean="0"/>
              <a:t>22:28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2021607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1A27DA6-1499-4024-A2CF-036FC2912FA6}" type="datetime10">
              <a:rPr lang="zh-CN" altLang="en-US" smtClean="0"/>
              <a:t>22:28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1556312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2.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6" Type="http://schemas.openxmlformats.org/officeDocument/2006/relationships/image" Target="../media/image2.jpeg"/><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image" Target="../media/image1.png"/><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E914F4-44B0-4D68-A8CB-397CE9ADA634}" type="datetime10">
              <a:rPr lang="zh-CN" altLang="en-US" smtClean="0"/>
              <a:t>22:28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422725395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3"/>
          <p:cNvSpPr>
            <a:spLocks noChangeArrowheads="1"/>
          </p:cNvSpPr>
          <p:nvPr/>
        </p:nvSpPr>
        <p:spPr bwMode="gray">
          <a:xfrm>
            <a:off x="838200" y="685800"/>
            <a:ext cx="8305800" cy="5562600"/>
          </a:xfrm>
          <a:prstGeom prst="rect">
            <a:avLst/>
          </a:prstGeom>
          <a:gradFill rotWithShape="1">
            <a:gsLst>
              <a:gs pos="0">
                <a:srgbClr val="81CFEB">
                  <a:alpha val="18999"/>
                </a:srgbClr>
              </a:gs>
              <a:gs pos="100000">
                <a:srgbClr val="FFFFFF"/>
              </a:gs>
            </a:gsLst>
            <a:lin ang="5400000" scaled="1"/>
          </a:gra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zh-CN" altLang="en-US"/>
          </a:p>
        </p:txBody>
      </p:sp>
      <p:sp>
        <p:nvSpPr>
          <p:cNvPr id="1027" name="Rectangle 3"/>
          <p:cNvSpPr>
            <a:spLocks noGrp="1" noChangeArrowheads="1"/>
          </p:cNvSpPr>
          <p:nvPr>
            <p:ph type="body" idx="1"/>
          </p:nvPr>
        </p:nvSpPr>
        <p:spPr bwMode="auto">
          <a:xfrm>
            <a:off x="990600" y="838200"/>
            <a:ext cx="8001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035" name="Picture 11" descr="a_1"/>
          <p:cNvPicPr>
            <a:picLocks noChangeAspect="1" noChangeArrowheads="1"/>
          </p:cNvPicPr>
          <p:nvPr/>
        </p:nvPicPr>
        <p:blipFill>
          <a:blip r:embed="rId15">
            <a:extLst>
              <a:ext uri="{28A0092B-C50C-407E-A947-70E740481C1C}">
                <a14:useLocalDpi xmlns:a14="http://schemas.microsoft.com/office/drawing/2010/main" val="0"/>
              </a:ext>
            </a:extLst>
          </a:blip>
          <a:srcRect l="2174"/>
          <a:stretch>
            <a:fillRect/>
          </a:stretch>
        </p:blipFill>
        <p:spPr bwMode="auto">
          <a:xfrm>
            <a:off x="685800" y="685800"/>
            <a:ext cx="8458200" cy="519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3"/>
          <p:cNvSpPr>
            <a:spLocks noChangeArrowheads="1"/>
          </p:cNvSpPr>
          <p:nvPr/>
        </p:nvSpPr>
        <p:spPr bwMode="gray">
          <a:xfrm>
            <a:off x="0" y="0"/>
            <a:ext cx="9144000" cy="685800"/>
          </a:xfrm>
          <a:prstGeom prst="rect">
            <a:avLst/>
          </a:prstGeom>
          <a:gradFill rotWithShape="1">
            <a:gsLst>
              <a:gs pos="0">
                <a:srgbClr val="81CFEB"/>
              </a:gs>
              <a:gs pos="100000">
                <a:srgbClr val="FFFFFF"/>
              </a:gs>
            </a:gsLst>
            <a:lin ang="5400000" scaled="1"/>
          </a:gra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zh-CN" altLang="en-US"/>
          </a:p>
        </p:txBody>
      </p:sp>
      <p:sp>
        <p:nvSpPr>
          <p:cNvPr id="1033" name="Rectangle 2"/>
          <p:cNvSpPr>
            <a:spLocks noGrp="1" noChangeArrowheads="1"/>
          </p:cNvSpPr>
          <p:nvPr>
            <p:ph type="title"/>
          </p:nvPr>
        </p:nvSpPr>
        <p:spPr bwMode="auto">
          <a:xfrm>
            <a:off x="1066800"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grpSp>
        <p:nvGrpSpPr>
          <p:cNvPr id="1034" name="Group 31"/>
          <p:cNvGrpSpPr>
            <a:grpSpLocks/>
          </p:cNvGrpSpPr>
          <p:nvPr/>
        </p:nvGrpSpPr>
        <p:grpSpPr bwMode="auto">
          <a:xfrm rot="10800000">
            <a:off x="8382000" y="0"/>
            <a:ext cx="762000" cy="685800"/>
            <a:chOff x="5216" y="628"/>
            <a:chExt cx="546" cy="543"/>
          </a:xfrm>
        </p:grpSpPr>
        <p:sp>
          <p:nvSpPr>
            <p:cNvPr id="1041" name="Rectangle 14"/>
            <p:cNvSpPr>
              <a:spLocks noChangeArrowheads="1"/>
            </p:cNvSpPr>
            <p:nvPr userDrawn="1"/>
          </p:nvSpPr>
          <p:spPr bwMode="gray">
            <a:xfrm rot="-5400000">
              <a:off x="5219" y="627"/>
              <a:ext cx="165" cy="168"/>
            </a:xfrm>
            <a:prstGeom prst="rect">
              <a:avLst/>
            </a:prstGeom>
            <a:solidFill>
              <a:srgbClr val="297CDD">
                <a:alpha val="89803"/>
              </a:srgbClr>
            </a:solidFill>
            <a:ln w="19050" algn="ctr">
              <a:solidFill>
                <a:schemeClr val="bg1">
                  <a:alpha val="70195"/>
                </a:schemeClr>
              </a:solidFill>
              <a:miter lim="800000"/>
              <a:headEnd/>
              <a:tailEnd/>
            </a:ln>
          </p:spPr>
          <p:txBody>
            <a:bodyPr wrap="none" anchor="ctr"/>
            <a:lstStyle/>
            <a:p>
              <a:endParaRPr lang="zh-CN" altLang="en-US"/>
            </a:p>
          </p:txBody>
        </p:sp>
        <p:sp>
          <p:nvSpPr>
            <p:cNvPr id="1042" name="Rectangle 15"/>
            <p:cNvSpPr>
              <a:spLocks noChangeArrowheads="1"/>
            </p:cNvSpPr>
            <p:nvPr userDrawn="1"/>
          </p:nvSpPr>
          <p:spPr bwMode="gray">
            <a:xfrm rot="-5400000">
              <a:off x="5408" y="627"/>
              <a:ext cx="165" cy="168"/>
            </a:xfrm>
            <a:prstGeom prst="rect">
              <a:avLst/>
            </a:prstGeom>
            <a:solidFill>
              <a:srgbClr val="297CDD">
                <a:alpha val="59999"/>
              </a:srgbClr>
            </a:solidFill>
            <a:ln w="19050" algn="ctr">
              <a:solidFill>
                <a:schemeClr val="bg1">
                  <a:alpha val="70195"/>
                </a:schemeClr>
              </a:solidFill>
              <a:miter lim="800000"/>
              <a:headEnd/>
              <a:tailEnd/>
            </a:ln>
          </p:spPr>
          <p:txBody>
            <a:bodyPr wrap="none" anchor="ctr"/>
            <a:lstStyle/>
            <a:p>
              <a:endParaRPr lang="zh-CN" altLang="en-US"/>
            </a:p>
          </p:txBody>
        </p:sp>
        <p:sp>
          <p:nvSpPr>
            <p:cNvPr id="1043" name="Rectangle 16"/>
            <p:cNvSpPr>
              <a:spLocks noChangeArrowheads="1"/>
            </p:cNvSpPr>
            <p:nvPr userDrawn="1"/>
          </p:nvSpPr>
          <p:spPr bwMode="gray">
            <a:xfrm rot="-5400000">
              <a:off x="5595" y="627"/>
              <a:ext cx="165" cy="168"/>
            </a:xfrm>
            <a:prstGeom prst="rect">
              <a:avLst/>
            </a:prstGeom>
            <a:solidFill>
              <a:srgbClr val="297CDD">
                <a:alpha val="85097"/>
              </a:srgbClr>
            </a:solidFill>
            <a:ln w="19050" algn="ctr">
              <a:solidFill>
                <a:schemeClr val="bg1">
                  <a:alpha val="70195"/>
                </a:schemeClr>
              </a:solidFill>
              <a:miter lim="800000"/>
              <a:headEnd/>
              <a:tailEnd/>
            </a:ln>
          </p:spPr>
          <p:txBody>
            <a:bodyPr wrap="none" anchor="ctr"/>
            <a:lstStyle/>
            <a:p>
              <a:endParaRPr lang="zh-CN" altLang="en-US"/>
            </a:p>
          </p:txBody>
        </p:sp>
        <p:sp>
          <p:nvSpPr>
            <p:cNvPr id="1044" name="Rectangle 17"/>
            <p:cNvSpPr>
              <a:spLocks noChangeArrowheads="1"/>
            </p:cNvSpPr>
            <p:nvPr userDrawn="1"/>
          </p:nvSpPr>
          <p:spPr bwMode="gray">
            <a:xfrm rot="-5400000">
              <a:off x="5406" y="815"/>
              <a:ext cx="166" cy="168"/>
            </a:xfrm>
            <a:prstGeom prst="rect">
              <a:avLst/>
            </a:prstGeom>
            <a:solidFill>
              <a:srgbClr val="297CDD"/>
            </a:solidFill>
            <a:ln w="19050" algn="ctr">
              <a:solidFill>
                <a:schemeClr val="bg1">
                  <a:alpha val="70195"/>
                </a:schemeClr>
              </a:solidFill>
              <a:miter lim="800000"/>
              <a:headEnd/>
              <a:tailEnd/>
            </a:ln>
          </p:spPr>
          <p:txBody>
            <a:bodyPr wrap="none" anchor="ctr"/>
            <a:lstStyle/>
            <a:p>
              <a:endParaRPr lang="zh-CN" altLang="en-US"/>
            </a:p>
          </p:txBody>
        </p:sp>
        <p:sp>
          <p:nvSpPr>
            <p:cNvPr id="1045" name="Rectangle 18"/>
            <p:cNvSpPr>
              <a:spLocks noChangeArrowheads="1"/>
            </p:cNvSpPr>
            <p:nvPr userDrawn="1"/>
          </p:nvSpPr>
          <p:spPr bwMode="gray">
            <a:xfrm rot="-5400000">
              <a:off x="5217" y="818"/>
              <a:ext cx="166" cy="168"/>
            </a:xfrm>
            <a:prstGeom prst="rect">
              <a:avLst/>
            </a:prstGeom>
            <a:solidFill>
              <a:srgbClr val="297CDD">
                <a:alpha val="59999"/>
              </a:srgbClr>
            </a:solidFill>
            <a:ln w="19050" algn="ctr">
              <a:solidFill>
                <a:schemeClr val="bg1">
                  <a:alpha val="70195"/>
                </a:schemeClr>
              </a:solidFill>
              <a:miter lim="800000"/>
              <a:headEnd/>
              <a:tailEnd/>
            </a:ln>
          </p:spPr>
          <p:txBody>
            <a:bodyPr wrap="none" anchor="ctr"/>
            <a:lstStyle/>
            <a:p>
              <a:endParaRPr lang="zh-CN" altLang="en-US"/>
            </a:p>
          </p:txBody>
        </p:sp>
        <p:sp>
          <p:nvSpPr>
            <p:cNvPr id="1046" name="Rectangle 19"/>
            <p:cNvSpPr>
              <a:spLocks noChangeArrowheads="1"/>
            </p:cNvSpPr>
            <p:nvPr userDrawn="1"/>
          </p:nvSpPr>
          <p:spPr bwMode="gray">
            <a:xfrm rot="-5400000">
              <a:off x="5218" y="1006"/>
              <a:ext cx="166" cy="168"/>
            </a:xfrm>
            <a:prstGeom prst="rect">
              <a:avLst/>
            </a:prstGeom>
            <a:solidFill>
              <a:srgbClr val="297CDD">
                <a:alpha val="89803"/>
              </a:srgbClr>
            </a:solidFill>
            <a:ln w="19050" algn="ctr">
              <a:solidFill>
                <a:schemeClr val="bg1">
                  <a:alpha val="70195"/>
                </a:schemeClr>
              </a:solidFill>
              <a:miter lim="800000"/>
              <a:headEnd/>
              <a:tailEnd/>
            </a:ln>
          </p:spPr>
          <p:txBody>
            <a:bodyPr wrap="none" anchor="ctr"/>
            <a:lstStyle/>
            <a:p>
              <a:endParaRPr lang="zh-CN" altLang="en-US"/>
            </a:p>
          </p:txBody>
        </p:sp>
      </p:grpSp>
      <p:sp>
        <p:nvSpPr>
          <p:cNvPr id="3" name="Rectangle 26"/>
          <p:cNvSpPr>
            <a:spLocks noChangeArrowheads="1"/>
          </p:cNvSpPr>
          <p:nvPr/>
        </p:nvSpPr>
        <p:spPr bwMode="gray">
          <a:xfrm>
            <a:off x="269875" y="0"/>
            <a:ext cx="284163" cy="6889750"/>
          </a:xfrm>
          <a:prstGeom prst="rect">
            <a:avLst/>
          </a:prstGeom>
          <a:solidFill>
            <a:srgbClr val="4A9ACC">
              <a:alpha val="79999"/>
            </a:srgb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p>
            <a:endParaRPr lang="zh-CN" altLang="en-US"/>
          </a:p>
        </p:txBody>
      </p:sp>
      <p:sp>
        <p:nvSpPr>
          <p:cNvPr id="1036" name="Rectangle 27"/>
          <p:cNvSpPr>
            <a:spLocks noChangeArrowheads="1"/>
          </p:cNvSpPr>
          <p:nvPr/>
        </p:nvSpPr>
        <p:spPr bwMode="gray">
          <a:xfrm>
            <a:off x="-12700" y="0"/>
            <a:ext cx="330200" cy="6884988"/>
          </a:xfrm>
          <a:prstGeom prst="rect">
            <a:avLst/>
          </a:prstGeom>
          <a:gradFill rotWithShape="1">
            <a:gsLst>
              <a:gs pos="0">
                <a:srgbClr val="152C3A"/>
              </a:gs>
              <a:gs pos="100000">
                <a:srgbClr val="4A9ACC"/>
              </a:gs>
            </a:gsLst>
            <a:lin ang="189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p>
            <a:endParaRPr lang="zh-CN" altLang="en-US"/>
          </a:p>
        </p:txBody>
      </p:sp>
      <p:sp>
        <p:nvSpPr>
          <p:cNvPr id="1037" name="Rectangle 28"/>
          <p:cNvSpPr>
            <a:spLocks noChangeArrowheads="1"/>
          </p:cNvSpPr>
          <p:nvPr/>
        </p:nvSpPr>
        <p:spPr bwMode="gray">
          <a:xfrm>
            <a:off x="749300" y="23813"/>
            <a:ext cx="71438" cy="6872287"/>
          </a:xfrm>
          <a:prstGeom prst="rect">
            <a:avLst/>
          </a:prstGeom>
          <a:solidFill>
            <a:srgbClr val="4A9ACC">
              <a:alpha val="20000"/>
            </a:srgb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p>
            <a:endParaRPr lang="zh-CN" altLang="en-US"/>
          </a:p>
        </p:txBody>
      </p:sp>
      <p:sp>
        <p:nvSpPr>
          <p:cNvPr id="1038" name="Rectangle 29"/>
          <p:cNvSpPr>
            <a:spLocks noChangeArrowheads="1"/>
          </p:cNvSpPr>
          <p:nvPr/>
        </p:nvSpPr>
        <p:spPr bwMode="gray">
          <a:xfrm>
            <a:off x="508000" y="0"/>
            <a:ext cx="168275" cy="6865938"/>
          </a:xfrm>
          <a:prstGeom prst="rect">
            <a:avLst/>
          </a:prstGeom>
          <a:solidFill>
            <a:srgbClr val="4A9ACC">
              <a:alpha val="54117"/>
            </a:srgb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p>
            <a:endParaRPr lang="zh-CN" altLang="en-US"/>
          </a:p>
        </p:txBody>
      </p:sp>
      <p:sp>
        <p:nvSpPr>
          <p:cNvPr id="1039" name="Rectangle 30"/>
          <p:cNvSpPr>
            <a:spLocks noChangeArrowheads="1"/>
          </p:cNvSpPr>
          <p:nvPr/>
        </p:nvSpPr>
        <p:spPr bwMode="gray">
          <a:xfrm>
            <a:off x="685800" y="0"/>
            <a:ext cx="114300" cy="6872288"/>
          </a:xfrm>
          <a:prstGeom prst="rect">
            <a:avLst/>
          </a:prstGeom>
          <a:solidFill>
            <a:srgbClr val="4A9ACC">
              <a:alpha val="36862"/>
            </a:srgb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p>
            <a:endParaRPr lang="zh-CN" altLang="en-US"/>
          </a:p>
        </p:txBody>
      </p:sp>
      <p:pic>
        <p:nvPicPr>
          <p:cNvPr id="1040" name="Picture 26" descr="hust-en"/>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937375" y="6248400"/>
            <a:ext cx="22066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1035"/>
                                        </p:tgtEl>
                                        <p:attrNameLst>
                                          <p:attrName>style.visibility</p:attrName>
                                        </p:attrNameLst>
                                      </p:cBhvr>
                                      <p:to>
                                        <p:strVal val="visible"/>
                                      </p:to>
                                    </p:set>
                                    <p:animEffect transition="in" filter="wipe(up)">
                                      <p:cBhvr>
                                        <p:cTn id="7" dur="500"/>
                                        <p:tgtEl>
                                          <p:spTgt spid="1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ea typeface="华文中宋" pitchFamily="2" charset="-122"/>
        </a:defRPr>
      </a:lvl2pPr>
      <a:lvl3pPr algn="l" rtl="0" eaLnBrk="1" fontAlgn="base" hangingPunct="1">
        <a:spcBef>
          <a:spcPct val="0"/>
        </a:spcBef>
        <a:spcAft>
          <a:spcPct val="0"/>
        </a:spcAft>
        <a:defRPr sz="3200" b="1">
          <a:solidFill>
            <a:schemeClr val="tx2"/>
          </a:solidFill>
          <a:latin typeface="Arial" charset="0"/>
          <a:ea typeface="华文中宋" pitchFamily="2" charset="-122"/>
        </a:defRPr>
      </a:lvl3pPr>
      <a:lvl4pPr algn="l" rtl="0" eaLnBrk="1" fontAlgn="base" hangingPunct="1">
        <a:spcBef>
          <a:spcPct val="0"/>
        </a:spcBef>
        <a:spcAft>
          <a:spcPct val="0"/>
        </a:spcAft>
        <a:defRPr sz="3200" b="1">
          <a:solidFill>
            <a:schemeClr val="tx2"/>
          </a:solidFill>
          <a:latin typeface="Arial" charset="0"/>
          <a:ea typeface="华文中宋" pitchFamily="2" charset="-122"/>
        </a:defRPr>
      </a:lvl4pPr>
      <a:lvl5pPr algn="l" rtl="0" eaLnBrk="1" fontAlgn="base" hangingPunct="1">
        <a:spcBef>
          <a:spcPct val="0"/>
        </a:spcBef>
        <a:spcAft>
          <a:spcPct val="0"/>
        </a:spcAft>
        <a:defRPr sz="3200" b="1">
          <a:solidFill>
            <a:schemeClr val="tx2"/>
          </a:solidFill>
          <a:latin typeface="Arial" charset="0"/>
          <a:ea typeface="华文中宋" pitchFamily="2" charset="-122"/>
        </a:defRPr>
      </a:lvl5pPr>
      <a:lvl6pPr marL="457200" algn="l" rtl="0" eaLnBrk="1" fontAlgn="base" hangingPunct="1">
        <a:spcBef>
          <a:spcPct val="0"/>
        </a:spcBef>
        <a:spcAft>
          <a:spcPct val="0"/>
        </a:spcAft>
        <a:defRPr sz="3200" b="1">
          <a:solidFill>
            <a:schemeClr val="tx2"/>
          </a:solidFill>
          <a:latin typeface="Arial" charset="0"/>
          <a:ea typeface="华文中宋" pitchFamily="2" charset="-122"/>
        </a:defRPr>
      </a:lvl6pPr>
      <a:lvl7pPr marL="914400" algn="l" rtl="0" eaLnBrk="1" fontAlgn="base" hangingPunct="1">
        <a:spcBef>
          <a:spcPct val="0"/>
        </a:spcBef>
        <a:spcAft>
          <a:spcPct val="0"/>
        </a:spcAft>
        <a:defRPr sz="3200" b="1">
          <a:solidFill>
            <a:schemeClr val="tx2"/>
          </a:solidFill>
          <a:latin typeface="Arial" charset="0"/>
          <a:ea typeface="华文中宋" pitchFamily="2" charset="-122"/>
        </a:defRPr>
      </a:lvl7pPr>
      <a:lvl8pPr marL="1371600" algn="l" rtl="0" eaLnBrk="1" fontAlgn="base" hangingPunct="1">
        <a:spcBef>
          <a:spcPct val="0"/>
        </a:spcBef>
        <a:spcAft>
          <a:spcPct val="0"/>
        </a:spcAft>
        <a:defRPr sz="3200" b="1">
          <a:solidFill>
            <a:schemeClr val="tx2"/>
          </a:solidFill>
          <a:latin typeface="Arial" charset="0"/>
          <a:ea typeface="华文中宋" pitchFamily="2" charset="-122"/>
        </a:defRPr>
      </a:lvl8pPr>
      <a:lvl9pPr marL="1828800" algn="l" rtl="0" eaLnBrk="1" fontAlgn="base" hangingPunct="1">
        <a:spcBef>
          <a:spcPct val="0"/>
        </a:spcBef>
        <a:spcAft>
          <a:spcPct val="0"/>
        </a:spcAft>
        <a:defRPr sz="3200" b="1">
          <a:solidFill>
            <a:schemeClr val="tx2"/>
          </a:solidFill>
          <a:latin typeface="Arial" charset="0"/>
          <a:ea typeface="华文中宋"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E0FA5C-1505-4677-867D-CCB1CE2413AA}" type="datetime10">
              <a:rPr lang="zh-CN" altLang="en-US" smtClean="0"/>
              <a:t>22:28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1123456782"/>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1AA883-E2EB-4109-A8EC-299960FD03CC}" type="datetime10">
              <a:rPr lang="zh-CN" altLang="en-US" smtClean="0"/>
              <a:t>22:28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F6C674-5E21-498A-BE74-B0AEF3B3F524}" type="slidenum">
              <a:rPr lang="zh-CN" altLang="en-US" smtClean="0"/>
              <a:t>‹#›</a:t>
            </a:fld>
            <a:endParaRPr lang="zh-CN" altLang="en-US"/>
          </a:p>
        </p:txBody>
      </p:sp>
    </p:spTree>
    <p:extLst>
      <p:ext uri="{BB962C8B-B14F-4D97-AF65-F5344CB8AC3E}">
        <p14:creationId xmlns:p14="http://schemas.microsoft.com/office/powerpoint/2010/main" val="2786522048"/>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20CE2B-0CA3-45DD-B035-8F84F676CADD}" type="datetime10">
              <a:rPr lang="zh-CN" altLang="en-US" smtClean="0"/>
              <a:t>22:28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422725395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3"/>
          <p:cNvSpPr>
            <a:spLocks noChangeArrowheads="1"/>
          </p:cNvSpPr>
          <p:nvPr/>
        </p:nvSpPr>
        <p:spPr bwMode="gray">
          <a:xfrm>
            <a:off x="838200" y="685800"/>
            <a:ext cx="8305800" cy="5562600"/>
          </a:xfrm>
          <a:prstGeom prst="rect">
            <a:avLst/>
          </a:prstGeom>
          <a:gradFill rotWithShape="1">
            <a:gsLst>
              <a:gs pos="0">
                <a:srgbClr val="81CFEB">
                  <a:alpha val="18999"/>
                </a:srgbClr>
              </a:gs>
              <a:gs pos="100000">
                <a:srgbClr val="FFFFFF"/>
              </a:gs>
            </a:gsLst>
            <a:lin ang="5400000" scaled="1"/>
          </a:gra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zh-CN" altLang="en-US"/>
          </a:p>
        </p:txBody>
      </p:sp>
      <p:sp>
        <p:nvSpPr>
          <p:cNvPr id="1027" name="Rectangle 3"/>
          <p:cNvSpPr>
            <a:spLocks noGrp="1" noChangeArrowheads="1"/>
          </p:cNvSpPr>
          <p:nvPr>
            <p:ph type="body" idx="1"/>
          </p:nvPr>
        </p:nvSpPr>
        <p:spPr bwMode="auto">
          <a:xfrm>
            <a:off x="990600" y="838200"/>
            <a:ext cx="8001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035" name="Picture 11" descr="a_1"/>
          <p:cNvPicPr>
            <a:picLocks noChangeAspect="1" noChangeArrowheads="1"/>
          </p:cNvPicPr>
          <p:nvPr/>
        </p:nvPicPr>
        <p:blipFill>
          <a:blip r:embed="rId15">
            <a:extLst>
              <a:ext uri="{28A0092B-C50C-407E-A947-70E740481C1C}">
                <a14:useLocalDpi xmlns:a14="http://schemas.microsoft.com/office/drawing/2010/main" val="0"/>
              </a:ext>
            </a:extLst>
          </a:blip>
          <a:srcRect l="2174"/>
          <a:stretch>
            <a:fillRect/>
          </a:stretch>
        </p:blipFill>
        <p:spPr bwMode="auto">
          <a:xfrm>
            <a:off x="685800" y="685800"/>
            <a:ext cx="8458200" cy="519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3"/>
          <p:cNvSpPr>
            <a:spLocks noChangeArrowheads="1"/>
          </p:cNvSpPr>
          <p:nvPr/>
        </p:nvSpPr>
        <p:spPr bwMode="gray">
          <a:xfrm>
            <a:off x="0" y="0"/>
            <a:ext cx="9144000" cy="685800"/>
          </a:xfrm>
          <a:prstGeom prst="rect">
            <a:avLst/>
          </a:prstGeom>
          <a:gradFill rotWithShape="1">
            <a:gsLst>
              <a:gs pos="0">
                <a:srgbClr val="81CFEB"/>
              </a:gs>
              <a:gs pos="100000">
                <a:srgbClr val="FFFFFF"/>
              </a:gs>
            </a:gsLst>
            <a:lin ang="5400000" scaled="1"/>
          </a:gra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zh-CN" altLang="en-US"/>
          </a:p>
        </p:txBody>
      </p:sp>
      <p:sp>
        <p:nvSpPr>
          <p:cNvPr id="1033" name="Rectangle 2"/>
          <p:cNvSpPr>
            <a:spLocks noGrp="1" noChangeArrowheads="1"/>
          </p:cNvSpPr>
          <p:nvPr>
            <p:ph type="title"/>
          </p:nvPr>
        </p:nvSpPr>
        <p:spPr bwMode="auto">
          <a:xfrm>
            <a:off x="1066800"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grpSp>
        <p:nvGrpSpPr>
          <p:cNvPr id="1034" name="Group 31"/>
          <p:cNvGrpSpPr>
            <a:grpSpLocks/>
          </p:cNvGrpSpPr>
          <p:nvPr/>
        </p:nvGrpSpPr>
        <p:grpSpPr bwMode="auto">
          <a:xfrm rot="10800000">
            <a:off x="8382000" y="0"/>
            <a:ext cx="762000" cy="685800"/>
            <a:chOff x="5216" y="628"/>
            <a:chExt cx="546" cy="543"/>
          </a:xfrm>
        </p:grpSpPr>
        <p:sp>
          <p:nvSpPr>
            <p:cNvPr id="1041" name="Rectangle 14"/>
            <p:cNvSpPr>
              <a:spLocks noChangeArrowheads="1"/>
            </p:cNvSpPr>
            <p:nvPr userDrawn="1"/>
          </p:nvSpPr>
          <p:spPr bwMode="gray">
            <a:xfrm rot="-5400000">
              <a:off x="5219" y="627"/>
              <a:ext cx="165" cy="168"/>
            </a:xfrm>
            <a:prstGeom prst="rect">
              <a:avLst/>
            </a:prstGeom>
            <a:solidFill>
              <a:srgbClr val="297CDD">
                <a:alpha val="89803"/>
              </a:srgbClr>
            </a:solidFill>
            <a:ln w="19050" algn="ctr">
              <a:solidFill>
                <a:schemeClr val="bg1">
                  <a:alpha val="70195"/>
                </a:schemeClr>
              </a:solidFill>
              <a:miter lim="800000"/>
              <a:headEnd/>
              <a:tailEnd/>
            </a:ln>
          </p:spPr>
          <p:txBody>
            <a:bodyPr wrap="none" anchor="ctr"/>
            <a:lstStyle/>
            <a:p>
              <a:endParaRPr lang="zh-CN" altLang="en-US"/>
            </a:p>
          </p:txBody>
        </p:sp>
        <p:sp>
          <p:nvSpPr>
            <p:cNvPr id="1042" name="Rectangle 15"/>
            <p:cNvSpPr>
              <a:spLocks noChangeArrowheads="1"/>
            </p:cNvSpPr>
            <p:nvPr userDrawn="1"/>
          </p:nvSpPr>
          <p:spPr bwMode="gray">
            <a:xfrm rot="-5400000">
              <a:off x="5408" y="627"/>
              <a:ext cx="165" cy="168"/>
            </a:xfrm>
            <a:prstGeom prst="rect">
              <a:avLst/>
            </a:prstGeom>
            <a:solidFill>
              <a:srgbClr val="297CDD">
                <a:alpha val="59999"/>
              </a:srgbClr>
            </a:solidFill>
            <a:ln w="19050" algn="ctr">
              <a:solidFill>
                <a:schemeClr val="bg1">
                  <a:alpha val="70195"/>
                </a:schemeClr>
              </a:solidFill>
              <a:miter lim="800000"/>
              <a:headEnd/>
              <a:tailEnd/>
            </a:ln>
          </p:spPr>
          <p:txBody>
            <a:bodyPr wrap="none" anchor="ctr"/>
            <a:lstStyle/>
            <a:p>
              <a:endParaRPr lang="zh-CN" altLang="en-US"/>
            </a:p>
          </p:txBody>
        </p:sp>
        <p:sp>
          <p:nvSpPr>
            <p:cNvPr id="1043" name="Rectangle 16"/>
            <p:cNvSpPr>
              <a:spLocks noChangeArrowheads="1"/>
            </p:cNvSpPr>
            <p:nvPr userDrawn="1"/>
          </p:nvSpPr>
          <p:spPr bwMode="gray">
            <a:xfrm rot="-5400000">
              <a:off x="5595" y="627"/>
              <a:ext cx="165" cy="168"/>
            </a:xfrm>
            <a:prstGeom prst="rect">
              <a:avLst/>
            </a:prstGeom>
            <a:solidFill>
              <a:srgbClr val="297CDD">
                <a:alpha val="85097"/>
              </a:srgbClr>
            </a:solidFill>
            <a:ln w="19050" algn="ctr">
              <a:solidFill>
                <a:schemeClr val="bg1">
                  <a:alpha val="70195"/>
                </a:schemeClr>
              </a:solidFill>
              <a:miter lim="800000"/>
              <a:headEnd/>
              <a:tailEnd/>
            </a:ln>
          </p:spPr>
          <p:txBody>
            <a:bodyPr wrap="none" anchor="ctr"/>
            <a:lstStyle/>
            <a:p>
              <a:endParaRPr lang="zh-CN" altLang="en-US"/>
            </a:p>
          </p:txBody>
        </p:sp>
        <p:sp>
          <p:nvSpPr>
            <p:cNvPr id="1044" name="Rectangle 17"/>
            <p:cNvSpPr>
              <a:spLocks noChangeArrowheads="1"/>
            </p:cNvSpPr>
            <p:nvPr userDrawn="1"/>
          </p:nvSpPr>
          <p:spPr bwMode="gray">
            <a:xfrm rot="-5400000">
              <a:off x="5406" y="815"/>
              <a:ext cx="166" cy="168"/>
            </a:xfrm>
            <a:prstGeom prst="rect">
              <a:avLst/>
            </a:prstGeom>
            <a:solidFill>
              <a:srgbClr val="297CDD"/>
            </a:solidFill>
            <a:ln w="19050" algn="ctr">
              <a:solidFill>
                <a:schemeClr val="bg1">
                  <a:alpha val="70195"/>
                </a:schemeClr>
              </a:solidFill>
              <a:miter lim="800000"/>
              <a:headEnd/>
              <a:tailEnd/>
            </a:ln>
          </p:spPr>
          <p:txBody>
            <a:bodyPr wrap="none" anchor="ctr"/>
            <a:lstStyle/>
            <a:p>
              <a:endParaRPr lang="zh-CN" altLang="en-US"/>
            </a:p>
          </p:txBody>
        </p:sp>
        <p:sp>
          <p:nvSpPr>
            <p:cNvPr id="1045" name="Rectangle 18"/>
            <p:cNvSpPr>
              <a:spLocks noChangeArrowheads="1"/>
            </p:cNvSpPr>
            <p:nvPr userDrawn="1"/>
          </p:nvSpPr>
          <p:spPr bwMode="gray">
            <a:xfrm rot="-5400000">
              <a:off x="5217" y="818"/>
              <a:ext cx="166" cy="168"/>
            </a:xfrm>
            <a:prstGeom prst="rect">
              <a:avLst/>
            </a:prstGeom>
            <a:solidFill>
              <a:srgbClr val="297CDD">
                <a:alpha val="59999"/>
              </a:srgbClr>
            </a:solidFill>
            <a:ln w="19050" algn="ctr">
              <a:solidFill>
                <a:schemeClr val="bg1">
                  <a:alpha val="70195"/>
                </a:schemeClr>
              </a:solidFill>
              <a:miter lim="800000"/>
              <a:headEnd/>
              <a:tailEnd/>
            </a:ln>
          </p:spPr>
          <p:txBody>
            <a:bodyPr wrap="none" anchor="ctr"/>
            <a:lstStyle/>
            <a:p>
              <a:endParaRPr lang="zh-CN" altLang="en-US"/>
            </a:p>
          </p:txBody>
        </p:sp>
        <p:sp>
          <p:nvSpPr>
            <p:cNvPr id="1046" name="Rectangle 19"/>
            <p:cNvSpPr>
              <a:spLocks noChangeArrowheads="1"/>
            </p:cNvSpPr>
            <p:nvPr userDrawn="1"/>
          </p:nvSpPr>
          <p:spPr bwMode="gray">
            <a:xfrm rot="-5400000">
              <a:off x="5218" y="1006"/>
              <a:ext cx="166" cy="168"/>
            </a:xfrm>
            <a:prstGeom prst="rect">
              <a:avLst/>
            </a:prstGeom>
            <a:solidFill>
              <a:srgbClr val="297CDD">
                <a:alpha val="89803"/>
              </a:srgbClr>
            </a:solidFill>
            <a:ln w="19050" algn="ctr">
              <a:solidFill>
                <a:schemeClr val="bg1">
                  <a:alpha val="70195"/>
                </a:schemeClr>
              </a:solidFill>
              <a:miter lim="800000"/>
              <a:headEnd/>
              <a:tailEnd/>
            </a:ln>
          </p:spPr>
          <p:txBody>
            <a:bodyPr wrap="none" anchor="ctr"/>
            <a:lstStyle/>
            <a:p>
              <a:endParaRPr lang="zh-CN" altLang="en-US"/>
            </a:p>
          </p:txBody>
        </p:sp>
      </p:grpSp>
      <p:sp>
        <p:nvSpPr>
          <p:cNvPr id="3" name="Rectangle 26"/>
          <p:cNvSpPr>
            <a:spLocks noChangeArrowheads="1"/>
          </p:cNvSpPr>
          <p:nvPr/>
        </p:nvSpPr>
        <p:spPr bwMode="gray">
          <a:xfrm>
            <a:off x="269875" y="0"/>
            <a:ext cx="284163" cy="6889750"/>
          </a:xfrm>
          <a:prstGeom prst="rect">
            <a:avLst/>
          </a:prstGeom>
          <a:solidFill>
            <a:srgbClr val="4A9ACC">
              <a:alpha val="79999"/>
            </a:srgb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p>
            <a:endParaRPr lang="zh-CN" altLang="en-US"/>
          </a:p>
        </p:txBody>
      </p:sp>
      <p:sp>
        <p:nvSpPr>
          <p:cNvPr id="1036" name="Rectangle 27"/>
          <p:cNvSpPr>
            <a:spLocks noChangeArrowheads="1"/>
          </p:cNvSpPr>
          <p:nvPr/>
        </p:nvSpPr>
        <p:spPr bwMode="gray">
          <a:xfrm>
            <a:off x="-12700" y="0"/>
            <a:ext cx="330200" cy="6884988"/>
          </a:xfrm>
          <a:prstGeom prst="rect">
            <a:avLst/>
          </a:prstGeom>
          <a:gradFill rotWithShape="1">
            <a:gsLst>
              <a:gs pos="0">
                <a:srgbClr val="152C3A"/>
              </a:gs>
              <a:gs pos="100000">
                <a:srgbClr val="4A9ACC"/>
              </a:gs>
            </a:gsLst>
            <a:lin ang="189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p>
            <a:endParaRPr lang="zh-CN" altLang="en-US"/>
          </a:p>
        </p:txBody>
      </p:sp>
      <p:sp>
        <p:nvSpPr>
          <p:cNvPr id="1037" name="Rectangle 28"/>
          <p:cNvSpPr>
            <a:spLocks noChangeArrowheads="1"/>
          </p:cNvSpPr>
          <p:nvPr/>
        </p:nvSpPr>
        <p:spPr bwMode="gray">
          <a:xfrm>
            <a:off x="749300" y="23813"/>
            <a:ext cx="71438" cy="6872287"/>
          </a:xfrm>
          <a:prstGeom prst="rect">
            <a:avLst/>
          </a:prstGeom>
          <a:solidFill>
            <a:srgbClr val="4A9ACC">
              <a:alpha val="20000"/>
            </a:srgb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p>
            <a:endParaRPr lang="zh-CN" altLang="en-US"/>
          </a:p>
        </p:txBody>
      </p:sp>
      <p:sp>
        <p:nvSpPr>
          <p:cNvPr id="1038" name="Rectangle 29"/>
          <p:cNvSpPr>
            <a:spLocks noChangeArrowheads="1"/>
          </p:cNvSpPr>
          <p:nvPr/>
        </p:nvSpPr>
        <p:spPr bwMode="gray">
          <a:xfrm>
            <a:off x="508000" y="0"/>
            <a:ext cx="168275" cy="6865938"/>
          </a:xfrm>
          <a:prstGeom prst="rect">
            <a:avLst/>
          </a:prstGeom>
          <a:solidFill>
            <a:srgbClr val="4A9ACC">
              <a:alpha val="54117"/>
            </a:srgb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p>
            <a:endParaRPr lang="zh-CN" altLang="en-US"/>
          </a:p>
        </p:txBody>
      </p:sp>
      <p:sp>
        <p:nvSpPr>
          <p:cNvPr id="1039" name="Rectangle 30"/>
          <p:cNvSpPr>
            <a:spLocks noChangeArrowheads="1"/>
          </p:cNvSpPr>
          <p:nvPr/>
        </p:nvSpPr>
        <p:spPr bwMode="gray">
          <a:xfrm>
            <a:off x="685800" y="0"/>
            <a:ext cx="114300" cy="6872288"/>
          </a:xfrm>
          <a:prstGeom prst="rect">
            <a:avLst/>
          </a:prstGeom>
          <a:solidFill>
            <a:srgbClr val="4A9ACC">
              <a:alpha val="36862"/>
            </a:srgb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p>
            <a:endParaRPr lang="zh-CN" altLang="en-US"/>
          </a:p>
        </p:txBody>
      </p:sp>
      <p:pic>
        <p:nvPicPr>
          <p:cNvPr id="1040" name="Picture 26" descr="hust-en"/>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937375" y="6248400"/>
            <a:ext cx="22066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1035"/>
                                        </p:tgtEl>
                                        <p:attrNameLst>
                                          <p:attrName>style.visibility</p:attrName>
                                        </p:attrNameLst>
                                      </p:cBhvr>
                                      <p:to>
                                        <p:strVal val="visible"/>
                                      </p:to>
                                    </p:set>
                                    <p:animEffect transition="in" filter="wipe(up)">
                                      <p:cBhvr>
                                        <p:cTn id="7" dur="500"/>
                                        <p:tgtEl>
                                          <p:spTgt spid="1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ea typeface="华文中宋" pitchFamily="2" charset="-122"/>
        </a:defRPr>
      </a:lvl2pPr>
      <a:lvl3pPr algn="l" rtl="0" eaLnBrk="1" fontAlgn="base" hangingPunct="1">
        <a:spcBef>
          <a:spcPct val="0"/>
        </a:spcBef>
        <a:spcAft>
          <a:spcPct val="0"/>
        </a:spcAft>
        <a:defRPr sz="3200" b="1">
          <a:solidFill>
            <a:schemeClr val="tx2"/>
          </a:solidFill>
          <a:latin typeface="Arial" charset="0"/>
          <a:ea typeface="华文中宋" pitchFamily="2" charset="-122"/>
        </a:defRPr>
      </a:lvl3pPr>
      <a:lvl4pPr algn="l" rtl="0" eaLnBrk="1" fontAlgn="base" hangingPunct="1">
        <a:spcBef>
          <a:spcPct val="0"/>
        </a:spcBef>
        <a:spcAft>
          <a:spcPct val="0"/>
        </a:spcAft>
        <a:defRPr sz="3200" b="1">
          <a:solidFill>
            <a:schemeClr val="tx2"/>
          </a:solidFill>
          <a:latin typeface="Arial" charset="0"/>
          <a:ea typeface="华文中宋" pitchFamily="2" charset="-122"/>
        </a:defRPr>
      </a:lvl4pPr>
      <a:lvl5pPr algn="l" rtl="0" eaLnBrk="1" fontAlgn="base" hangingPunct="1">
        <a:spcBef>
          <a:spcPct val="0"/>
        </a:spcBef>
        <a:spcAft>
          <a:spcPct val="0"/>
        </a:spcAft>
        <a:defRPr sz="3200" b="1">
          <a:solidFill>
            <a:schemeClr val="tx2"/>
          </a:solidFill>
          <a:latin typeface="Arial" charset="0"/>
          <a:ea typeface="华文中宋" pitchFamily="2" charset="-122"/>
        </a:defRPr>
      </a:lvl5pPr>
      <a:lvl6pPr marL="457200" algn="l" rtl="0" eaLnBrk="1" fontAlgn="base" hangingPunct="1">
        <a:spcBef>
          <a:spcPct val="0"/>
        </a:spcBef>
        <a:spcAft>
          <a:spcPct val="0"/>
        </a:spcAft>
        <a:defRPr sz="3200" b="1">
          <a:solidFill>
            <a:schemeClr val="tx2"/>
          </a:solidFill>
          <a:latin typeface="Arial" charset="0"/>
          <a:ea typeface="华文中宋" pitchFamily="2" charset="-122"/>
        </a:defRPr>
      </a:lvl6pPr>
      <a:lvl7pPr marL="914400" algn="l" rtl="0" eaLnBrk="1" fontAlgn="base" hangingPunct="1">
        <a:spcBef>
          <a:spcPct val="0"/>
        </a:spcBef>
        <a:spcAft>
          <a:spcPct val="0"/>
        </a:spcAft>
        <a:defRPr sz="3200" b="1">
          <a:solidFill>
            <a:schemeClr val="tx2"/>
          </a:solidFill>
          <a:latin typeface="Arial" charset="0"/>
          <a:ea typeface="华文中宋" pitchFamily="2" charset="-122"/>
        </a:defRPr>
      </a:lvl7pPr>
      <a:lvl8pPr marL="1371600" algn="l" rtl="0" eaLnBrk="1" fontAlgn="base" hangingPunct="1">
        <a:spcBef>
          <a:spcPct val="0"/>
        </a:spcBef>
        <a:spcAft>
          <a:spcPct val="0"/>
        </a:spcAft>
        <a:defRPr sz="3200" b="1">
          <a:solidFill>
            <a:schemeClr val="tx2"/>
          </a:solidFill>
          <a:latin typeface="Arial" charset="0"/>
          <a:ea typeface="华文中宋" pitchFamily="2" charset="-122"/>
        </a:defRPr>
      </a:lvl8pPr>
      <a:lvl9pPr marL="1828800" algn="l" rtl="0" eaLnBrk="1" fontAlgn="base" hangingPunct="1">
        <a:spcBef>
          <a:spcPct val="0"/>
        </a:spcBef>
        <a:spcAft>
          <a:spcPct val="0"/>
        </a:spcAft>
        <a:defRPr sz="3200" b="1">
          <a:solidFill>
            <a:schemeClr val="tx2"/>
          </a:solidFill>
          <a:latin typeface="Arial" charset="0"/>
          <a:ea typeface="华文中宋"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3.xml"/><Relationship Id="rId5"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4.xml"/><Relationship Id="rId5" Type="http://schemas.openxmlformats.org/officeDocument/2006/relationships/image" Target="../media/image7.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5.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7.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8.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3.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0.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11.xml"/><Relationship Id="rId5" Type="http://schemas.openxmlformats.org/officeDocument/2006/relationships/image" Target="../media/image8.png"/><Relationship Id="rId4" Type="http://schemas.openxmlformats.org/officeDocument/2006/relationships/image" Target="../media/image7.png"/></Relationships>
</file>

<file path=ppt/slides/_rels/slide41.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slide" Target="slide30.xml"/><Relationship Id="rId1" Type="http://schemas.openxmlformats.org/officeDocument/2006/relationships/slideLayout" Target="../slideLayouts/slideLayout13.xml"/><Relationship Id="rId5" Type="http://schemas.openxmlformats.org/officeDocument/2006/relationships/slide" Target="slide6.xml"/><Relationship Id="rId4" Type="http://schemas.openxmlformats.org/officeDocument/2006/relationships/slide" Target="slide39.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12.xml"/><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3.xml"/><Relationship Id="rId1" Type="http://schemas.openxmlformats.org/officeDocument/2006/relationships/vmlDrawing" Target="../drawings/vmlDrawing2.vml"/><Relationship Id="rId5" Type="http://schemas.openxmlformats.org/officeDocument/2006/relationships/image" Target="../media/image11.emf"/><Relationship Id="rId4" Type="http://schemas.openxmlformats.org/officeDocument/2006/relationships/oleObject" Target="../embeddings/oleObject2.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slide" Target="slide11.xml"/><Relationship Id="rId4" Type="http://schemas.openxmlformats.org/officeDocument/2006/relationships/slide" Target="slide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4.xml"/><Relationship Id="rId1" Type="http://schemas.openxmlformats.org/officeDocument/2006/relationships/tags" Target="../tags/tag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711"/>
            <a:ext cx="9144000" cy="3861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51" name="Rectangle 3"/>
          <p:cNvSpPr>
            <a:spLocks noGrp="1" noChangeArrowheads="1"/>
          </p:cNvSpPr>
          <p:nvPr>
            <p:ph type="subTitle" idx="1"/>
          </p:nvPr>
        </p:nvSpPr>
        <p:spPr>
          <a:xfrm>
            <a:off x="1565176" y="3429000"/>
            <a:ext cx="6400800" cy="1752600"/>
          </a:xfrm>
        </p:spPr>
        <p:txBody>
          <a:bodyPr/>
          <a:lstStyle/>
          <a:p>
            <a:r>
              <a:rPr lang="zh-CN" altLang="en-US" sz="2800" b="1" dirty="0">
                <a:solidFill>
                  <a:schemeClr val="tx1"/>
                </a:solidFill>
              </a:rPr>
              <a:t>人工智能与自动化学院</a:t>
            </a:r>
            <a:endParaRPr lang="en-US" altLang="zh-CN" sz="2800" b="1" dirty="0">
              <a:solidFill>
                <a:schemeClr val="tx1"/>
              </a:solidFill>
            </a:endParaRPr>
          </a:p>
          <a:p>
            <a:r>
              <a:rPr lang="zh-CN" altLang="en-US" sz="2800" b="1" dirty="0">
                <a:solidFill>
                  <a:schemeClr val="tx1"/>
                </a:solidFill>
              </a:rPr>
              <a:t>徐金榜</a:t>
            </a:r>
            <a:endParaRPr lang="en-US" altLang="zh-CN" b="1" dirty="0">
              <a:solidFill>
                <a:schemeClr val="tx1"/>
              </a:solidFill>
            </a:endParaRPr>
          </a:p>
        </p:txBody>
      </p:sp>
      <p:sp>
        <p:nvSpPr>
          <p:cNvPr id="6" name="Text Box 9"/>
          <p:cNvSpPr txBox="1">
            <a:spLocks noChangeArrowheads="1"/>
          </p:cNvSpPr>
          <p:nvPr/>
        </p:nvSpPr>
        <p:spPr bwMode="auto">
          <a:xfrm>
            <a:off x="1993268" y="1954426"/>
            <a:ext cx="55446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defRPr/>
            </a:pPr>
            <a:r>
              <a:rPr kumimoji="1" lang="zh-CN" altLang="en-US" sz="3600" b="1" dirty="0">
                <a:solidFill>
                  <a:srgbClr val="FF9933"/>
                </a:solidFill>
                <a:effectLst>
                  <a:outerShdw blurRad="38100" dist="38100" dir="2700000" algn="tl">
                    <a:srgbClr val="000000"/>
                  </a:outerShdw>
                </a:effectLst>
                <a:latin typeface="黑体" pitchFamily="2" charset="-122"/>
                <a:ea typeface="黑体" pitchFamily="2" charset="-122"/>
              </a:rPr>
              <a:t>电力电子与运动控制系统</a:t>
            </a:r>
          </a:p>
        </p:txBody>
      </p:sp>
      <p:sp>
        <p:nvSpPr>
          <p:cNvPr id="3" name="日期占位符 2"/>
          <p:cNvSpPr>
            <a:spLocks noGrp="1"/>
          </p:cNvSpPr>
          <p:nvPr>
            <p:ph type="dt" sz="half" idx="10"/>
          </p:nvPr>
        </p:nvSpPr>
        <p:spPr/>
        <p:txBody>
          <a:bodyPr/>
          <a:lstStyle/>
          <a:p>
            <a:fld id="{264357C6-8207-44DA-BABD-A0FC2B84560C}" type="datetime10">
              <a:rPr lang="zh-CN" altLang="en-US" smtClean="0"/>
              <a:t>22:28</a:t>
            </a:fld>
            <a:endParaRPr lang="zh-CN" altLang="en-US"/>
          </a:p>
        </p:txBody>
      </p:sp>
      <p:sp>
        <p:nvSpPr>
          <p:cNvPr id="4" name="灯片编号占位符 3">
            <a:extLst>
              <a:ext uri="{FF2B5EF4-FFF2-40B4-BE49-F238E27FC236}">
                <a16:creationId xmlns:a16="http://schemas.microsoft.com/office/drawing/2014/main" id="{881B6307-8DB8-4245-8FBF-8FC6B955313F}"/>
              </a:ext>
            </a:extLst>
          </p:cNvPr>
          <p:cNvSpPr>
            <a:spLocks noGrp="1"/>
          </p:cNvSpPr>
          <p:nvPr>
            <p:ph type="sldNum" sz="quarter" idx="12"/>
          </p:nvPr>
        </p:nvSpPr>
        <p:spPr/>
        <p:txBody>
          <a:bodyPr/>
          <a:lstStyle/>
          <a:p>
            <a:fld id="{0C913308-F349-4B6D-A68A-DD1791B4A57B}" type="slidenum">
              <a:rPr lang="zh-CN" altLang="en-US" smtClean="0"/>
              <a:t>1</a:t>
            </a:fld>
            <a:endParaRPr lang="zh-CN" altLang="en-US"/>
          </a:p>
        </p:txBody>
      </p:sp>
    </p:spTree>
    <p:extLst>
      <p:ext uri="{BB962C8B-B14F-4D97-AF65-F5344CB8AC3E}">
        <p14:creationId xmlns:p14="http://schemas.microsoft.com/office/powerpoint/2010/main" val="2541752509"/>
      </p:ext>
    </p:extLst>
  </p:cSld>
  <p:clrMapOvr>
    <a:masterClrMapping/>
  </p:clrMapOvr>
  <mc:AlternateContent xmlns:mc="http://schemas.openxmlformats.org/markup-compatibility/2006" xmlns:p14="http://schemas.microsoft.com/office/powerpoint/2010/main">
    <mc:Choice Requires="p14">
      <p:transition spd="slow" p14:dur="2000" advTm="92469"/>
    </mc:Choice>
    <mc:Fallback xmlns="">
      <p:transition spd="slow" advTm="9246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100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908" name="Rectangle 4"/>
          <p:cNvSpPr>
            <a:spLocks noGrp="1" noChangeArrowheads="1"/>
          </p:cNvSpPr>
          <p:nvPr>
            <p:ph type="body" idx="1"/>
          </p:nvPr>
        </p:nvSpPr>
        <p:spPr bwMode="auto">
          <a:xfrm>
            <a:off x="914400" y="1277938"/>
            <a:ext cx="7761288" cy="1503362"/>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indent="0" eaLnBrk="1" hangingPunct="1">
              <a:lnSpc>
                <a:spcPct val="80000"/>
              </a:lnSpc>
              <a:buSzTx/>
              <a:buFont typeface="Wingdings" pitchFamily="2" charset="2"/>
              <a:buBlip>
                <a:blip r:embed="rId4"/>
              </a:buBlip>
              <a:defRPr/>
            </a:pPr>
            <a:r>
              <a:rPr lang="en-US" altLang="zh-CN" sz="2400">
                <a:solidFill>
                  <a:srgbClr val="0000FF"/>
                </a:solidFill>
                <a:latin typeface="华文中宋" pitchFamily="2" charset="-122"/>
                <a:ea typeface="华文中宋" pitchFamily="2" charset="-122"/>
              </a:rPr>
              <a:t> </a:t>
            </a:r>
            <a:r>
              <a:rPr lang="zh-CN" altLang="en-US" sz="2400">
                <a:solidFill>
                  <a:srgbClr val="0000FF"/>
                </a:solidFill>
                <a:latin typeface="华文中宋" pitchFamily="2" charset="-122"/>
                <a:ea typeface="华文中宋" pitchFamily="2" charset="-122"/>
              </a:rPr>
              <a:t>电</a:t>
            </a:r>
            <a:r>
              <a:rPr lang="en-US" altLang="zh-CN" sz="2400">
                <a:solidFill>
                  <a:srgbClr val="0000FF"/>
                </a:solidFill>
                <a:ea typeface="华文中宋" pitchFamily="2" charset="-122"/>
              </a:rPr>
              <a:t>——</a:t>
            </a:r>
            <a:r>
              <a:rPr lang="zh-CN" altLang="en-US" sz="2400">
                <a:solidFill>
                  <a:srgbClr val="0000FF"/>
                </a:solidFill>
                <a:latin typeface="华文中宋" pitchFamily="2" charset="-122"/>
                <a:ea typeface="华文中宋" pitchFamily="2" charset="-122"/>
              </a:rPr>
              <a:t>交流和直流两种</a:t>
            </a:r>
          </a:p>
          <a:p>
            <a:pPr marL="0" indent="0" eaLnBrk="1" hangingPunct="1">
              <a:lnSpc>
                <a:spcPct val="80000"/>
              </a:lnSpc>
              <a:buSzTx/>
              <a:buFont typeface="Wingdings" pitchFamily="2" charset="2"/>
              <a:buNone/>
              <a:defRPr/>
            </a:pPr>
            <a:r>
              <a:rPr lang="zh-CN" altLang="en-US" sz="2400">
                <a:solidFill>
                  <a:srgbClr val="000000"/>
                </a:solidFill>
                <a:effectLst/>
                <a:latin typeface="华文中宋" pitchFamily="2" charset="-122"/>
                <a:ea typeface="华文中宋" pitchFamily="2" charset="-122"/>
              </a:rPr>
              <a:t>问题：什么是交流电？什么是直流电？</a:t>
            </a:r>
            <a:endParaRPr lang="zh-CN" altLang="en-US" sz="2400">
              <a:solidFill>
                <a:srgbClr val="0000FF"/>
              </a:solidFill>
              <a:latin typeface="华文中宋" pitchFamily="2" charset="-122"/>
              <a:ea typeface="华文中宋" pitchFamily="2" charset="-122"/>
            </a:endParaRPr>
          </a:p>
          <a:p>
            <a:pPr marL="0" indent="0" eaLnBrk="1" hangingPunct="1">
              <a:lnSpc>
                <a:spcPct val="80000"/>
              </a:lnSpc>
              <a:buSzTx/>
              <a:buFont typeface="Wingdings" pitchFamily="2" charset="2"/>
              <a:buNone/>
              <a:defRPr/>
            </a:pPr>
            <a:r>
              <a:rPr lang="zh-CN" altLang="en-US" sz="2400">
                <a:latin typeface="华文中宋" pitchFamily="2" charset="-122"/>
                <a:ea typeface="华文中宋" pitchFamily="2" charset="-122"/>
              </a:rPr>
              <a:t>       </a:t>
            </a:r>
            <a:r>
              <a:rPr lang="zh-CN" altLang="en-US" sz="2400">
                <a:solidFill>
                  <a:srgbClr val="000000"/>
                </a:solidFill>
                <a:effectLst/>
                <a:latin typeface="华文中宋" pitchFamily="2" charset="-122"/>
                <a:ea typeface="华文中宋" pitchFamily="2" charset="-122"/>
              </a:rPr>
              <a:t>从公用电网直接得到的是交流，从蓄电池和干电池得到的是直流。</a:t>
            </a:r>
          </a:p>
          <a:p>
            <a:pPr marL="0" indent="0" eaLnBrk="1" hangingPunct="1">
              <a:lnSpc>
                <a:spcPct val="80000"/>
              </a:lnSpc>
              <a:buSzTx/>
              <a:buFont typeface="Wingdings" pitchFamily="2" charset="2"/>
              <a:buNone/>
              <a:defRPr/>
            </a:pPr>
            <a:endParaRPr lang="zh-CN" altLang="en-US" sz="2400">
              <a:solidFill>
                <a:srgbClr val="000000"/>
              </a:solidFill>
              <a:effectLst/>
              <a:latin typeface="华文中宋" pitchFamily="2" charset="-122"/>
              <a:ea typeface="华文中宋" pitchFamily="2" charset="-122"/>
            </a:endParaRPr>
          </a:p>
          <a:p>
            <a:pPr marL="0" indent="0" algn="ctr" eaLnBrk="1" hangingPunct="1">
              <a:lnSpc>
                <a:spcPct val="80000"/>
              </a:lnSpc>
              <a:defRPr/>
            </a:pPr>
            <a:endParaRPr lang="en-US" altLang="zh-CN" sz="2400">
              <a:latin typeface="华文中宋" pitchFamily="2" charset="-122"/>
              <a:ea typeface="华文中宋" pitchFamily="2" charset="-122"/>
            </a:endParaRPr>
          </a:p>
        </p:txBody>
      </p:sp>
      <p:sp>
        <p:nvSpPr>
          <p:cNvPr id="123909" name="Rectangle 5"/>
          <p:cNvSpPr>
            <a:spLocks noChangeArrowheads="1"/>
          </p:cNvSpPr>
          <p:nvPr/>
        </p:nvSpPr>
        <p:spPr bwMode="auto">
          <a:xfrm>
            <a:off x="468313" y="2593975"/>
            <a:ext cx="8316912"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lnSpc>
                <a:spcPct val="130000"/>
              </a:lnSpc>
              <a:buClr>
                <a:schemeClr val="tx2"/>
              </a:buClr>
              <a:buFont typeface="Wingdings" pitchFamily="2" charset="2"/>
              <a:buBlip>
                <a:blip r:embed="rId4"/>
              </a:buBlip>
              <a:defRPr/>
            </a:pPr>
            <a:r>
              <a:rPr kumimoji="1" lang="en-US" altLang="zh-CN" sz="2400" dirty="0">
                <a:solidFill>
                  <a:srgbClr val="0000FF"/>
                </a:solidFill>
                <a:effectLst>
                  <a:outerShdw blurRad="38100" dist="38100" dir="2700000" algn="tl">
                    <a:srgbClr val="000000"/>
                  </a:outerShdw>
                </a:effectLst>
                <a:latin typeface="华文中宋" pitchFamily="2" charset="-122"/>
                <a:ea typeface="华文中宋" pitchFamily="2" charset="-122"/>
              </a:rPr>
              <a:t> </a:t>
            </a:r>
            <a:r>
              <a:rPr kumimoji="1" lang="zh-CN" altLang="en-US" sz="2400" dirty="0">
                <a:solidFill>
                  <a:srgbClr val="0000FF"/>
                </a:solidFill>
                <a:effectLst>
                  <a:outerShdw blurRad="38100" dist="38100" dir="2700000" algn="tl">
                    <a:srgbClr val="000000"/>
                  </a:outerShdw>
                </a:effectLst>
                <a:latin typeface="华文中宋" pitchFamily="2" charset="-122"/>
                <a:ea typeface="华文中宋" pitchFamily="2" charset="-122"/>
              </a:rPr>
              <a:t>电力变换四大类</a:t>
            </a:r>
          </a:p>
          <a:p>
            <a:pPr lvl="1" algn="l">
              <a:lnSpc>
                <a:spcPct val="130000"/>
              </a:lnSpc>
              <a:buClr>
                <a:schemeClr val="tx2"/>
              </a:buClr>
              <a:buFont typeface="Wingdings" pitchFamily="2" charset="2"/>
              <a:buNone/>
              <a:defRPr/>
            </a:pPr>
            <a:r>
              <a:rPr kumimoji="1" lang="zh-CN" altLang="en-US" sz="2400" dirty="0">
                <a:latin typeface="华文中宋" pitchFamily="2" charset="-122"/>
                <a:ea typeface="华文中宋" pitchFamily="2" charset="-122"/>
              </a:rPr>
              <a:t>      </a:t>
            </a:r>
            <a:r>
              <a:rPr kumimoji="1" lang="zh-CN" altLang="en-US" sz="2400" dirty="0">
                <a:solidFill>
                  <a:srgbClr val="000000"/>
                </a:solidFill>
                <a:latin typeface="华文中宋" pitchFamily="2" charset="-122"/>
                <a:ea typeface="华文中宋" pitchFamily="2" charset="-122"/>
              </a:rPr>
              <a:t>交流变直流、直流变交流、直流变直流、交流变交流</a:t>
            </a:r>
          </a:p>
        </p:txBody>
      </p:sp>
      <p:sp>
        <p:nvSpPr>
          <p:cNvPr id="123910" name="Text Box 6"/>
          <p:cNvSpPr txBox="1">
            <a:spLocks noChangeArrowheads="1"/>
          </p:cNvSpPr>
          <p:nvPr/>
        </p:nvSpPr>
        <p:spPr bwMode="auto">
          <a:xfrm>
            <a:off x="2651125" y="3505200"/>
            <a:ext cx="3887788"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1"/>
                </a:solidFill>
                <a:latin typeface="Arial" charset="0"/>
                <a:ea typeface="宋体" pitchFamily="2" charset="-122"/>
              </a:defRPr>
            </a:lvl1pPr>
            <a:lvl2pPr marL="742950" indent="-285750" eaLnBrk="0" hangingPunct="0">
              <a:defRPr sz="1400">
                <a:solidFill>
                  <a:schemeClr val="tx1"/>
                </a:solidFill>
                <a:latin typeface="Arial" charset="0"/>
                <a:ea typeface="宋体" pitchFamily="2" charset="-122"/>
              </a:defRPr>
            </a:lvl2pPr>
            <a:lvl3pPr marL="1143000" indent="-228600" eaLnBrk="0" hangingPunct="0">
              <a:defRPr sz="1400">
                <a:solidFill>
                  <a:schemeClr val="tx1"/>
                </a:solidFill>
                <a:latin typeface="Arial" charset="0"/>
                <a:ea typeface="宋体" pitchFamily="2" charset="-122"/>
              </a:defRPr>
            </a:lvl3pPr>
            <a:lvl4pPr marL="1600200" indent="-228600" eaLnBrk="0" hangingPunct="0">
              <a:defRPr sz="1400">
                <a:solidFill>
                  <a:schemeClr val="tx1"/>
                </a:solidFill>
                <a:latin typeface="Arial" charset="0"/>
                <a:ea typeface="宋体" pitchFamily="2" charset="-122"/>
              </a:defRPr>
            </a:lvl4pPr>
            <a:lvl5pPr marL="2057400" indent="-228600" eaLnBrk="0" hangingPunct="0">
              <a:defRPr sz="1400">
                <a:solidFill>
                  <a:schemeClr val="tx1"/>
                </a:solidFill>
                <a:latin typeface="Arial" charset="0"/>
                <a:ea typeface="宋体" pitchFamily="2" charset="-122"/>
              </a:defRPr>
            </a:lvl5pPr>
            <a:lvl6pPr marL="2514600" indent="-228600" algn="r" eaLnBrk="0" fontAlgn="base" hangingPunct="0">
              <a:spcBef>
                <a:spcPct val="0"/>
              </a:spcBef>
              <a:spcAft>
                <a:spcPct val="0"/>
              </a:spcAft>
              <a:defRPr sz="1400">
                <a:solidFill>
                  <a:schemeClr val="tx1"/>
                </a:solidFill>
                <a:latin typeface="Arial" charset="0"/>
                <a:ea typeface="宋体" pitchFamily="2" charset="-122"/>
              </a:defRPr>
            </a:lvl6pPr>
            <a:lvl7pPr marL="2971800" indent="-228600" algn="r" eaLnBrk="0" fontAlgn="base" hangingPunct="0">
              <a:spcBef>
                <a:spcPct val="0"/>
              </a:spcBef>
              <a:spcAft>
                <a:spcPct val="0"/>
              </a:spcAft>
              <a:defRPr sz="1400">
                <a:solidFill>
                  <a:schemeClr val="tx1"/>
                </a:solidFill>
                <a:latin typeface="Arial" charset="0"/>
                <a:ea typeface="宋体" pitchFamily="2" charset="-122"/>
              </a:defRPr>
            </a:lvl7pPr>
            <a:lvl8pPr marL="3429000" indent="-228600" algn="r" eaLnBrk="0" fontAlgn="base" hangingPunct="0">
              <a:spcBef>
                <a:spcPct val="0"/>
              </a:spcBef>
              <a:spcAft>
                <a:spcPct val="0"/>
              </a:spcAft>
              <a:defRPr sz="1400">
                <a:solidFill>
                  <a:schemeClr val="tx1"/>
                </a:solidFill>
                <a:latin typeface="Arial" charset="0"/>
                <a:ea typeface="宋体" pitchFamily="2" charset="-122"/>
              </a:defRPr>
            </a:lvl8pPr>
            <a:lvl9pPr marL="3886200" indent="-228600" algn="r" eaLnBrk="0" fontAlgn="base" hangingPunct="0">
              <a:spcBef>
                <a:spcPct val="0"/>
              </a:spcBef>
              <a:spcAft>
                <a:spcPct val="0"/>
              </a:spcAft>
              <a:defRPr sz="1400">
                <a:solidFill>
                  <a:schemeClr val="tx1"/>
                </a:solidFill>
                <a:latin typeface="Arial" charset="0"/>
                <a:ea typeface="宋体" pitchFamily="2" charset="-122"/>
              </a:defRPr>
            </a:lvl9pPr>
          </a:lstStyle>
          <a:p>
            <a:pPr algn="ctr" eaLnBrk="1" hangingPunct="1">
              <a:lnSpc>
                <a:spcPct val="130000"/>
              </a:lnSpc>
            </a:pPr>
            <a:r>
              <a:rPr kumimoji="1" lang="zh-CN" altLang="en-US" sz="2400">
                <a:solidFill>
                  <a:srgbClr val="0000FF"/>
                </a:solidFill>
                <a:ea typeface="华文中宋" pitchFamily="2" charset="-122"/>
              </a:rPr>
              <a:t>表</a:t>
            </a:r>
            <a:r>
              <a:rPr kumimoji="1" lang="en-US" altLang="zh-CN" sz="2400">
                <a:solidFill>
                  <a:srgbClr val="0000FF"/>
                </a:solidFill>
                <a:ea typeface="华文中宋" pitchFamily="2" charset="-122"/>
              </a:rPr>
              <a:t>1</a:t>
            </a:r>
            <a:r>
              <a:rPr kumimoji="1" lang="en-US" altLang="zh-CN" sz="2000">
                <a:solidFill>
                  <a:srgbClr val="0000FF"/>
                </a:solidFill>
                <a:ea typeface="华文中宋" pitchFamily="2" charset="-122"/>
              </a:rPr>
              <a:t>  </a:t>
            </a:r>
            <a:r>
              <a:rPr kumimoji="1" lang="zh-CN" altLang="en-US" sz="2400">
                <a:solidFill>
                  <a:srgbClr val="0000FF"/>
                </a:solidFill>
                <a:ea typeface="华文中宋" pitchFamily="2" charset="-122"/>
              </a:rPr>
              <a:t>电力变换的种类</a:t>
            </a:r>
            <a:endParaRPr lang="zh-CN" altLang="en-US" sz="2000">
              <a:solidFill>
                <a:srgbClr val="0000FF"/>
              </a:solidFill>
              <a:ea typeface="华文中宋" pitchFamily="2" charset="-122"/>
            </a:endParaRPr>
          </a:p>
        </p:txBody>
      </p:sp>
      <p:sp>
        <p:nvSpPr>
          <p:cNvPr id="123912" name="Rectangle 8"/>
          <p:cNvSpPr>
            <a:spLocks noChangeArrowheads="1"/>
          </p:cNvSpPr>
          <p:nvPr/>
        </p:nvSpPr>
        <p:spPr bwMode="auto">
          <a:xfrm>
            <a:off x="555625" y="6030913"/>
            <a:ext cx="6024563" cy="56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1" algn="l">
              <a:lnSpc>
                <a:spcPct val="130000"/>
              </a:lnSpc>
              <a:buClr>
                <a:schemeClr val="tx2"/>
              </a:buClr>
              <a:buFont typeface="Wingdings" pitchFamily="2" charset="2"/>
              <a:buBlip>
                <a:blip r:embed="rId4"/>
              </a:buBlip>
              <a:defRPr/>
            </a:pPr>
            <a:r>
              <a:rPr kumimoji="1" lang="en-US" altLang="zh-CN" sz="2400">
                <a:solidFill>
                  <a:srgbClr val="0000FF"/>
                </a:solidFill>
                <a:effectLst>
                  <a:outerShdw blurRad="38100" dist="38100" dir="2700000" algn="tl">
                    <a:srgbClr val="000000"/>
                  </a:outerShdw>
                </a:effectLst>
                <a:latin typeface="华文中宋" pitchFamily="2" charset="-122"/>
                <a:ea typeface="华文中宋" pitchFamily="2" charset="-122"/>
              </a:rPr>
              <a:t>  </a:t>
            </a:r>
            <a:r>
              <a:rPr kumimoji="1" lang="zh-CN" altLang="en-US" sz="2400">
                <a:solidFill>
                  <a:srgbClr val="0000FF"/>
                </a:solidFill>
                <a:effectLst>
                  <a:outerShdw blurRad="38100" dist="38100" dir="2700000" algn="tl">
                    <a:srgbClr val="000000"/>
                  </a:outerShdw>
                </a:effectLst>
                <a:latin typeface="华文中宋" pitchFamily="2" charset="-122"/>
                <a:ea typeface="华文中宋" pitchFamily="2" charset="-122"/>
              </a:rPr>
              <a:t>进行电力变换的技术称为 变流技术。</a:t>
            </a:r>
          </a:p>
        </p:txBody>
      </p:sp>
      <p:grpSp>
        <p:nvGrpSpPr>
          <p:cNvPr id="123913" name="Group 9"/>
          <p:cNvGrpSpPr>
            <a:grpSpLocks/>
          </p:cNvGrpSpPr>
          <p:nvPr/>
        </p:nvGrpSpPr>
        <p:grpSpPr bwMode="auto">
          <a:xfrm>
            <a:off x="1828800" y="4049713"/>
            <a:ext cx="6172200" cy="2009775"/>
            <a:chOff x="1143" y="2414"/>
            <a:chExt cx="3888" cy="1266"/>
          </a:xfrm>
        </p:grpSpPr>
        <p:sp>
          <p:nvSpPr>
            <p:cNvPr id="8205" name="Rectangle 10"/>
            <p:cNvSpPr>
              <a:spLocks noChangeArrowheads="1"/>
            </p:cNvSpPr>
            <p:nvPr/>
          </p:nvSpPr>
          <p:spPr bwMode="auto">
            <a:xfrm>
              <a:off x="3735" y="3257"/>
              <a:ext cx="1296" cy="423"/>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spcBef>
                  <a:spcPct val="20000"/>
                </a:spcBef>
                <a:buClr>
                  <a:schemeClr val="tx2"/>
                </a:buClr>
                <a:buSzPct val="115000"/>
                <a:buFont typeface="Wingdings" pitchFamily="2" charset="2"/>
                <a:buNone/>
              </a:pPr>
              <a:r>
                <a:rPr kumimoji="1" lang="zh-CN" altLang="en-US" sz="2000" b="1" dirty="0">
                  <a:solidFill>
                    <a:srgbClr val="FF0000"/>
                  </a:solidFill>
                  <a:latin typeface="华文中宋" pitchFamily="2" charset="-122"/>
                  <a:ea typeface="华文中宋" pitchFamily="2" charset="-122"/>
                </a:rPr>
                <a:t>逆变</a:t>
              </a:r>
            </a:p>
          </p:txBody>
        </p:sp>
        <p:sp>
          <p:nvSpPr>
            <p:cNvPr id="8206" name="Rectangle 11"/>
            <p:cNvSpPr>
              <a:spLocks noChangeArrowheads="1"/>
            </p:cNvSpPr>
            <p:nvPr/>
          </p:nvSpPr>
          <p:spPr bwMode="auto">
            <a:xfrm>
              <a:off x="2439" y="3257"/>
              <a:ext cx="1296" cy="423"/>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spcBef>
                  <a:spcPct val="20000"/>
                </a:spcBef>
                <a:buClr>
                  <a:schemeClr val="tx2"/>
                </a:buClr>
                <a:buSzPct val="115000"/>
                <a:buFont typeface="Wingdings" pitchFamily="2" charset="2"/>
                <a:buNone/>
              </a:pPr>
              <a:r>
                <a:rPr lang="zh-CN" altLang="en-US" sz="2000" b="1" dirty="0">
                  <a:solidFill>
                    <a:srgbClr val="FF0000"/>
                  </a:solidFill>
                  <a:latin typeface="华文中宋" pitchFamily="2" charset="-122"/>
                  <a:ea typeface="华文中宋" pitchFamily="2" charset="-122"/>
                </a:rPr>
                <a:t>直流斩波</a:t>
              </a:r>
            </a:p>
          </p:txBody>
        </p:sp>
        <p:sp>
          <p:nvSpPr>
            <p:cNvPr id="8207" name="Rectangle 12"/>
            <p:cNvSpPr>
              <a:spLocks noChangeArrowheads="1"/>
            </p:cNvSpPr>
            <p:nvPr/>
          </p:nvSpPr>
          <p:spPr bwMode="auto">
            <a:xfrm>
              <a:off x="1143" y="3257"/>
              <a:ext cx="1296" cy="423"/>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spcBef>
                  <a:spcPct val="20000"/>
                </a:spcBef>
                <a:buClr>
                  <a:schemeClr val="tx2"/>
                </a:buClr>
                <a:buSzPct val="115000"/>
                <a:buFont typeface="Wingdings" pitchFamily="2" charset="2"/>
                <a:buNone/>
              </a:pPr>
              <a:r>
                <a:rPr kumimoji="1" lang="zh-CN" altLang="en-US" sz="2000">
                  <a:solidFill>
                    <a:srgbClr val="000000"/>
                  </a:solidFill>
                  <a:latin typeface="华文中宋" pitchFamily="2" charset="-122"/>
                  <a:ea typeface="华文中宋" pitchFamily="2" charset="-122"/>
                </a:rPr>
                <a:t>直流</a:t>
              </a:r>
            </a:p>
          </p:txBody>
        </p:sp>
        <p:sp>
          <p:nvSpPr>
            <p:cNvPr id="123917" name="Rectangle 13"/>
            <p:cNvSpPr>
              <a:spLocks noChangeArrowheads="1"/>
            </p:cNvSpPr>
            <p:nvPr/>
          </p:nvSpPr>
          <p:spPr bwMode="auto">
            <a:xfrm>
              <a:off x="3735" y="2816"/>
              <a:ext cx="1296" cy="441"/>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defRPr/>
              </a:pPr>
              <a:r>
                <a:rPr kumimoji="1" lang="zh-CN" altLang="en-US" sz="2000">
                  <a:solidFill>
                    <a:srgbClr val="000000"/>
                  </a:solidFill>
                  <a:latin typeface="华文中宋" pitchFamily="2" charset="-122"/>
                  <a:ea typeface="华文中宋" pitchFamily="2" charset="-122"/>
                </a:rPr>
                <a:t>交流电力控制</a:t>
              </a:r>
            </a:p>
            <a:p>
              <a:pPr algn="ctr" eaLnBrk="0" hangingPunct="0">
                <a:defRPr/>
              </a:pPr>
              <a:r>
                <a:rPr kumimoji="1" lang="zh-CN" altLang="en-US" sz="2000">
                  <a:solidFill>
                    <a:srgbClr val="000000"/>
                  </a:solidFill>
                  <a:latin typeface="华文中宋" pitchFamily="2" charset="-122"/>
                  <a:ea typeface="华文中宋" pitchFamily="2" charset="-122"/>
                </a:rPr>
                <a:t>变频、变相</a:t>
              </a:r>
              <a:endParaRPr lang="zh-CN" altLang="en-US" sz="2800">
                <a:solidFill>
                  <a:srgbClr val="000000"/>
                </a:solidFill>
                <a:effectLst>
                  <a:outerShdw blurRad="38100" dist="38100" dir="2700000" algn="tl">
                    <a:srgbClr val="FFFFFF"/>
                  </a:outerShdw>
                </a:effectLst>
                <a:latin typeface="华文中宋" pitchFamily="2" charset="-122"/>
                <a:ea typeface="华文中宋" pitchFamily="2" charset="-122"/>
              </a:endParaRPr>
            </a:p>
          </p:txBody>
        </p:sp>
        <p:sp>
          <p:nvSpPr>
            <p:cNvPr id="123918" name="Rectangle 14"/>
            <p:cNvSpPr>
              <a:spLocks noChangeArrowheads="1"/>
            </p:cNvSpPr>
            <p:nvPr/>
          </p:nvSpPr>
          <p:spPr bwMode="auto">
            <a:xfrm>
              <a:off x="2439" y="2816"/>
              <a:ext cx="1296" cy="441"/>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defRPr/>
              </a:pPr>
              <a:r>
                <a:rPr kumimoji="1" lang="zh-CN" altLang="en-US" sz="2000" b="1" dirty="0">
                  <a:solidFill>
                    <a:srgbClr val="FF0000"/>
                  </a:solidFill>
                  <a:latin typeface="华文中宋" pitchFamily="2" charset="-122"/>
                  <a:ea typeface="华文中宋" pitchFamily="2" charset="-122"/>
                </a:rPr>
                <a:t>整流</a:t>
              </a:r>
              <a:endParaRPr lang="zh-CN" altLang="en-US" sz="2800" b="1" dirty="0">
                <a:solidFill>
                  <a:srgbClr val="FF0000"/>
                </a:solidFill>
                <a:effectLst>
                  <a:outerShdw blurRad="38100" dist="38100" dir="2700000" algn="tl">
                    <a:srgbClr val="FFFFFF"/>
                  </a:outerShdw>
                </a:effectLst>
                <a:latin typeface="华文中宋" pitchFamily="2" charset="-122"/>
                <a:ea typeface="华文中宋" pitchFamily="2" charset="-122"/>
              </a:endParaRPr>
            </a:p>
          </p:txBody>
        </p:sp>
        <p:sp>
          <p:nvSpPr>
            <p:cNvPr id="123919" name="Rectangle 15"/>
            <p:cNvSpPr>
              <a:spLocks noChangeArrowheads="1"/>
            </p:cNvSpPr>
            <p:nvPr/>
          </p:nvSpPr>
          <p:spPr bwMode="auto">
            <a:xfrm>
              <a:off x="1143" y="2816"/>
              <a:ext cx="1296" cy="441"/>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defRPr/>
              </a:pPr>
              <a:r>
                <a:rPr kumimoji="1" lang="zh-CN" altLang="en-US" sz="2000" dirty="0">
                  <a:solidFill>
                    <a:srgbClr val="000000"/>
                  </a:solidFill>
                  <a:latin typeface="华文中宋" pitchFamily="2" charset="-122"/>
                  <a:ea typeface="华文中宋" pitchFamily="2" charset="-122"/>
                </a:rPr>
                <a:t>交流</a:t>
              </a:r>
              <a:endParaRPr lang="zh-CN" altLang="en-US" sz="2800" dirty="0">
                <a:solidFill>
                  <a:srgbClr val="000000"/>
                </a:solidFill>
                <a:effectLst>
                  <a:outerShdw blurRad="38100" dist="38100" dir="2700000" algn="tl">
                    <a:srgbClr val="FFFFFF"/>
                  </a:outerShdw>
                </a:effectLst>
                <a:latin typeface="华文中宋" pitchFamily="2" charset="-122"/>
                <a:ea typeface="华文中宋" pitchFamily="2" charset="-122"/>
              </a:endParaRPr>
            </a:p>
          </p:txBody>
        </p:sp>
        <p:sp>
          <p:nvSpPr>
            <p:cNvPr id="123920" name="Rectangle 16"/>
            <p:cNvSpPr>
              <a:spLocks noChangeArrowheads="1"/>
            </p:cNvSpPr>
            <p:nvPr/>
          </p:nvSpPr>
          <p:spPr bwMode="auto">
            <a:xfrm>
              <a:off x="3735" y="2414"/>
              <a:ext cx="1296" cy="402"/>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defRPr/>
              </a:pPr>
              <a:r>
                <a:rPr kumimoji="1" lang="zh-CN" altLang="en-US" sz="2000">
                  <a:solidFill>
                    <a:srgbClr val="000000"/>
                  </a:solidFill>
                  <a:latin typeface="华文中宋" pitchFamily="2" charset="-122"/>
                  <a:ea typeface="华文中宋" pitchFamily="2" charset="-122"/>
                </a:rPr>
                <a:t>交流</a:t>
              </a:r>
              <a:endParaRPr lang="zh-CN" altLang="en-US" sz="2800">
                <a:solidFill>
                  <a:srgbClr val="000000"/>
                </a:solidFill>
                <a:effectLst>
                  <a:outerShdw blurRad="38100" dist="38100" dir="2700000" algn="tl">
                    <a:srgbClr val="FFFFFF"/>
                  </a:outerShdw>
                </a:effectLst>
                <a:latin typeface="华文中宋" pitchFamily="2" charset="-122"/>
                <a:ea typeface="华文中宋" pitchFamily="2" charset="-122"/>
              </a:endParaRPr>
            </a:p>
          </p:txBody>
        </p:sp>
        <p:sp>
          <p:nvSpPr>
            <p:cNvPr id="8212" name="Rectangle 17"/>
            <p:cNvSpPr>
              <a:spLocks noChangeArrowheads="1"/>
            </p:cNvSpPr>
            <p:nvPr/>
          </p:nvSpPr>
          <p:spPr bwMode="auto">
            <a:xfrm>
              <a:off x="2439" y="2414"/>
              <a:ext cx="1296" cy="402"/>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spcBef>
                  <a:spcPct val="20000"/>
                </a:spcBef>
                <a:buClr>
                  <a:schemeClr val="tx2"/>
                </a:buClr>
                <a:buSzPct val="115000"/>
                <a:buFont typeface="Wingdings" pitchFamily="2" charset="2"/>
                <a:buNone/>
              </a:pPr>
              <a:r>
                <a:rPr kumimoji="1" lang="zh-CN" altLang="en-US" sz="2000">
                  <a:solidFill>
                    <a:srgbClr val="000000"/>
                  </a:solidFill>
                  <a:latin typeface="华文中宋" pitchFamily="2" charset="-122"/>
                  <a:ea typeface="华文中宋" pitchFamily="2" charset="-122"/>
                </a:rPr>
                <a:t>直流</a:t>
              </a:r>
            </a:p>
          </p:txBody>
        </p:sp>
        <p:sp>
          <p:nvSpPr>
            <p:cNvPr id="123922" name="Rectangle 18"/>
            <p:cNvSpPr>
              <a:spLocks noChangeArrowheads="1"/>
            </p:cNvSpPr>
            <p:nvPr/>
          </p:nvSpPr>
          <p:spPr bwMode="auto">
            <a:xfrm>
              <a:off x="1143" y="2414"/>
              <a:ext cx="1296" cy="402"/>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lnSpc>
                  <a:spcPct val="90000"/>
                </a:lnSpc>
                <a:spcBef>
                  <a:spcPct val="20000"/>
                </a:spcBef>
                <a:buClr>
                  <a:schemeClr val="tx2"/>
                </a:buClr>
                <a:buSzPct val="115000"/>
                <a:buFont typeface="Wingdings" pitchFamily="2" charset="2"/>
                <a:buNone/>
                <a:defRPr/>
              </a:pPr>
              <a:r>
                <a:rPr lang="en-US" altLang="zh-CN" sz="2000">
                  <a:solidFill>
                    <a:srgbClr val="000000"/>
                  </a:solidFill>
                  <a:effectLst>
                    <a:outerShdw blurRad="38100" dist="38100" dir="2700000" algn="tl">
                      <a:srgbClr val="FFFFFF"/>
                    </a:outerShdw>
                  </a:effectLst>
                  <a:latin typeface="华文中宋" pitchFamily="2" charset="-122"/>
                  <a:ea typeface="华文中宋" pitchFamily="2" charset="-122"/>
                </a:rPr>
                <a:t>                </a:t>
              </a:r>
              <a:r>
                <a:rPr lang="zh-CN" altLang="en-US" sz="2000">
                  <a:solidFill>
                    <a:srgbClr val="000000"/>
                  </a:solidFill>
                  <a:latin typeface="华文中宋" pitchFamily="2" charset="-122"/>
                  <a:ea typeface="华文中宋" pitchFamily="2" charset="-122"/>
                </a:rPr>
                <a:t>输出</a:t>
              </a:r>
            </a:p>
            <a:p>
              <a:pPr algn="l">
                <a:lnSpc>
                  <a:spcPct val="70000"/>
                </a:lnSpc>
                <a:spcBef>
                  <a:spcPct val="20000"/>
                </a:spcBef>
                <a:buClr>
                  <a:schemeClr val="tx2"/>
                </a:buClr>
                <a:buSzPct val="115000"/>
                <a:buFont typeface="Wingdings" pitchFamily="2" charset="2"/>
                <a:buNone/>
                <a:defRPr/>
              </a:pPr>
              <a:r>
                <a:rPr lang="zh-CN" altLang="en-US" sz="2000">
                  <a:solidFill>
                    <a:srgbClr val="000000"/>
                  </a:solidFill>
                  <a:latin typeface="华文中宋" pitchFamily="2" charset="-122"/>
                  <a:ea typeface="华文中宋" pitchFamily="2" charset="-122"/>
                </a:rPr>
                <a:t>  输入</a:t>
              </a:r>
            </a:p>
          </p:txBody>
        </p:sp>
        <p:sp>
          <p:nvSpPr>
            <p:cNvPr id="8214" name="Line 19"/>
            <p:cNvSpPr>
              <a:spLocks noChangeShapeType="1"/>
            </p:cNvSpPr>
            <p:nvPr/>
          </p:nvSpPr>
          <p:spPr bwMode="auto">
            <a:xfrm>
              <a:off x="1143" y="3257"/>
              <a:ext cx="3888"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5" name="Line 20"/>
            <p:cNvSpPr>
              <a:spLocks noChangeShapeType="1"/>
            </p:cNvSpPr>
            <p:nvPr/>
          </p:nvSpPr>
          <p:spPr bwMode="auto">
            <a:xfrm>
              <a:off x="3735" y="2414"/>
              <a:ext cx="0" cy="1266"/>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6" name="Line 21"/>
            <p:cNvSpPr>
              <a:spLocks noChangeShapeType="1"/>
            </p:cNvSpPr>
            <p:nvPr/>
          </p:nvSpPr>
          <p:spPr bwMode="auto">
            <a:xfrm>
              <a:off x="2439" y="2414"/>
              <a:ext cx="0" cy="1266"/>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7" name="Line 22"/>
            <p:cNvSpPr>
              <a:spLocks noChangeShapeType="1"/>
            </p:cNvSpPr>
            <p:nvPr/>
          </p:nvSpPr>
          <p:spPr bwMode="auto">
            <a:xfrm>
              <a:off x="1143" y="2816"/>
              <a:ext cx="3888"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8" name="Line 23"/>
            <p:cNvSpPr>
              <a:spLocks noChangeShapeType="1"/>
            </p:cNvSpPr>
            <p:nvPr/>
          </p:nvSpPr>
          <p:spPr bwMode="auto">
            <a:xfrm>
              <a:off x="1143" y="2414"/>
              <a:ext cx="1296" cy="402"/>
            </a:xfrm>
            <a:prstGeom prst="line">
              <a:avLst/>
            </a:prstGeom>
            <a:noFill/>
            <a:ln w="12700" cap="rnd">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9" name="Line 24"/>
            <p:cNvSpPr>
              <a:spLocks noChangeShapeType="1"/>
            </p:cNvSpPr>
            <p:nvPr/>
          </p:nvSpPr>
          <p:spPr bwMode="auto">
            <a:xfrm>
              <a:off x="1143" y="2414"/>
              <a:ext cx="3888" cy="0"/>
            </a:xfrm>
            <a:prstGeom prst="line">
              <a:avLst/>
            </a:prstGeom>
            <a:noFill/>
            <a:ln w="19050" cap="sq">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20" name="Line 25"/>
            <p:cNvSpPr>
              <a:spLocks noChangeShapeType="1"/>
            </p:cNvSpPr>
            <p:nvPr/>
          </p:nvSpPr>
          <p:spPr bwMode="auto">
            <a:xfrm>
              <a:off x="1143" y="2414"/>
              <a:ext cx="0" cy="1266"/>
            </a:xfrm>
            <a:prstGeom prst="line">
              <a:avLst/>
            </a:prstGeom>
            <a:noFill/>
            <a:ln w="19050" cap="sq">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21" name="Line 26"/>
            <p:cNvSpPr>
              <a:spLocks noChangeShapeType="1"/>
            </p:cNvSpPr>
            <p:nvPr/>
          </p:nvSpPr>
          <p:spPr bwMode="auto">
            <a:xfrm>
              <a:off x="5031" y="2414"/>
              <a:ext cx="0" cy="1266"/>
            </a:xfrm>
            <a:prstGeom prst="line">
              <a:avLst/>
            </a:prstGeom>
            <a:noFill/>
            <a:ln w="19050" cap="sq">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22" name="Line 27"/>
            <p:cNvSpPr>
              <a:spLocks noChangeShapeType="1"/>
            </p:cNvSpPr>
            <p:nvPr/>
          </p:nvSpPr>
          <p:spPr bwMode="auto">
            <a:xfrm>
              <a:off x="1143" y="3680"/>
              <a:ext cx="3888" cy="0"/>
            </a:xfrm>
            <a:prstGeom prst="line">
              <a:avLst/>
            </a:prstGeom>
            <a:noFill/>
            <a:ln w="19050" cap="sq">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200" name="Rectangle 31"/>
          <p:cNvSpPr>
            <a:spLocks noGrp="1" noChangeArrowheads="1"/>
          </p:cNvSpPr>
          <p:nvPr>
            <p:ph type="title"/>
          </p:nvPr>
        </p:nvSpPr>
        <p:spPr/>
        <p:txBody>
          <a:bodyPr/>
          <a:lstStyle/>
          <a:p>
            <a:pPr eaLnBrk="1" hangingPunct="1"/>
            <a:r>
              <a:rPr lang="en-US" altLang="zh-CN"/>
              <a:t>1.2 </a:t>
            </a:r>
            <a:r>
              <a:rPr lang="zh-CN" altLang="en-US"/>
              <a:t>　</a:t>
            </a:r>
            <a:r>
              <a:rPr lang="zh-CN" altLang="en-US">
                <a:ea typeface="黑体" pitchFamily="49" charset="-122"/>
              </a:rPr>
              <a:t>两大分支</a:t>
            </a:r>
          </a:p>
        </p:txBody>
      </p:sp>
      <p:sp>
        <p:nvSpPr>
          <p:cNvPr id="123936" name="Text Box 32"/>
          <p:cNvSpPr txBox="1">
            <a:spLocks noChangeArrowheads="1"/>
          </p:cNvSpPr>
          <p:nvPr/>
        </p:nvSpPr>
        <p:spPr bwMode="auto">
          <a:xfrm>
            <a:off x="609600" y="838200"/>
            <a:ext cx="2133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rgbClr val="000000"/>
              </a:buClr>
              <a:buFont typeface="Wingdings" pitchFamily="2" charset="2"/>
              <a:buBlip>
                <a:blip r:embed="rId5"/>
              </a:buBlip>
              <a:defRPr/>
            </a:pPr>
            <a:r>
              <a:rPr lang="en-US" altLang="zh-CN" sz="2800" b="1">
                <a:solidFill>
                  <a:srgbClr val="0000FF"/>
                </a:solidFill>
                <a:effectLst>
                  <a:outerShdw blurRad="38100" dist="38100" dir="2700000" algn="tl">
                    <a:srgbClr val="000000"/>
                  </a:outerShdw>
                </a:effectLst>
              </a:rPr>
              <a:t> </a:t>
            </a:r>
            <a:r>
              <a:rPr lang="zh-CN" altLang="en-US" sz="2800" b="1">
                <a:solidFill>
                  <a:srgbClr val="0000FF"/>
                </a:solidFill>
                <a:effectLst>
                  <a:outerShdw blurRad="38100" dist="38100" dir="2700000" algn="tl">
                    <a:srgbClr val="000000"/>
                  </a:outerShdw>
                </a:effectLst>
              </a:rPr>
              <a:t>变流技术</a:t>
            </a:r>
          </a:p>
        </p:txBody>
      </p:sp>
      <p:sp>
        <p:nvSpPr>
          <p:cNvPr id="3" name="日期占位符 2"/>
          <p:cNvSpPr>
            <a:spLocks noGrp="1"/>
          </p:cNvSpPr>
          <p:nvPr>
            <p:ph type="dt" sz="half" idx="10"/>
          </p:nvPr>
        </p:nvSpPr>
        <p:spPr/>
        <p:txBody>
          <a:bodyPr/>
          <a:lstStyle/>
          <a:p>
            <a:fld id="{9DEB0090-509B-49D3-BDF1-AABB198D810E}" type="datetime10">
              <a:rPr lang="zh-CN" altLang="en-US" smtClean="0"/>
              <a:t>22:28</a:t>
            </a:fld>
            <a:endParaRPr lang="zh-CN" altLang="en-US"/>
          </a:p>
        </p:txBody>
      </p:sp>
      <p:sp>
        <p:nvSpPr>
          <p:cNvPr id="2" name="灯片编号占位符 1">
            <a:extLst>
              <a:ext uri="{FF2B5EF4-FFF2-40B4-BE49-F238E27FC236}">
                <a16:creationId xmlns:a16="http://schemas.microsoft.com/office/drawing/2014/main" id="{44F5D845-B587-4E35-B88B-652AD7F106A7}"/>
              </a:ext>
            </a:extLst>
          </p:cNvPr>
          <p:cNvSpPr>
            <a:spLocks noGrp="1"/>
          </p:cNvSpPr>
          <p:nvPr>
            <p:ph type="sldNum" sz="quarter" idx="12"/>
          </p:nvPr>
        </p:nvSpPr>
        <p:spPr/>
        <p:txBody>
          <a:bodyPr/>
          <a:lstStyle/>
          <a:p>
            <a:fld id="{0C913308-F349-4B6D-A68A-DD1791B4A57B}" type="slidenum">
              <a:rPr lang="zh-CN" altLang="en-US" smtClean="0"/>
              <a:t>10</a:t>
            </a:fld>
            <a:endParaRPr lang="zh-CN" altLang="en-US"/>
          </a:p>
        </p:txBody>
      </p:sp>
    </p:spTree>
    <p:custDataLst>
      <p:tags r:id="rId1"/>
    </p:custDataLst>
    <p:extLst>
      <p:ext uri="{BB962C8B-B14F-4D97-AF65-F5344CB8AC3E}">
        <p14:creationId xmlns:p14="http://schemas.microsoft.com/office/powerpoint/2010/main" val="3891212926"/>
      </p:ext>
    </p:extLst>
  </p:cSld>
  <p:clrMapOvr>
    <a:masterClrMapping/>
  </p:clrMapOvr>
  <mc:AlternateContent xmlns:mc="http://schemas.openxmlformats.org/markup-compatibility/2006" xmlns:p14="http://schemas.microsoft.com/office/powerpoint/2010/main">
    <mc:Choice Requires="p14">
      <p:transition spd="slow" p14:dur="2000" advTm="98482"/>
    </mc:Choice>
    <mc:Fallback xmlns="">
      <p:transition spd="slow" advTm="98482"/>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3908">
                                            <p:txEl>
                                              <p:pRg st="0" end="0"/>
                                            </p:txEl>
                                          </p:spTgt>
                                        </p:tgtEl>
                                        <p:attrNameLst>
                                          <p:attrName>style.visibility</p:attrName>
                                        </p:attrNameLst>
                                      </p:cBhvr>
                                      <p:to>
                                        <p:strVal val="visible"/>
                                      </p:to>
                                    </p:set>
                                    <p:animEffect transition="in" filter="blinds(horizontal)">
                                      <p:cBhvr>
                                        <p:cTn id="7" dur="500"/>
                                        <p:tgtEl>
                                          <p:spTgt spid="12390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3908">
                                            <p:txEl>
                                              <p:pRg st="1" end="1"/>
                                            </p:txEl>
                                          </p:spTgt>
                                        </p:tgtEl>
                                        <p:attrNameLst>
                                          <p:attrName>style.visibility</p:attrName>
                                        </p:attrNameLst>
                                      </p:cBhvr>
                                      <p:to>
                                        <p:strVal val="visible"/>
                                      </p:to>
                                    </p:set>
                                    <p:animEffect transition="in" filter="blinds(horizontal)">
                                      <p:cBhvr>
                                        <p:cTn id="12" dur="500"/>
                                        <p:tgtEl>
                                          <p:spTgt spid="12390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3908">
                                            <p:txEl>
                                              <p:pRg st="2" end="2"/>
                                            </p:txEl>
                                          </p:spTgt>
                                        </p:tgtEl>
                                        <p:attrNameLst>
                                          <p:attrName>style.visibility</p:attrName>
                                        </p:attrNameLst>
                                      </p:cBhvr>
                                      <p:to>
                                        <p:strVal val="visible"/>
                                      </p:to>
                                    </p:set>
                                    <p:animEffect transition="in" filter="blinds(horizontal)">
                                      <p:cBhvr>
                                        <p:cTn id="17" dur="500"/>
                                        <p:tgtEl>
                                          <p:spTgt spid="12390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3909">
                                            <p:txEl>
                                              <p:pRg st="0" end="0"/>
                                            </p:txEl>
                                          </p:spTgt>
                                        </p:tgtEl>
                                        <p:attrNameLst>
                                          <p:attrName>style.visibility</p:attrName>
                                        </p:attrNameLst>
                                      </p:cBhvr>
                                      <p:to>
                                        <p:strVal val="visible"/>
                                      </p:to>
                                    </p:set>
                                    <p:animEffect transition="in" filter="blinds(horizontal)">
                                      <p:cBhvr>
                                        <p:cTn id="22" dur="500"/>
                                        <p:tgtEl>
                                          <p:spTgt spid="123909">
                                            <p:txEl>
                                              <p:pRg st="0" end="0"/>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23909">
                                            <p:txEl>
                                              <p:pRg st="1" end="1"/>
                                            </p:txEl>
                                          </p:spTgt>
                                        </p:tgtEl>
                                        <p:attrNameLst>
                                          <p:attrName>style.visibility</p:attrName>
                                        </p:attrNameLst>
                                      </p:cBhvr>
                                      <p:to>
                                        <p:strVal val="visible"/>
                                      </p:to>
                                    </p:set>
                                    <p:animEffect transition="in" filter="blinds(horizontal)">
                                      <p:cBhvr>
                                        <p:cTn id="25" dur="500"/>
                                        <p:tgtEl>
                                          <p:spTgt spid="123909">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23910"/>
                                        </p:tgtEl>
                                        <p:attrNameLst>
                                          <p:attrName>style.visibility</p:attrName>
                                        </p:attrNameLst>
                                      </p:cBhvr>
                                      <p:to>
                                        <p:strVal val="visible"/>
                                      </p:to>
                                    </p:set>
                                    <p:animEffect transition="in" filter="blinds(horizontal)">
                                      <p:cBhvr>
                                        <p:cTn id="30" dur="500"/>
                                        <p:tgtEl>
                                          <p:spTgt spid="123910"/>
                                        </p:tgtEl>
                                      </p:cBhvr>
                                    </p:animEffect>
                                  </p:childTnLst>
                                </p:cTn>
                              </p:par>
                            </p:childTnLst>
                          </p:cTn>
                        </p:par>
                        <p:par>
                          <p:cTn id="31" fill="hold" nodeType="afterGroup">
                            <p:stCondLst>
                              <p:cond delay="500"/>
                            </p:stCondLst>
                            <p:childTnLst>
                              <p:par>
                                <p:cTn id="32" presetID="5" presetClass="entr" presetSubtype="10" fill="hold" nodeType="afterEffect">
                                  <p:stCondLst>
                                    <p:cond delay="0"/>
                                  </p:stCondLst>
                                  <p:childTnLst>
                                    <p:set>
                                      <p:cBhvr>
                                        <p:cTn id="33" dur="1" fill="hold">
                                          <p:stCondLst>
                                            <p:cond delay="0"/>
                                          </p:stCondLst>
                                        </p:cTn>
                                        <p:tgtEl>
                                          <p:spTgt spid="123913"/>
                                        </p:tgtEl>
                                        <p:attrNameLst>
                                          <p:attrName>style.visibility</p:attrName>
                                        </p:attrNameLst>
                                      </p:cBhvr>
                                      <p:to>
                                        <p:strVal val="visible"/>
                                      </p:to>
                                    </p:set>
                                    <p:animEffect transition="in" filter="checkerboard(across)">
                                      <p:cBhvr>
                                        <p:cTn id="34" dur="500"/>
                                        <p:tgtEl>
                                          <p:spTgt spid="12391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23912"/>
                                        </p:tgtEl>
                                        <p:attrNameLst>
                                          <p:attrName>style.visibility</p:attrName>
                                        </p:attrNameLst>
                                      </p:cBhvr>
                                      <p:to>
                                        <p:strVal val="visible"/>
                                      </p:to>
                                    </p:set>
                                    <p:animEffect transition="in" filter="blinds(horizontal)">
                                      <p:cBhvr>
                                        <p:cTn id="39" dur="500"/>
                                        <p:tgtEl>
                                          <p:spTgt spid="1239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8" grpId="0" build="p" autoUpdateAnimBg="0"/>
      <p:bldP spid="123909" grpId="0" build="p" autoUpdateAnimBg="0"/>
      <p:bldP spid="123910" grpId="0" autoUpdateAnimBg="0"/>
      <p:bldP spid="123912"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827088" y="188913"/>
            <a:ext cx="7848600" cy="576262"/>
          </a:xfrm>
        </p:spPr>
        <p:txBody>
          <a:bodyPr>
            <a:normAutofit fontScale="90000"/>
          </a:bodyPr>
          <a:lstStyle/>
          <a:p>
            <a:r>
              <a:rPr lang="en-US" altLang="zh-CN" sz="3600" dirty="0"/>
              <a:t>1.3   </a:t>
            </a:r>
            <a:r>
              <a:rPr lang="zh-CN" altLang="en-US" sz="3600" dirty="0">
                <a:ea typeface="黑体" pitchFamily="49" charset="-122"/>
              </a:rPr>
              <a:t>与相关学科的关系</a:t>
            </a:r>
            <a:endParaRPr lang="zh-CN" altLang="en-US" sz="3600" b="1" dirty="0"/>
          </a:p>
        </p:txBody>
      </p:sp>
      <p:sp>
        <p:nvSpPr>
          <p:cNvPr id="37891" name="Rectangle 3"/>
          <p:cNvSpPr>
            <a:spLocks noGrp="1" noChangeArrowheads="1"/>
          </p:cNvSpPr>
          <p:nvPr>
            <p:ph idx="1"/>
          </p:nvPr>
        </p:nvSpPr>
        <p:spPr>
          <a:xfrm>
            <a:off x="611188" y="1268413"/>
            <a:ext cx="8064500" cy="2160587"/>
          </a:xfrm>
        </p:spPr>
        <p:txBody>
          <a:bodyPr/>
          <a:lstStyle/>
          <a:p>
            <a:pPr>
              <a:lnSpc>
                <a:spcPct val="90000"/>
              </a:lnSpc>
              <a:buFontTx/>
              <a:buNone/>
            </a:pPr>
            <a:r>
              <a:rPr lang="en-US" altLang="zh-CN" sz="2800" b="1" dirty="0">
                <a:solidFill>
                  <a:srgbClr val="E35449"/>
                </a:solidFill>
                <a:latin typeface="Times New Roman" pitchFamily="18" charset="0"/>
              </a:rPr>
              <a:t>■</a:t>
            </a:r>
            <a:r>
              <a:rPr lang="zh-CN" altLang="en-US" sz="2800" b="1" dirty="0">
                <a:latin typeface="Times New Roman" pitchFamily="18" charset="0"/>
              </a:rPr>
              <a:t>电力电子学</a:t>
            </a:r>
          </a:p>
          <a:p>
            <a:pPr>
              <a:lnSpc>
                <a:spcPct val="90000"/>
              </a:lnSpc>
              <a:buFontTx/>
              <a:buNone/>
            </a:pPr>
            <a:r>
              <a:rPr lang="zh-CN" altLang="en-US" sz="2800" b="1" dirty="0">
                <a:solidFill>
                  <a:srgbClr val="0000FF"/>
                </a:solidFill>
                <a:latin typeface="Times New Roman" pitchFamily="18" charset="0"/>
              </a:rPr>
              <a:t>    ◆</a:t>
            </a:r>
            <a:r>
              <a:rPr lang="zh-CN" altLang="en-US" sz="2800" b="1" dirty="0">
                <a:latin typeface="Times New Roman" pitchFamily="18" charset="0"/>
              </a:rPr>
              <a:t>美国学者</a:t>
            </a:r>
            <a:r>
              <a:rPr lang="en-US" altLang="zh-CN" sz="2800" b="1" dirty="0">
                <a:latin typeface="Times New Roman" pitchFamily="18" charset="0"/>
              </a:rPr>
              <a:t>W. Newell</a:t>
            </a:r>
            <a:r>
              <a:rPr lang="zh-CN" altLang="en-US" sz="2800" b="1" dirty="0">
                <a:latin typeface="Times New Roman" pitchFamily="18" charset="0"/>
              </a:rPr>
              <a:t>认为电力电子学是由</a:t>
            </a:r>
            <a:r>
              <a:rPr lang="zh-CN" altLang="en-US" sz="2800" b="1" dirty="0">
                <a:solidFill>
                  <a:srgbClr val="E35449"/>
                </a:solidFill>
                <a:latin typeface="Times New Roman" pitchFamily="18" charset="0"/>
              </a:rPr>
              <a:t>电力学（应用）</a:t>
            </a:r>
            <a:r>
              <a:rPr lang="zh-CN" altLang="en-US" sz="2800" b="1" dirty="0">
                <a:latin typeface="Times New Roman" pitchFamily="18" charset="0"/>
              </a:rPr>
              <a:t>、</a:t>
            </a:r>
            <a:r>
              <a:rPr lang="zh-CN" altLang="en-US" sz="2800" b="1" dirty="0">
                <a:solidFill>
                  <a:srgbClr val="E35449"/>
                </a:solidFill>
                <a:latin typeface="Times New Roman" pitchFamily="18" charset="0"/>
              </a:rPr>
              <a:t>电子学（实现）</a:t>
            </a:r>
            <a:r>
              <a:rPr lang="zh-CN" altLang="en-US" sz="2800" b="1" dirty="0">
                <a:latin typeface="Times New Roman" pitchFamily="18" charset="0"/>
              </a:rPr>
              <a:t>和</a:t>
            </a:r>
            <a:r>
              <a:rPr lang="zh-CN" altLang="en-US" sz="2800" b="1" dirty="0">
                <a:solidFill>
                  <a:srgbClr val="E35449"/>
                </a:solidFill>
                <a:latin typeface="Times New Roman" pitchFamily="18" charset="0"/>
              </a:rPr>
              <a:t>控制理论（方法）</a:t>
            </a:r>
            <a:r>
              <a:rPr lang="zh-CN" altLang="en-US" sz="2800" b="1" dirty="0">
                <a:latin typeface="Times New Roman" pitchFamily="18" charset="0"/>
              </a:rPr>
              <a:t>三个学科交叉而形成的。</a:t>
            </a:r>
          </a:p>
        </p:txBody>
      </p:sp>
      <p:pic>
        <p:nvPicPr>
          <p:cNvPr id="37892" name="Picture 4" descr="第1章1-3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915651"/>
            <a:ext cx="6017626" cy="3329573"/>
          </a:xfrm>
          <a:prstGeom prst="rect">
            <a:avLst/>
          </a:prstGeom>
          <a:noFill/>
          <a:extLst>
            <a:ext uri="{909E8E84-426E-40DD-AFC4-6F175D3DCCD1}">
              <a14:hiddenFill xmlns:a14="http://schemas.microsoft.com/office/drawing/2010/main">
                <a:solidFill>
                  <a:srgbClr val="FFFFFF"/>
                </a:solidFill>
              </a14:hiddenFill>
            </a:ext>
          </a:extLst>
        </p:spPr>
      </p:pic>
      <p:sp>
        <p:nvSpPr>
          <p:cNvPr id="37893" name="Text Box 5"/>
          <p:cNvSpPr txBox="1">
            <a:spLocks noChangeArrowheads="1"/>
          </p:cNvSpPr>
          <p:nvPr/>
        </p:nvSpPr>
        <p:spPr bwMode="auto">
          <a:xfrm>
            <a:off x="3132138" y="6148536"/>
            <a:ext cx="28289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spcBef>
                <a:spcPct val="20000"/>
              </a:spcBef>
            </a:pPr>
            <a:r>
              <a:rPr lang="zh-CN" altLang="en-US" sz="1400" b="1" dirty="0">
                <a:solidFill>
                  <a:srgbClr val="6600CC"/>
                </a:solidFill>
                <a:latin typeface="Times New Roman" pitchFamily="18" charset="0"/>
              </a:rPr>
              <a:t>图</a:t>
            </a:r>
            <a:r>
              <a:rPr lang="en-US" altLang="zh-CN" sz="1400" b="1" dirty="0">
                <a:solidFill>
                  <a:srgbClr val="6600CC"/>
                </a:solidFill>
                <a:latin typeface="Times New Roman" pitchFamily="18" charset="0"/>
              </a:rPr>
              <a:t>1-1  </a:t>
            </a:r>
            <a:r>
              <a:rPr lang="zh-CN" altLang="en-US" sz="1400" b="1" dirty="0">
                <a:solidFill>
                  <a:srgbClr val="6600CC"/>
                </a:solidFill>
                <a:latin typeface="Times New Roman" pitchFamily="18" charset="0"/>
              </a:rPr>
              <a:t>描述电力电子学的倒三角形</a:t>
            </a:r>
          </a:p>
        </p:txBody>
      </p:sp>
      <p:sp>
        <p:nvSpPr>
          <p:cNvPr id="3" name="日期占位符 2"/>
          <p:cNvSpPr>
            <a:spLocks noGrp="1"/>
          </p:cNvSpPr>
          <p:nvPr>
            <p:ph type="dt" sz="half" idx="10"/>
          </p:nvPr>
        </p:nvSpPr>
        <p:spPr/>
        <p:txBody>
          <a:bodyPr/>
          <a:lstStyle/>
          <a:p>
            <a:fld id="{1F579710-D52E-46DD-828B-CEF8326E24BD}" type="datetime10">
              <a:rPr lang="zh-CN" altLang="en-US" smtClean="0"/>
              <a:t>22:28</a:t>
            </a:fld>
            <a:endParaRPr lang="zh-CN" altLang="en-US"/>
          </a:p>
        </p:txBody>
      </p:sp>
      <p:sp>
        <p:nvSpPr>
          <p:cNvPr id="2" name="灯片编号占位符 1">
            <a:extLst>
              <a:ext uri="{FF2B5EF4-FFF2-40B4-BE49-F238E27FC236}">
                <a16:creationId xmlns:a16="http://schemas.microsoft.com/office/drawing/2014/main" id="{D8699FF1-7D80-460B-8129-0DB7F9C9F9FD}"/>
              </a:ext>
            </a:extLst>
          </p:cNvPr>
          <p:cNvSpPr>
            <a:spLocks noGrp="1"/>
          </p:cNvSpPr>
          <p:nvPr>
            <p:ph type="sldNum" sz="quarter" idx="12"/>
          </p:nvPr>
        </p:nvSpPr>
        <p:spPr/>
        <p:txBody>
          <a:bodyPr/>
          <a:lstStyle/>
          <a:p>
            <a:fld id="{0C913308-F349-4B6D-A68A-DD1791B4A57B}" type="slidenum">
              <a:rPr lang="zh-CN" altLang="en-US" smtClean="0"/>
              <a:t>11</a:t>
            </a:fld>
            <a:endParaRPr lang="zh-CN" altLang="en-US"/>
          </a:p>
        </p:txBody>
      </p:sp>
    </p:spTree>
    <p:extLst>
      <p:ext uri="{BB962C8B-B14F-4D97-AF65-F5344CB8AC3E}">
        <p14:creationId xmlns:p14="http://schemas.microsoft.com/office/powerpoint/2010/main" val="1875973315"/>
      </p:ext>
    </p:extLst>
  </p:cSld>
  <p:clrMapOvr>
    <a:masterClrMapping/>
  </p:clrMapOvr>
  <mc:AlternateContent xmlns:mc="http://schemas.openxmlformats.org/markup-compatibility/2006" xmlns:p14="http://schemas.microsoft.com/office/powerpoint/2010/main">
    <mc:Choice Requires="p14">
      <p:transition spd="slow" p14:dur="2000" advTm="16977"/>
    </mc:Choice>
    <mc:Fallback xmlns="">
      <p:transition spd="slow" advTm="16977"/>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7" name="Text Box 5"/>
          <p:cNvSpPr txBox="1">
            <a:spLocks noChangeArrowheads="1"/>
          </p:cNvSpPr>
          <p:nvPr/>
        </p:nvSpPr>
        <p:spPr bwMode="auto">
          <a:xfrm>
            <a:off x="683568" y="1320432"/>
            <a:ext cx="8351837" cy="5218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algn="l">
              <a:defRPr>
                <a:solidFill>
                  <a:schemeClr val="tx1"/>
                </a:solidFill>
                <a:latin typeface="Arial" charset="0"/>
                <a:ea typeface="宋体" pitchFamily="2" charset="-122"/>
              </a:defRPr>
            </a:lvl1pPr>
            <a:lvl2pPr marL="571500" algn="l">
              <a:defRPr>
                <a:solidFill>
                  <a:schemeClr val="tx1"/>
                </a:solidFill>
                <a:latin typeface="Arial" charset="0"/>
                <a:ea typeface="宋体" pitchFamily="2" charset="-122"/>
              </a:defRPr>
            </a:lvl2pPr>
            <a:lvl3pPr algn="l">
              <a:defRPr>
                <a:solidFill>
                  <a:schemeClr val="tx1"/>
                </a:solidFill>
                <a:latin typeface="Arial" charset="0"/>
                <a:ea typeface="宋体" pitchFamily="2" charset="-122"/>
              </a:defRPr>
            </a:lvl3pPr>
            <a:lvl4pPr algn="l">
              <a:defRPr>
                <a:solidFill>
                  <a:schemeClr val="tx1"/>
                </a:solidFill>
                <a:latin typeface="Arial" charset="0"/>
                <a:ea typeface="宋体" pitchFamily="2" charset="-122"/>
              </a:defRPr>
            </a:lvl4pPr>
            <a:lvl5pPr algn="l">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nSpc>
                <a:spcPct val="120000"/>
              </a:lnSpc>
              <a:spcBef>
                <a:spcPct val="20000"/>
              </a:spcBef>
              <a:buClr>
                <a:srgbClr val="000000"/>
              </a:buClr>
              <a:buSzPct val="115000"/>
              <a:buFont typeface="Wingdings" pitchFamily="2" charset="2"/>
              <a:buBlip>
                <a:blip r:embed="rId3"/>
              </a:buBlip>
              <a:defRPr/>
            </a:pPr>
            <a:r>
              <a:rPr lang="zh-CN" altLang="en-US" sz="2800" b="1" dirty="0">
                <a:solidFill>
                  <a:srgbClr val="FF0000"/>
                </a:solidFill>
                <a:effectLst>
                  <a:outerShdw blurRad="38100" dist="38100" dir="2700000" algn="tl">
                    <a:srgbClr val="FFFFFF"/>
                  </a:outerShdw>
                </a:effectLst>
                <a:latin typeface="华文中宋" pitchFamily="2" charset="-122"/>
                <a:ea typeface="华文中宋" pitchFamily="2" charset="-122"/>
              </a:rPr>
              <a:t>电力电子需要信息电子来实现。</a:t>
            </a:r>
            <a:endParaRPr lang="en-US" altLang="zh-CN" sz="2800" b="1" dirty="0">
              <a:solidFill>
                <a:srgbClr val="FF0000"/>
              </a:solidFill>
              <a:effectLst>
                <a:outerShdw blurRad="38100" dist="38100" dir="2700000" algn="tl">
                  <a:srgbClr val="FFFFFF"/>
                </a:outerShdw>
              </a:effectLst>
              <a:latin typeface="华文中宋" pitchFamily="2" charset="-122"/>
              <a:ea typeface="华文中宋" pitchFamily="2" charset="-122"/>
            </a:endParaRPr>
          </a:p>
          <a:p>
            <a:pPr>
              <a:lnSpc>
                <a:spcPct val="120000"/>
              </a:lnSpc>
              <a:spcBef>
                <a:spcPct val="20000"/>
              </a:spcBef>
              <a:buClr>
                <a:srgbClr val="000000"/>
              </a:buClr>
              <a:buSzPct val="115000"/>
              <a:buFont typeface="Wingdings" pitchFamily="2" charset="2"/>
              <a:buBlip>
                <a:blip r:embed="rId3"/>
              </a:buBlip>
              <a:defRPr/>
            </a:pPr>
            <a:r>
              <a:rPr lang="zh-CN" altLang="en-US" sz="2800" dirty="0">
                <a:solidFill>
                  <a:srgbClr val="000000"/>
                </a:solidFill>
                <a:effectLst>
                  <a:outerShdw blurRad="38100" dist="38100" dir="2700000" algn="tl">
                    <a:srgbClr val="FFFFFF"/>
                  </a:outerShdw>
                </a:effectLst>
                <a:latin typeface="华文中宋" pitchFamily="2" charset="-122"/>
                <a:ea typeface="华文中宋" pitchFamily="2" charset="-122"/>
              </a:rPr>
              <a:t>都分为</a:t>
            </a:r>
            <a:r>
              <a:rPr lang="zh-CN" altLang="en-US" sz="2800" dirty="0">
                <a:solidFill>
                  <a:srgbClr val="0000FF"/>
                </a:solidFill>
                <a:effectLst>
                  <a:outerShdw blurRad="38100" dist="38100" dir="2700000" algn="tl">
                    <a:srgbClr val="000000"/>
                  </a:outerShdw>
                </a:effectLst>
                <a:latin typeface="华文中宋" pitchFamily="2" charset="-122"/>
                <a:ea typeface="华文中宋" pitchFamily="2" charset="-122"/>
              </a:rPr>
              <a:t>器件</a:t>
            </a:r>
            <a:r>
              <a:rPr lang="zh-CN" altLang="en-US" sz="2800" dirty="0">
                <a:solidFill>
                  <a:srgbClr val="000000"/>
                </a:solidFill>
                <a:effectLst>
                  <a:outerShdw blurRad="38100" dist="38100" dir="2700000" algn="tl">
                    <a:srgbClr val="FFFFFF"/>
                  </a:outerShdw>
                </a:effectLst>
                <a:latin typeface="华文中宋" pitchFamily="2" charset="-122"/>
                <a:ea typeface="华文中宋" pitchFamily="2" charset="-122"/>
              </a:rPr>
              <a:t>和</a:t>
            </a:r>
            <a:r>
              <a:rPr lang="zh-CN" altLang="en-US" sz="2800" dirty="0">
                <a:solidFill>
                  <a:srgbClr val="0000FF"/>
                </a:solidFill>
                <a:effectLst>
                  <a:outerShdw blurRad="38100" dist="38100" dir="2700000" algn="tl">
                    <a:srgbClr val="000000"/>
                  </a:outerShdw>
                </a:effectLst>
                <a:latin typeface="华文中宋" pitchFamily="2" charset="-122"/>
                <a:ea typeface="华文中宋" pitchFamily="2" charset="-122"/>
              </a:rPr>
              <a:t>应用</a:t>
            </a:r>
            <a:r>
              <a:rPr lang="zh-CN" altLang="en-US" sz="2800" dirty="0">
                <a:solidFill>
                  <a:srgbClr val="000000"/>
                </a:solidFill>
                <a:effectLst>
                  <a:outerShdw blurRad="38100" dist="38100" dir="2700000" algn="tl">
                    <a:srgbClr val="FFFFFF"/>
                  </a:outerShdw>
                </a:effectLst>
                <a:latin typeface="华文中宋" pitchFamily="2" charset="-122"/>
                <a:ea typeface="华文中宋" pitchFamily="2" charset="-122"/>
              </a:rPr>
              <a:t>两大分支。</a:t>
            </a:r>
          </a:p>
          <a:p>
            <a:pPr>
              <a:lnSpc>
                <a:spcPct val="120000"/>
              </a:lnSpc>
              <a:spcBef>
                <a:spcPct val="20000"/>
              </a:spcBef>
              <a:buClr>
                <a:srgbClr val="000000"/>
              </a:buClr>
              <a:buSzPct val="115000"/>
              <a:buFont typeface="Wingdings" pitchFamily="2" charset="2"/>
              <a:buBlip>
                <a:blip r:embed="rId3"/>
              </a:buBlip>
              <a:defRPr/>
            </a:pPr>
            <a:r>
              <a:rPr lang="zh-CN" altLang="en-US" sz="2800" dirty="0">
                <a:solidFill>
                  <a:srgbClr val="0000FF"/>
                </a:solidFill>
                <a:effectLst>
                  <a:outerShdw blurRad="38100" dist="38100" dir="2700000" algn="tl">
                    <a:srgbClr val="000000"/>
                  </a:outerShdw>
                </a:effectLst>
                <a:latin typeface="华文中宋" pitchFamily="2" charset="-122"/>
                <a:ea typeface="华文中宋" pitchFamily="2" charset="-122"/>
              </a:rPr>
              <a:t>器件</a:t>
            </a:r>
            <a:r>
              <a:rPr lang="zh-CN" altLang="en-US" sz="2800" dirty="0">
                <a:solidFill>
                  <a:srgbClr val="000000"/>
                </a:solidFill>
                <a:effectLst>
                  <a:outerShdw blurRad="38100" dist="38100" dir="2700000" algn="tl">
                    <a:srgbClr val="FFFFFF"/>
                  </a:outerShdw>
                </a:effectLst>
                <a:latin typeface="华文中宋" pitchFamily="2" charset="-122"/>
                <a:ea typeface="华文中宋" pitchFamily="2" charset="-122"/>
              </a:rPr>
              <a:t>的材料、工艺基本相同，采用微电子技术。</a:t>
            </a:r>
          </a:p>
          <a:p>
            <a:pPr>
              <a:lnSpc>
                <a:spcPct val="120000"/>
              </a:lnSpc>
              <a:spcBef>
                <a:spcPct val="20000"/>
              </a:spcBef>
              <a:buClr>
                <a:srgbClr val="000000"/>
              </a:buClr>
              <a:buSzPct val="115000"/>
              <a:buFont typeface="Wingdings" pitchFamily="2" charset="2"/>
              <a:buBlip>
                <a:blip r:embed="rId3"/>
              </a:buBlip>
              <a:defRPr/>
            </a:pPr>
            <a:r>
              <a:rPr lang="zh-CN" altLang="en-US" sz="2800" dirty="0">
                <a:solidFill>
                  <a:srgbClr val="0000FF"/>
                </a:solidFill>
                <a:effectLst>
                  <a:outerShdw blurRad="38100" dist="38100" dir="2700000" algn="tl">
                    <a:srgbClr val="000000"/>
                  </a:outerShdw>
                </a:effectLst>
                <a:latin typeface="华文中宋" pitchFamily="2" charset="-122"/>
                <a:ea typeface="华文中宋" pitchFamily="2" charset="-122"/>
              </a:rPr>
              <a:t>应用</a:t>
            </a:r>
            <a:r>
              <a:rPr lang="zh-CN" altLang="en-US" sz="2800" dirty="0">
                <a:solidFill>
                  <a:srgbClr val="000000"/>
                </a:solidFill>
                <a:effectLst>
                  <a:outerShdw blurRad="38100" dist="38100" dir="2700000" algn="tl">
                    <a:srgbClr val="FFFFFF"/>
                  </a:outerShdw>
                </a:effectLst>
                <a:latin typeface="华文中宋" pitchFamily="2" charset="-122"/>
                <a:ea typeface="华文中宋" pitchFamily="2" charset="-122"/>
              </a:rPr>
              <a:t>的理论基础、分析方法、分析软件也基本相同。</a:t>
            </a:r>
          </a:p>
          <a:p>
            <a:pPr>
              <a:lnSpc>
                <a:spcPct val="120000"/>
              </a:lnSpc>
              <a:spcBef>
                <a:spcPct val="20000"/>
              </a:spcBef>
              <a:buClr>
                <a:srgbClr val="000000"/>
              </a:buClr>
              <a:buSzPct val="115000"/>
              <a:buFont typeface="Wingdings" pitchFamily="2" charset="2"/>
              <a:buBlip>
                <a:blip r:embed="rId3"/>
              </a:buBlip>
              <a:defRPr/>
            </a:pPr>
            <a:r>
              <a:rPr lang="zh-CN" altLang="en-US" sz="2800" dirty="0">
                <a:solidFill>
                  <a:srgbClr val="000000"/>
                </a:solidFill>
                <a:effectLst>
                  <a:outerShdw blurRad="38100" dist="38100" dir="2700000" algn="tl">
                    <a:srgbClr val="FFFFFF"/>
                  </a:outerShdw>
                </a:effectLst>
                <a:latin typeface="华文中宋" pitchFamily="2" charset="-122"/>
                <a:ea typeface="华文中宋" pitchFamily="2" charset="-122"/>
              </a:rPr>
              <a:t>两者不同的地方：</a:t>
            </a:r>
            <a:endParaRPr lang="en-US" altLang="zh-CN" sz="2800" dirty="0">
              <a:solidFill>
                <a:srgbClr val="000000"/>
              </a:solidFill>
              <a:effectLst>
                <a:outerShdw blurRad="38100" dist="38100" dir="2700000" algn="tl">
                  <a:srgbClr val="FFFFFF"/>
                </a:outerShdw>
              </a:effectLst>
              <a:latin typeface="华文中宋" pitchFamily="2" charset="-122"/>
              <a:ea typeface="华文中宋" pitchFamily="2" charset="-122"/>
            </a:endParaRPr>
          </a:p>
          <a:p>
            <a:pPr lvl="1">
              <a:lnSpc>
                <a:spcPct val="120000"/>
              </a:lnSpc>
              <a:spcBef>
                <a:spcPct val="20000"/>
              </a:spcBef>
              <a:buClr>
                <a:srgbClr val="000000"/>
              </a:buClr>
              <a:buSzPct val="115000"/>
              <a:buFont typeface="Wingdings" pitchFamily="2" charset="2"/>
              <a:buBlip>
                <a:blip r:embed="rId3"/>
              </a:buBlip>
              <a:defRPr/>
            </a:pPr>
            <a:r>
              <a:rPr lang="zh-CN" altLang="en-US" sz="2800" b="1" dirty="0">
                <a:solidFill>
                  <a:srgbClr val="FF0000"/>
                </a:solidFill>
                <a:effectLst>
                  <a:outerShdw blurRad="38100" dist="38100" dir="2700000" algn="tl">
                    <a:srgbClr val="FFFFFF"/>
                  </a:outerShdw>
                </a:effectLst>
                <a:latin typeface="华文中宋" pitchFamily="2" charset="-122"/>
                <a:ea typeface="华文中宋" pitchFamily="2" charset="-122"/>
              </a:rPr>
              <a:t>信息电子电路的器件可工作在开关状态，也可工作在放大状态；</a:t>
            </a:r>
            <a:endParaRPr lang="en-US" altLang="zh-CN" sz="2800" b="1" dirty="0">
              <a:solidFill>
                <a:srgbClr val="FF0000"/>
              </a:solidFill>
              <a:effectLst>
                <a:outerShdw blurRad="38100" dist="38100" dir="2700000" algn="tl">
                  <a:srgbClr val="FFFFFF"/>
                </a:outerShdw>
              </a:effectLst>
              <a:latin typeface="华文中宋" pitchFamily="2" charset="-122"/>
              <a:ea typeface="华文中宋" pitchFamily="2" charset="-122"/>
            </a:endParaRPr>
          </a:p>
          <a:p>
            <a:pPr lvl="1">
              <a:lnSpc>
                <a:spcPct val="120000"/>
              </a:lnSpc>
              <a:spcBef>
                <a:spcPct val="20000"/>
              </a:spcBef>
              <a:buClr>
                <a:srgbClr val="000000"/>
              </a:buClr>
              <a:buSzPct val="115000"/>
              <a:buFont typeface="Wingdings" pitchFamily="2" charset="2"/>
              <a:buBlip>
                <a:blip r:embed="rId3"/>
              </a:buBlip>
              <a:defRPr/>
            </a:pPr>
            <a:r>
              <a:rPr lang="zh-CN" altLang="en-US" sz="2800" b="1" dirty="0">
                <a:solidFill>
                  <a:srgbClr val="FF0000"/>
                </a:solidFill>
                <a:effectLst>
                  <a:outerShdw blurRad="38100" dist="38100" dir="2700000" algn="tl">
                    <a:srgbClr val="FFFFFF"/>
                  </a:outerShdw>
                </a:effectLst>
                <a:latin typeface="华文中宋" pitchFamily="2" charset="-122"/>
                <a:ea typeface="华文中宋" pitchFamily="2" charset="-122"/>
              </a:rPr>
              <a:t>电力电子电路的器件一般只工作在开关状态。</a:t>
            </a:r>
          </a:p>
        </p:txBody>
      </p:sp>
      <p:sp>
        <p:nvSpPr>
          <p:cNvPr id="125961" name="Text Box 9"/>
          <p:cNvSpPr txBox="1">
            <a:spLocks noChangeArrowheads="1"/>
          </p:cNvSpPr>
          <p:nvPr/>
        </p:nvSpPr>
        <p:spPr bwMode="auto">
          <a:xfrm>
            <a:off x="611560" y="771331"/>
            <a:ext cx="5638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rgbClr val="000000"/>
              </a:buClr>
              <a:buFont typeface="Wingdings" pitchFamily="2" charset="2"/>
              <a:buBlip>
                <a:blip r:embed="rId4"/>
              </a:buBlip>
              <a:defRPr/>
            </a:pPr>
            <a:r>
              <a:rPr lang="en-US" altLang="zh-CN" sz="2800" b="1" dirty="0">
                <a:solidFill>
                  <a:srgbClr val="0000FF"/>
                </a:solidFill>
                <a:effectLst>
                  <a:outerShdw blurRad="38100" dist="38100" dir="2700000" algn="tl">
                    <a:srgbClr val="000000"/>
                  </a:outerShdw>
                </a:effectLst>
                <a:ea typeface="黑体" pitchFamily="2" charset="-122"/>
              </a:rPr>
              <a:t>  </a:t>
            </a:r>
            <a:r>
              <a:rPr lang="zh-CN" altLang="en-US" sz="2800" b="1" dirty="0">
                <a:solidFill>
                  <a:srgbClr val="0000FF"/>
                </a:solidFill>
                <a:effectLst>
                  <a:outerShdw blurRad="38100" dist="38100" dir="2700000" algn="tl">
                    <a:srgbClr val="000000"/>
                  </a:outerShdw>
                </a:effectLst>
                <a:ea typeface="黑体" pitchFamily="2" charset="-122"/>
              </a:rPr>
              <a:t>与电子学（信息电子学）的关系</a:t>
            </a:r>
          </a:p>
        </p:txBody>
      </p:sp>
      <p:sp>
        <p:nvSpPr>
          <p:cNvPr id="10245" name="Rectangle 10"/>
          <p:cNvSpPr>
            <a:spLocks noGrp="1" noChangeArrowheads="1"/>
          </p:cNvSpPr>
          <p:nvPr>
            <p:ph type="title"/>
          </p:nvPr>
        </p:nvSpPr>
        <p:spPr/>
        <p:txBody>
          <a:bodyPr/>
          <a:lstStyle/>
          <a:p>
            <a:pPr eaLnBrk="1" hangingPunct="1"/>
            <a:r>
              <a:rPr lang="en-US" altLang="zh-CN"/>
              <a:t>1.3   </a:t>
            </a:r>
            <a:r>
              <a:rPr lang="zh-CN" altLang="en-US">
                <a:ea typeface="黑体" pitchFamily="49" charset="-122"/>
              </a:rPr>
              <a:t>与相关学科的关系</a:t>
            </a:r>
          </a:p>
        </p:txBody>
      </p:sp>
      <p:sp>
        <p:nvSpPr>
          <p:cNvPr id="3" name="日期占位符 2"/>
          <p:cNvSpPr>
            <a:spLocks noGrp="1"/>
          </p:cNvSpPr>
          <p:nvPr>
            <p:ph type="dt" sz="half" idx="10"/>
          </p:nvPr>
        </p:nvSpPr>
        <p:spPr/>
        <p:txBody>
          <a:bodyPr/>
          <a:lstStyle/>
          <a:p>
            <a:fld id="{0E5E1B80-F825-41E4-B6B6-A8181F543B62}" type="datetime10">
              <a:rPr lang="zh-CN" altLang="en-US" smtClean="0"/>
              <a:t>22:28</a:t>
            </a:fld>
            <a:endParaRPr lang="zh-CN" altLang="en-US"/>
          </a:p>
        </p:txBody>
      </p:sp>
      <p:sp>
        <p:nvSpPr>
          <p:cNvPr id="2" name="灯片编号占位符 1">
            <a:extLst>
              <a:ext uri="{FF2B5EF4-FFF2-40B4-BE49-F238E27FC236}">
                <a16:creationId xmlns:a16="http://schemas.microsoft.com/office/drawing/2014/main" id="{B890289C-BBE3-4DBF-9AFF-2E2E23EE50D1}"/>
              </a:ext>
            </a:extLst>
          </p:cNvPr>
          <p:cNvSpPr>
            <a:spLocks noGrp="1"/>
          </p:cNvSpPr>
          <p:nvPr>
            <p:ph type="sldNum" sz="quarter" idx="12"/>
          </p:nvPr>
        </p:nvSpPr>
        <p:spPr/>
        <p:txBody>
          <a:bodyPr/>
          <a:lstStyle/>
          <a:p>
            <a:fld id="{0C913308-F349-4B6D-A68A-DD1791B4A57B}" type="slidenum">
              <a:rPr lang="zh-CN" altLang="en-US" smtClean="0"/>
              <a:t>12</a:t>
            </a:fld>
            <a:endParaRPr lang="zh-CN" altLang="en-US"/>
          </a:p>
        </p:txBody>
      </p:sp>
    </p:spTree>
    <p:extLst>
      <p:ext uri="{BB962C8B-B14F-4D97-AF65-F5344CB8AC3E}">
        <p14:creationId xmlns:p14="http://schemas.microsoft.com/office/powerpoint/2010/main" val="3739436959"/>
      </p:ext>
    </p:extLst>
  </p:cSld>
  <p:clrMapOvr>
    <a:masterClrMapping/>
  </p:clrMapOvr>
  <mc:AlternateContent xmlns:mc="http://schemas.openxmlformats.org/markup-compatibility/2006" xmlns:p14="http://schemas.microsoft.com/office/powerpoint/2010/main">
    <mc:Choice Requires="p14">
      <p:transition spd="slow" p14:dur="2000" advTm="73322"/>
    </mc:Choice>
    <mc:Fallback xmlns="">
      <p:transition spd="slow" advTm="73322"/>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2000"/>
                                  </p:stCondLst>
                                  <p:childTnLst>
                                    <p:set>
                                      <p:cBhvr>
                                        <p:cTn id="6" dur="1" fill="hold">
                                          <p:stCondLst>
                                            <p:cond delay="0"/>
                                          </p:stCondLst>
                                        </p:cTn>
                                        <p:tgtEl>
                                          <p:spTgt spid="125957">
                                            <p:txEl>
                                              <p:pRg st="0" end="0"/>
                                            </p:txEl>
                                          </p:spTgt>
                                        </p:tgtEl>
                                        <p:attrNameLst>
                                          <p:attrName>style.visibility</p:attrName>
                                        </p:attrNameLst>
                                      </p:cBhvr>
                                      <p:to>
                                        <p:strVal val="visible"/>
                                      </p:to>
                                    </p:set>
                                    <p:animEffect transition="in" filter="blinds(horizontal)">
                                      <p:cBhvr>
                                        <p:cTn id="7" dur="500"/>
                                        <p:tgtEl>
                                          <p:spTgt spid="125957">
                                            <p:txEl>
                                              <p:pRg st="0" end="0"/>
                                            </p:txEl>
                                          </p:spTgt>
                                        </p:tgtEl>
                                      </p:cBhvr>
                                    </p:animEffect>
                                  </p:childTnLst>
                                </p:cTn>
                              </p:par>
                            </p:childTnLst>
                          </p:cTn>
                        </p:par>
                        <p:par>
                          <p:cTn id="8" fill="hold">
                            <p:stCondLst>
                              <p:cond delay="2500"/>
                            </p:stCondLst>
                            <p:childTnLst>
                              <p:par>
                                <p:cTn id="9" presetID="3" presetClass="entr" presetSubtype="10" fill="hold" grpId="0" nodeType="afterEffect">
                                  <p:stCondLst>
                                    <p:cond delay="4000"/>
                                  </p:stCondLst>
                                  <p:childTnLst>
                                    <p:set>
                                      <p:cBhvr>
                                        <p:cTn id="10" dur="1" fill="hold">
                                          <p:stCondLst>
                                            <p:cond delay="0"/>
                                          </p:stCondLst>
                                        </p:cTn>
                                        <p:tgtEl>
                                          <p:spTgt spid="125957">
                                            <p:txEl>
                                              <p:pRg st="1" end="1"/>
                                            </p:txEl>
                                          </p:spTgt>
                                        </p:tgtEl>
                                        <p:attrNameLst>
                                          <p:attrName>style.visibility</p:attrName>
                                        </p:attrNameLst>
                                      </p:cBhvr>
                                      <p:to>
                                        <p:strVal val="visible"/>
                                      </p:to>
                                    </p:set>
                                    <p:animEffect transition="in" filter="blinds(horizontal)">
                                      <p:cBhvr>
                                        <p:cTn id="11" dur="500"/>
                                        <p:tgtEl>
                                          <p:spTgt spid="125957">
                                            <p:txEl>
                                              <p:pRg st="1" end="1"/>
                                            </p:txEl>
                                          </p:spTgt>
                                        </p:tgtEl>
                                      </p:cBhvr>
                                    </p:animEffect>
                                  </p:childTnLst>
                                </p:cTn>
                              </p:par>
                            </p:childTnLst>
                          </p:cTn>
                        </p:par>
                        <p:par>
                          <p:cTn id="12" fill="hold" nodeType="afterGroup">
                            <p:stCondLst>
                              <p:cond delay="7000"/>
                            </p:stCondLst>
                            <p:childTnLst>
                              <p:par>
                                <p:cTn id="13" presetID="3" presetClass="entr" presetSubtype="10" fill="hold" grpId="0" nodeType="afterEffect">
                                  <p:stCondLst>
                                    <p:cond delay="2000"/>
                                  </p:stCondLst>
                                  <p:childTnLst>
                                    <p:set>
                                      <p:cBhvr>
                                        <p:cTn id="14" dur="1" fill="hold">
                                          <p:stCondLst>
                                            <p:cond delay="0"/>
                                          </p:stCondLst>
                                        </p:cTn>
                                        <p:tgtEl>
                                          <p:spTgt spid="125957">
                                            <p:txEl>
                                              <p:pRg st="2" end="2"/>
                                            </p:txEl>
                                          </p:spTgt>
                                        </p:tgtEl>
                                        <p:attrNameLst>
                                          <p:attrName>style.visibility</p:attrName>
                                        </p:attrNameLst>
                                      </p:cBhvr>
                                      <p:to>
                                        <p:strVal val="visible"/>
                                      </p:to>
                                    </p:set>
                                    <p:animEffect transition="in" filter="blinds(horizontal)">
                                      <p:cBhvr>
                                        <p:cTn id="15" dur="500"/>
                                        <p:tgtEl>
                                          <p:spTgt spid="125957">
                                            <p:txEl>
                                              <p:pRg st="2" end="2"/>
                                            </p:txEl>
                                          </p:spTgt>
                                        </p:tgtEl>
                                      </p:cBhvr>
                                    </p:animEffect>
                                  </p:childTnLst>
                                </p:cTn>
                              </p:par>
                            </p:childTnLst>
                          </p:cTn>
                        </p:par>
                        <p:par>
                          <p:cTn id="16" fill="hold" nodeType="afterGroup">
                            <p:stCondLst>
                              <p:cond delay="9500"/>
                            </p:stCondLst>
                            <p:childTnLst>
                              <p:par>
                                <p:cTn id="17" presetID="3" presetClass="entr" presetSubtype="10" fill="hold" grpId="0" nodeType="afterEffect">
                                  <p:stCondLst>
                                    <p:cond delay="2000"/>
                                  </p:stCondLst>
                                  <p:childTnLst>
                                    <p:set>
                                      <p:cBhvr>
                                        <p:cTn id="18" dur="1" fill="hold">
                                          <p:stCondLst>
                                            <p:cond delay="0"/>
                                          </p:stCondLst>
                                        </p:cTn>
                                        <p:tgtEl>
                                          <p:spTgt spid="125957">
                                            <p:txEl>
                                              <p:pRg st="3" end="3"/>
                                            </p:txEl>
                                          </p:spTgt>
                                        </p:tgtEl>
                                        <p:attrNameLst>
                                          <p:attrName>style.visibility</p:attrName>
                                        </p:attrNameLst>
                                      </p:cBhvr>
                                      <p:to>
                                        <p:strVal val="visible"/>
                                      </p:to>
                                    </p:set>
                                    <p:animEffect transition="in" filter="blinds(horizontal)">
                                      <p:cBhvr>
                                        <p:cTn id="19" dur="500"/>
                                        <p:tgtEl>
                                          <p:spTgt spid="125957">
                                            <p:txEl>
                                              <p:pRg st="3" end="3"/>
                                            </p:txEl>
                                          </p:spTgt>
                                        </p:tgtEl>
                                      </p:cBhvr>
                                    </p:animEffect>
                                  </p:childTnLst>
                                </p:cTn>
                              </p:par>
                            </p:childTnLst>
                          </p:cTn>
                        </p:par>
                        <p:par>
                          <p:cTn id="20" fill="hold" nodeType="afterGroup">
                            <p:stCondLst>
                              <p:cond delay="12000"/>
                            </p:stCondLst>
                            <p:childTnLst>
                              <p:par>
                                <p:cTn id="21" presetID="3" presetClass="entr" presetSubtype="10" fill="hold" grpId="0" nodeType="afterEffect">
                                  <p:stCondLst>
                                    <p:cond delay="2000"/>
                                  </p:stCondLst>
                                  <p:childTnLst>
                                    <p:set>
                                      <p:cBhvr>
                                        <p:cTn id="22" dur="1" fill="hold">
                                          <p:stCondLst>
                                            <p:cond delay="0"/>
                                          </p:stCondLst>
                                        </p:cTn>
                                        <p:tgtEl>
                                          <p:spTgt spid="125957">
                                            <p:txEl>
                                              <p:pRg st="4" end="4"/>
                                            </p:txEl>
                                          </p:spTgt>
                                        </p:tgtEl>
                                        <p:attrNameLst>
                                          <p:attrName>style.visibility</p:attrName>
                                        </p:attrNameLst>
                                      </p:cBhvr>
                                      <p:to>
                                        <p:strVal val="visible"/>
                                      </p:to>
                                    </p:set>
                                    <p:animEffect transition="in" filter="blinds(horizontal)">
                                      <p:cBhvr>
                                        <p:cTn id="23" dur="500"/>
                                        <p:tgtEl>
                                          <p:spTgt spid="125957">
                                            <p:txEl>
                                              <p:pRg st="4" end="4"/>
                                            </p:txEl>
                                          </p:spTgt>
                                        </p:tgtEl>
                                      </p:cBhvr>
                                    </p:animEffect>
                                  </p:childTnLst>
                                </p:cTn>
                              </p:par>
                              <p:par>
                                <p:cTn id="24" presetID="3" presetClass="entr" presetSubtype="10" fill="hold" grpId="0" nodeType="withEffect">
                                  <p:stCondLst>
                                    <p:cond delay="4000"/>
                                  </p:stCondLst>
                                  <p:childTnLst>
                                    <p:set>
                                      <p:cBhvr>
                                        <p:cTn id="25" dur="1" fill="hold">
                                          <p:stCondLst>
                                            <p:cond delay="0"/>
                                          </p:stCondLst>
                                        </p:cTn>
                                        <p:tgtEl>
                                          <p:spTgt spid="125957">
                                            <p:txEl>
                                              <p:pRg st="5" end="5"/>
                                            </p:txEl>
                                          </p:spTgt>
                                        </p:tgtEl>
                                        <p:attrNameLst>
                                          <p:attrName>style.visibility</p:attrName>
                                        </p:attrNameLst>
                                      </p:cBhvr>
                                      <p:to>
                                        <p:strVal val="visible"/>
                                      </p:to>
                                    </p:set>
                                    <p:animEffect transition="in" filter="blinds(horizontal)">
                                      <p:cBhvr>
                                        <p:cTn id="26" dur="500"/>
                                        <p:tgtEl>
                                          <p:spTgt spid="125957">
                                            <p:txEl>
                                              <p:pRg st="5" end="5"/>
                                            </p:txEl>
                                          </p:spTgt>
                                        </p:tgtEl>
                                      </p:cBhvr>
                                    </p:animEffect>
                                  </p:childTnLst>
                                </p:cTn>
                              </p:par>
                              <p:par>
                                <p:cTn id="27" presetID="3" presetClass="entr" presetSubtype="10" fill="hold" grpId="0" nodeType="withEffect">
                                  <p:stCondLst>
                                    <p:cond delay="4000"/>
                                  </p:stCondLst>
                                  <p:childTnLst>
                                    <p:set>
                                      <p:cBhvr>
                                        <p:cTn id="28" dur="1" fill="hold">
                                          <p:stCondLst>
                                            <p:cond delay="0"/>
                                          </p:stCondLst>
                                        </p:cTn>
                                        <p:tgtEl>
                                          <p:spTgt spid="125957">
                                            <p:txEl>
                                              <p:pRg st="6" end="6"/>
                                            </p:txEl>
                                          </p:spTgt>
                                        </p:tgtEl>
                                        <p:attrNameLst>
                                          <p:attrName>style.visibility</p:attrName>
                                        </p:attrNameLst>
                                      </p:cBhvr>
                                      <p:to>
                                        <p:strVal val="visible"/>
                                      </p:to>
                                    </p:set>
                                    <p:animEffect transition="in" filter="blinds(horizontal)">
                                      <p:cBhvr>
                                        <p:cTn id="29" dur="500"/>
                                        <p:tgtEl>
                                          <p:spTgt spid="12595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7" grpId="0" build="p" autoUpdateAnimBg="0" advAuto="200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1300163" y="120650"/>
            <a:ext cx="6326187" cy="717550"/>
          </a:xfrm>
        </p:spPr>
        <p:txBody>
          <a:bodyPr/>
          <a:lstStyle/>
          <a:p>
            <a:pPr eaLnBrk="1" hangingPunct="1"/>
            <a:r>
              <a:rPr lang="en-US" altLang="zh-CN" dirty="0"/>
              <a:t>1.3   </a:t>
            </a:r>
            <a:r>
              <a:rPr lang="zh-CN" altLang="en-US" dirty="0">
                <a:ea typeface="黑体" pitchFamily="49" charset="-122"/>
              </a:rPr>
              <a:t>与相关学科的关系</a:t>
            </a:r>
          </a:p>
        </p:txBody>
      </p:sp>
      <p:sp>
        <p:nvSpPr>
          <p:cNvPr id="126981" name="Text Box 5"/>
          <p:cNvSpPr txBox="1">
            <a:spLocks noChangeArrowheads="1"/>
          </p:cNvSpPr>
          <p:nvPr/>
        </p:nvSpPr>
        <p:spPr bwMode="auto">
          <a:xfrm>
            <a:off x="1065213" y="1601788"/>
            <a:ext cx="7467600" cy="449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algn="l">
              <a:defRPr>
                <a:solidFill>
                  <a:schemeClr val="tx1"/>
                </a:solidFill>
                <a:latin typeface="Arial" charset="0"/>
                <a:ea typeface="宋体" pitchFamily="2" charset="-122"/>
              </a:defRPr>
            </a:lvl1pPr>
            <a:lvl2pPr marL="571500" algn="l">
              <a:defRPr>
                <a:solidFill>
                  <a:schemeClr val="tx1"/>
                </a:solidFill>
                <a:latin typeface="Arial" charset="0"/>
                <a:ea typeface="宋体" pitchFamily="2" charset="-122"/>
              </a:defRPr>
            </a:lvl2pPr>
            <a:lvl3pPr algn="l">
              <a:defRPr>
                <a:solidFill>
                  <a:schemeClr val="tx1"/>
                </a:solidFill>
                <a:latin typeface="Arial" charset="0"/>
                <a:ea typeface="宋体" pitchFamily="2" charset="-122"/>
              </a:defRPr>
            </a:lvl3pPr>
            <a:lvl4pPr algn="l">
              <a:defRPr>
                <a:solidFill>
                  <a:schemeClr val="tx1"/>
                </a:solidFill>
                <a:latin typeface="Arial" charset="0"/>
                <a:ea typeface="宋体" pitchFamily="2" charset="-122"/>
              </a:defRPr>
            </a:lvl4pPr>
            <a:lvl5pPr algn="l">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nSpc>
                <a:spcPct val="120000"/>
              </a:lnSpc>
              <a:spcBef>
                <a:spcPct val="20000"/>
              </a:spcBef>
              <a:buClr>
                <a:srgbClr val="000000"/>
              </a:buClr>
              <a:buSzPct val="115000"/>
              <a:buFont typeface="Wingdings" pitchFamily="2" charset="2"/>
              <a:buBlip>
                <a:blip r:embed="rId4"/>
              </a:buBlip>
              <a:defRPr/>
            </a:pPr>
            <a:r>
              <a:rPr lang="zh-CN" altLang="en-US" sz="2800" dirty="0">
                <a:solidFill>
                  <a:srgbClr val="000000"/>
                </a:solidFill>
                <a:effectLst>
                  <a:outerShdw blurRad="38100" dist="38100" dir="2700000" algn="tl">
                    <a:srgbClr val="FFFFFF"/>
                  </a:outerShdw>
                </a:effectLst>
                <a:latin typeface="华文中宋" pitchFamily="2" charset="-122"/>
                <a:ea typeface="华文中宋" pitchFamily="2" charset="-122"/>
              </a:rPr>
              <a:t>电力电子技术广泛用于电气工程中</a:t>
            </a:r>
          </a:p>
          <a:p>
            <a:pPr lvl="1">
              <a:lnSpc>
                <a:spcPct val="120000"/>
              </a:lnSpc>
              <a:spcBef>
                <a:spcPct val="20000"/>
              </a:spcBef>
              <a:buClr>
                <a:srgbClr val="000000"/>
              </a:buClr>
              <a:buSzPct val="115000"/>
              <a:buFont typeface="Wingdings" pitchFamily="2" charset="2"/>
              <a:buNone/>
              <a:defRPr/>
            </a:pPr>
            <a:r>
              <a:rPr lang="zh-CN" altLang="en-US" sz="2600" dirty="0">
                <a:solidFill>
                  <a:srgbClr val="000000"/>
                </a:solidFill>
                <a:effectLst>
                  <a:outerShdw blurRad="38100" dist="38100" dir="2700000" algn="tl">
                    <a:srgbClr val="FFFFFF"/>
                  </a:outerShdw>
                </a:effectLst>
                <a:latin typeface="华文中宋" pitchFamily="2" charset="-122"/>
                <a:ea typeface="华文中宋" pitchFamily="2" charset="-122"/>
              </a:rPr>
              <a:t>高压直流输电　　静止无功补偿</a:t>
            </a:r>
          </a:p>
          <a:p>
            <a:pPr lvl="1">
              <a:lnSpc>
                <a:spcPct val="120000"/>
              </a:lnSpc>
              <a:spcBef>
                <a:spcPct val="20000"/>
              </a:spcBef>
              <a:buClr>
                <a:srgbClr val="000000"/>
              </a:buClr>
              <a:buSzPct val="115000"/>
              <a:buFont typeface="Wingdings" pitchFamily="2" charset="2"/>
              <a:buNone/>
              <a:defRPr/>
            </a:pPr>
            <a:r>
              <a:rPr lang="zh-CN" altLang="en-US" sz="2600" dirty="0">
                <a:solidFill>
                  <a:srgbClr val="000000"/>
                </a:solidFill>
                <a:effectLst>
                  <a:outerShdw blurRad="38100" dist="38100" dir="2700000" algn="tl">
                    <a:srgbClr val="FFFFFF"/>
                  </a:outerShdw>
                </a:effectLst>
                <a:latin typeface="华文中宋" pitchFamily="2" charset="-122"/>
                <a:ea typeface="华文中宋" pitchFamily="2" charset="-122"/>
              </a:rPr>
              <a:t>电力机车牵引　　交直流电力传动</a:t>
            </a:r>
          </a:p>
          <a:p>
            <a:pPr lvl="1">
              <a:lnSpc>
                <a:spcPct val="120000"/>
              </a:lnSpc>
              <a:spcBef>
                <a:spcPct val="20000"/>
              </a:spcBef>
              <a:buClr>
                <a:srgbClr val="000000"/>
              </a:buClr>
              <a:buSzPct val="115000"/>
              <a:buFont typeface="Wingdings" pitchFamily="2" charset="2"/>
              <a:buNone/>
              <a:defRPr/>
            </a:pPr>
            <a:r>
              <a:rPr lang="zh-CN" altLang="en-US" sz="2600" dirty="0">
                <a:solidFill>
                  <a:srgbClr val="000000"/>
                </a:solidFill>
                <a:effectLst>
                  <a:outerShdw blurRad="38100" dist="38100" dir="2700000" algn="tl">
                    <a:srgbClr val="FFFFFF"/>
                  </a:outerShdw>
                </a:effectLst>
                <a:latin typeface="华文中宋" pitchFamily="2" charset="-122"/>
                <a:ea typeface="华文中宋" pitchFamily="2" charset="-122"/>
              </a:rPr>
              <a:t>电解、电镀、电加热、高性能交直流电源</a:t>
            </a:r>
          </a:p>
          <a:p>
            <a:pPr>
              <a:lnSpc>
                <a:spcPct val="120000"/>
              </a:lnSpc>
              <a:spcBef>
                <a:spcPct val="20000"/>
              </a:spcBef>
              <a:buClr>
                <a:srgbClr val="000000"/>
              </a:buClr>
              <a:buSzPct val="115000"/>
              <a:buFont typeface="Wingdings" pitchFamily="2" charset="2"/>
              <a:buBlip>
                <a:blip r:embed="rId4"/>
              </a:buBlip>
              <a:defRPr/>
            </a:pPr>
            <a:r>
              <a:rPr lang="zh-CN" altLang="en-US" sz="2800" dirty="0">
                <a:solidFill>
                  <a:srgbClr val="000000"/>
                </a:solidFill>
                <a:effectLst>
                  <a:outerShdw blurRad="38100" dist="38100" dir="2700000" algn="tl">
                    <a:srgbClr val="FFFFFF"/>
                  </a:outerShdw>
                </a:effectLst>
                <a:latin typeface="华文中宋" pitchFamily="2" charset="-122"/>
                <a:ea typeface="华文中宋" pitchFamily="2" charset="-122"/>
              </a:rPr>
              <a:t>国内外均把电力电子技术归为电气工程的一个分支。</a:t>
            </a:r>
          </a:p>
          <a:p>
            <a:pPr>
              <a:lnSpc>
                <a:spcPct val="120000"/>
              </a:lnSpc>
              <a:spcBef>
                <a:spcPct val="20000"/>
              </a:spcBef>
              <a:buClr>
                <a:srgbClr val="000000"/>
              </a:buClr>
              <a:buSzPct val="115000"/>
              <a:buFont typeface="Wingdings" pitchFamily="2" charset="2"/>
              <a:buBlip>
                <a:blip r:embed="rId4"/>
              </a:buBlip>
              <a:defRPr/>
            </a:pPr>
            <a:r>
              <a:rPr lang="zh-CN" altLang="en-US" sz="2800" dirty="0">
                <a:solidFill>
                  <a:srgbClr val="000000"/>
                </a:solidFill>
                <a:effectLst>
                  <a:outerShdw blurRad="38100" dist="38100" dir="2700000" algn="tl">
                    <a:srgbClr val="FFFFFF"/>
                  </a:outerShdw>
                </a:effectLst>
                <a:latin typeface="华文中宋" pitchFamily="2" charset="-122"/>
                <a:ea typeface="华文中宋" pitchFamily="2" charset="-122"/>
              </a:rPr>
              <a:t>电力电子技术是电气工程学科中最为活跃的一个分支。</a:t>
            </a:r>
            <a:endParaRPr lang="zh-CN" altLang="en-US" sz="1800" dirty="0">
              <a:solidFill>
                <a:srgbClr val="000000"/>
              </a:solidFill>
              <a:latin typeface="华文中宋" pitchFamily="2" charset="-122"/>
              <a:ea typeface="华文中宋" pitchFamily="2" charset="-122"/>
            </a:endParaRPr>
          </a:p>
        </p:txBody>
      </p:sp>
      <p:sp>
        <p:nvSpPr>
          <p:cNvPr id="126985" name="Text Box 9"/>
          <p:cNvSpPr txBox="1">
            <a:spLocks noChangeArrowheads="1"/>
          </p:cNvSpPr>
          <p:nvPr/>
        </p:nvSpPr>
        <p:spPr bwMode="auto">
          <a:xfrm>
            <a:off x="685800" y="1066800"/>
            <a:ext cx="84227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buFont typeface="Wingdings" pitchFamily="2" charset="2"/>
              <a:buBlip>
                <a:blip r:embed="rId5"/>
              </a:buBlip>
              <a:defRPr/>
            </a:pPr>
            <a:r>
              <a:rPr lang="en-US" altLang="zh-CN" sz="2800" b="1" dirty="0">
                <a:solidFill>
                  <a:srgbClr val="0000FF"/>
                </a:solidFill>
                <a:effectLst>
                  <a:outerShdw blurRad="38100" dist="38100" dir="2700000" algn="tl">
                    <a:srgbClr val="000000"/>
                  </a:outerShdw>
                </a:effectLst>
                <a:ea typeface="黑体" pitchFamily="2" charset="-122"/>
              </a:rPr>
              <a:t>  </a:t>
            </a:r>
            <a:r>
              <a:rPr lang="zh-CN" altLang="en-US" sz="2800" b="1" dirty="0">
                <a:solidFill>
                  <a:srgbClr val="0000FF"/>
                </a:solidFill>
                <a:effectLst>
                  <a:outerShdw blurRad="38100" dist="38100" dir="2700000" algn="tl">
                    <a:srgbClr val="000000"/>
                  </a:outerShdw>
                </a:effectLst>
                <a:ea typeface="黑体" pitchFamily="2" charset="-122"/>
              </a:rPr>
              <a:t>与电力学（电气工程）的关系</a:t>
            </a:r>
            <a:r>
              <a:rPr lang="zh-CN" altLang="en-US" sz="2800" b="1" dirty="0">
                <a:solidFill>
                  <a:srgbClr val="FF0000"/>
                </a:solidFill>
                <a:effectLst>
                  <a:outerShdw blurRad="38100" dist="38100" dir="2700000" algn="tl">
                    <a:srgbClr val="000000"/>
                  </a:outerShdw>
                </a:effectLst>
                <a:ea typeface="黑体" pitchFamily="2" charset="-122"/>
              </a:rPr>
              <a:t>（应用）</a:t>
            </a:r>
          </a:p>
        </p:txBody>
      </p:sp>
      <p:sp>
        <p:nvSpPr>
          <p:cNvPr id="3" name="日期占位符 2"/>
          <p:cNvSpPr>
            <a:spLocks noGrp="1"/>
          </p:cNvSpPr>
          <p:nvPr>
            <p:ph type="dt" sz="half" idx="10"/>
          </p:nvPr>
        </p:nvSpPr>
        <p:spPr/>
        <p:txBody>
          <a:bodyPr/>
          <a:lstStyle/>
          <a:p>
            <a:fld id="{5F06BC40-429A-4877-BF63-1530D2742907}" type="datetime10">
              <a:rPr lang="zh-CN" altLang="en-US" smtClean="0"/>
              <a:t>22:28</a:t>
            </a:fld>
            <a:endParaRPr lang="zh-CN" altLang="en-US"/>
          </a:p>
        </p:txBody>
      </p:sp>
      <p:sp>
        <p:nvSpPr>
          <p:cNvPr id="2" name="灯片编号占位符 1">
            <a:extLst>
              <a:ext uri="{FF2B5EF4-FFF2-40B4-BE49-F238E27FC236}">
                <a16:creationId xmlns:a16="http://schemas.microsoft.com/office/drawing/2014/main" id="{BA5C5665-3FEB-4A14-A91D-1BC85C65900F}"/>
              </a:ext>
            </a:extLst>
          </p:cNvPr>
          <p:cNvSpPr>
            <a:spLocks noGrp="1"/>
          </p:cNvSpPr>
          <p:nvPr>
            <p:ph type="sldNum" sz="quarter" idx="12"/>
          </p:nvPr>
        </p:nvSpPr>
        <p:spPr/>
        <p:txBody>
          <a:bodyPr/>
          <a:lstStyle/>
          <a:p>
            <a:fld id="{0C913308-F349-4B6D-A68A-DD1791B4A57B}" type="slidenum">
              <a:rPr lang="zh-CN" altLang="en-US" smtClean="0"/>
              <a:t>13</a:t>
            </a:fld>
            <a:endParaRPr lang="zh-CN" altLang="en-US"/>
          </a:p>
        </p:txBody>
      </p:sp>
    </p:spTree>
    <p:custDataLst>
      <p:tags r:id="rId1"/>
    </p:custDataLst>
    <p:extLst>
      <p:ext uri="{BB962C8B-B14F-4D97-AF65-F5344CB8AC3E}">
        <p14:creationId xmlns:p14="http://schemas.microsoft.com/office/powerpoint/2010/main" val="2145974322"/>
      </p:ext>
    </p:extLst>
  </p:cSld>
  <p:clrMapOvr>
    <a:masterClrMapping/>
  </p:clrMapOvr>
  <mc:AlternateContent xmlns:mc="http://schemas.openxmlformats.org/markup-compatibility/2006" xmlns:p14="http://schemas.microsoft.com/office/powerpoint/2010/main">
    <mc:Choice Requires="p14">
      <p:transition spd="slow" p14:dur="2000" advTm="41353"/>
    </mc:Choice>
    <mc:Fallback xmlns="">
      <p:transition spd="slow" advTm="41353"/>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6981">
                                            <p:txEl>
                                              <p:pRg st="0" end="0"/>
                                            </p:txEl>
                                          </p:spTgt>
                                        </p:tgtEl>
                                        <p:attrNameLst>
                                          <p:attrName>style.visibility</p:attrName>
                                        </p:attrNameLst>
                                      </p:cBhvr>
                                      <p:to>
                                        <p:strVal val="visible"/>
                                      </p:to>
                                    </p:set>
                                    <p:animEffect transition="in" filter="blinds(horizontal)">
                                      <p:cBhvr>
                                        <p:cTn id="7" dur="500"/>
                                        <p:tgtEl>
                                          <p:spTgt spid="12698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6981">
                                            <p:txEl>
                                              <p:pRg st="1" end="1"/>
                                            </p:txEl>
                                          </p:spTgt>
                                        </p:tgtEl>
                                        <p:attrNameLst>
                                          <p:attrName>style.visibility</p:attrName>
                                        </p:attrNameLst>
                                      </p:cBhvr>
                                      <p:to>
                                        <p:strVal val="visible"/>
                                      </p:to>
                                    </p:set>
                                    <p:animEffect transition="in" filter="blinds(horizontal)">
                                      <p:cBhvr>
                                        <p:cTn id="10" dur="500"/>
                                        <p:tgtEl>
                                          <p:spTgt spid="126981">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6981">
                                            <p:txEl>
                                              <p:pRg st="2" end="2"/>
                                            </p:txEl>
                                          </p:spTgt>
                                        </p:tgtEl>
                                        <p:attrNameLst>
                                          <p:attrName>style.visibility</p:attrName>
                                        </p:attrNameLst>
                                      </p:cBhvr>
                                      <p:to>
                                        <p:strVal val="visible"/>
                                      </p:to>
                                    </p:set>
                                    <p:animEffect transition="in" filter="blinds(horizontal)">
                                      <p:cBhvr>
                                        <p:cTn id="13" dur="500"/>
                                        <p:tgtEl>
                                          <p:spTgt spid="126981">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26981">
                                            <p:txEl>
                                              <p:pRg st="3" end="3"/>
                                            </p:txEl>
                                          </p:spTgt>
                                        </p:tgtEl>
                                        <p:attrNameLst>
                                          <p:attrName>style.visibility</p:attrName>
                                        </p:attrNameLst>
                                      </p:cBhvr>
                                      <p:to>
                                        <p:strVal val="visible"/>
                                      </p:to>
                                    </p:set>
                                    <p:animEffect transition="in" filter="blinds(horizontal)">
                                      <p:cBhvr>
                                        <p:cTn id="16" dur="500"/>
                                        <p:tgtEl>
                                          <p:spTgt spid="12698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26981">
                                            <p:txEl>
                                              <p:pRg st="4" end="4"/>
                                            </p:txEl>
                                          </p:spTgt>
                                        </p:tgtEl>
                                        <p:attrNameLst>
                                          <p:attrName>style.visibility</p:attrName>
                                        </p:attrNameLst>
                                      </p:cBhvr>
                                      <p:to>
                                        <p:strVal val="visible"/>
                                      </p:to>
                                    </p:set>
                                    <p:animEffect transition="in" filter="blinds(horizontal)">
                                      <p:cBhvr>
                                        <p:cTn id="21" dur="500"/>
                                        <p:tgtEl>
                                          <p:spTgt spid="126981">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26981">
                                            <p:txEl>
                                              <p:pRg st="5" end="5"/>
                                            </p:txEl>
                                          </p:spTgt>
                                        </p:tgtEl>
                                        <p:attrNameLst>
                                          <p:attrName>style.visibility</p:attrName>
                                        </p:attrNameLst>
                                      </p:cBhvr>
                                      <p:to>
                                        <p:strVal val="visible"/>
                                      </p:to>
                                    </p:set>
                                    <p:animEffect transition="in" filter="blinds(horizontal)">
                                      <p:cBhvr>
                                        <p:cTn id="26" dur="500"/>
                                        <p:tgtEl>
                                          <p:spTgt spid="12698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1"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Text Box 5"/>
          <p:cNvSpPr txBox="1">
            <a:spLocks noChangeArrowheads="1"/>
          </p:cNvSpPr>
          <p:nvPr/>
        </p:nvSpPr>
        <p:spPr bwMode="auto">
          <a:xfrm>
            <a:off x="862444" y="533400"/>
            <a:ext cx="8281555" cy="561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81000" indent="-381000" eaLnBrk="0" hangingPunct="0">
              <a:defRPr sz="1400">
                <a:solidFill>
                  <a:schemeClr val="tx1"/>
                </a:solidFill>
                <a:latin typeface="Arial" charset="0"/>
                <a:ea typeface="宋体" pitchFamily="2" charset="-122"/>
              </a:defRPr>
            </a:lvl1pPr>
            <a:lvl2pPr marL="742950" indent="-285750" eaLnBrk="0" hangingPunct="0">
              <a:defRPr sz="1400">
                <a:solidFill>
                  <a:schemeClr val="tx1"/>
                </a:solidFill>
                <a:latin typeface="Arial" charset="0"/>
                <a:ea typeface="宋体" pitchFamily="2" charset="-122"/>
              </a:defRPr>
            </a:lvl2pPr>
            <a:lvl3pPr marL="1143000" indent="-228600" eaLnBrk="0" hangingPunct="0">
              <a:defRPr sz="1400">
                <a:solidFill>
                  <a:schemeClr val="tx1"/>
                </a:solidFill>
                <a:latin typeface="Arial" charset="0"/>
                <a:ea typeface="宋体" pitchFamily="2" charset="-122"/>
              </a:defRPr>
            </a:lvl3pPr>
            <a:lvl4pPr marL="1600200" indent="-228600" eaLnBrk="0" hangingPunct="0">
              <a:defRPr sz="1400">
                <a:solidFill>
                  <a:schemeClr val="tx1"/>
                </a:solidFill>
                <a:latin typeface="Arial" charset="0"/>
                <a:ea typeface="宋体" pitchFamily="2" charset="-122"/>
              </a:defRPr>
            </a:lvl4pPr>
            <a:lvl5pPr marL="2057400" indent="-228600" eaLnBrk="0" hangingPunct="0">
              <a:defRPr sz="1400">
                <a:solidFill>
                  <a:schemeClr val="tx1"/>
                </a:solidFill>
                <a:latin typeface="Arial" charset="0"/>
                <a:ea typeface="宋体" pitchFamily="2" charset="-122"/>
              </a:defRPr>
            </a:lvl5pPr>
            <a:lvl6pPr marL="2514600" indent="-228600" algn="r" eaLnBrk="0" fontAlgn="base" hangingPunct="0">
              <a:spcBef>
                <a:spcPct val="0"/>
              </a:spcBef>
              <a:spcAft>
                <a:spcPct val="0"/>
              </a:spcAft>
              <a:defRPr sz="1400">
                <a:solidFill>
                  <a:schemeClr val="tx1"/>
                </a:solidFill>
                <a:latin typeface="Arial" charset="0"/>
                <a:ea typeface="宋体" pitchFamily="2" charset="-122"/>
              </a:defRPr>
            </a:lvl6pPr>
            <a:lvl7pPr marL="2971800" indent="-228600" algn="r" eaLnBrk="0" fontAlgn="base" hangingPunct="0">
              <a:spcBef>
                <a:spcPct val="0"/>
              </a:spcBef>
              <a:spcAft>
                <a:spcPct val="0"/>
              </a:spcAft>
              <a:defRPr sz="1400">
                <a:solidFill>
                  <a:schemeClr val="tx1"/>
                </a:solidFill>
                <a:latin typeface="Arial" charset="0"/>
                <a:ea typeface="宋体" pitchFamily="2" charset="-122"/>
              </a:defRPr>
            </a:lvl7pPr>
            <a:lvl8pPr marL="3429000" indent="-228600" algn="r" eaLnBrk="0" fontAlgn="base" hangingPunct="0">
              <a:spcBef>
                <a:spcPct val="0"/>
              </a:spcBef>
              <a:spcAft>
                <a:spcPct val="0"/>
              </a:spcAft>
              <a:defRPr sz="1400">
                <a:solidFill>
                  <a:schemeClr val="tx1"/>
                </a:solidFill>
                <a:latin typeface="Arial" charset="0"/>
                <a:ea typeface="宋体" pitchFamily="2" charset="-122"/>
              </a:defRPr>
            </a:lvl8pPr>
            <a:lvl9pPr marL="3886200" indent="-228600" algn="r" eaLnBrk="0" fontAlgn="base" hangingPunct="0">
              <a:spcBef>
                <a:spcPct val="0"/>
              </a:spcBef>
              <a:spcAft>
                <a:spcPct val="0"/>
              </a:spcAft>
              <a:defRPr sz="1400">
                <a:solidFill>
                  <a:schemeClr val="tx1"/>
                </a:solidFill>
                <a:latin typeface="Arial" charset="0"/>
                <a:ea typeface="宋体" pitchFamily="2" charset="-122"/>
              </a:defRPr>
            </a:lvl9pPr>
          </a:lstStyle>
          <a:p>
            <a:pPr marL="0" indent="0" eaLnBrk="1" hangingPunct="1">
              <a:lnSpc>
                <a:spcPct val="150000"/>
              </a:lnSpc>
              <a:spcBef>
                <a:spcPct val="20000"/>
              </a:spcBef>
              <a:buClr>
                <a:srgbClr val="000000"/>
              </a:buClr>
              <a:buSzPct val="115000"/>
            </a:pPr>
            <a:r>
              <a:rPr lang="zh-CN" altLang="en-US" sz="2800" b="1" dirty="0">
                <a:solidFill>
                  <a:srgbClr val="0000FF"/>
                </a:solidFill>
                <a:effectLst>
                  <a:outerShdw blurRad="38100" dist="38100" dir="2700000" algn="tl">
                    <a:srgbClr val="000000"/>
                  </a:outerShdw>
                </a:effectLst>
                <a:ea typeface="黑体" pitchFamily="2" charset="-122"/>
              </a:rPr>
              <a:t>与控制理论的关系</a:t>
            </a:r>
            <a:r>
              <a:rPr lang="zh-CN" altLang="en-US" sz="2800" b="1" dirty="0">
                <a:solidFill>
                  <a:srgbClr val="FF0000"/>
                </a:solidFill>
                <a:effectLst>
                  <a:outerShdw blurRad="38100" dist="38100" dir="2700000" algn="tl">
                    <a:srgbClr val="000000"/>
                  </a:outerShdw>
                </a:effectLst>
                <a:ea typeface="黑体" pitchFamily="2" charset="-122"/>
              </a:rPr>
              <a:t>（实现方法和策略）</a:t>
            </a:r>
            <a:endParaRPr lang="en-US" altLang="zh-CN" sz="2800" dirty="0">
              <a:solidFill>
                <a:srgbClr val="000000"/>
              </a:solidFill>
              <a:latin typeface="华文中宋" pitchFamily="2" charset="-122"/>
              <a:ea typeface="华文中宋" pitchFamily="2" charset="-122"/>
            </a:endParaRPr>
          </a:p>
          <a:p>
            <a:pPr algn="l" eaLnBrk="1" hangingPunct="1">
              <a:lnSpc>
                <a:spcPct val="150000"/>
              </a:lnSpc>
              <a:spcBef>
                <a:spcPct val="20000"/>
              </a:spcBef>
              <a:buClr>
                <a:srgbClr val="000000"/>
              </a:buClr>
              <a:buSzPct val="115000"/>
              <a:buFont typeface="Wingdings" pitchFamily="2" charset="2"/>
              <a:buBlip>
                <a:blip r:embed="rId4"/>
              </a:buBlip>
            </a:pPr>
            <a:r>
              <a:rPr lang="zh-CN" altLang="en-US" sz="2800" dirty="0">
                <a:solidFill>
                  <a:srgbClr val="000000"/>
                </a:solidFill>
                <a:latin typeface="华文中宋" pitchFamily="2" charset="-122"/>
                <a:ea typeface="华文中宋" pitchFamily="2" charset="-122"/>
              </a:rPr>
              <a:t>控制理论广泛用于电力电子系统中。</a:t>
            </a:r>
          </a:p>
          <a:p>
            <a:pPr algn="l" eaLnBrk="1" hangingPunct="1">
              <a:lnSpc>
                <a:spcPct val="150000"/>
              </a:lnSpc>
              <a:spcBef>
                <a:spcPct val="20000"/>
              </a:spcBef>
              <a:buClr>
                <a:srgbClr val="000000"/>
              </a:buClr>
              <a:buSzPct val="115000"/>
              <a:buFont typeface="Wingdings" pitchFamily="2" charset="2"/>
              <a:buBlip>
                <a:blip r:embed="rId4"/>
              </a:buBlip>
            </a:pPr>
            <a:r>
              <a:rPr lang="zh-CN" altLang="en-US" sz="2800" dirty="0">
                <a:solidFill>
                  <a:srgbClr val="000000"/>
                </a:solidFill>
                <a:latin typeface="华文中宋" pitchFamily="2" charset="-122"/>
                <a:ea typeface="华文中宋" pitchFamily="2" charset="-122"/>
              </a:rPr>
              <a:t>电力电子技术是弱电控制强电的技术，是弱电和强电的接口；</a:t>
            </a:r>
            <a:endParaRPr lang="en-US" altLang="zh-CN" sz="2800" dirty="0">
              <a:solidFill>
                <a:srgbClr val="000000"/>
              </a:solidFill>
              <a:latin typeface="华文中宋" pitchFamily="2" charset="-122"/>
              <a:ea typeface="华文中宋" pitchFamily="2" charset="-122"/>
            </a:endParaRPr>
          </a:p>
          <a:p>
            <a:pPr algn="l" eaLnBrk="1" hangingPunct="1">
              <a:lnSpc>
                <a:spcPct val="150000"/>
              </a:lnSpc>
              <a:spcBef>
                <a:spcPct val="20000"/>
              </a:spcBef>
              <a:buClr>
                <a:srgbClr val="000000"/>
              </a:buClr>
              <a:buSzPct val="115000"/>
              <a:buFont typeface="Wingdings" pitchFamily="2" charset="2"/>
              <a:buBlip>
                <a:blip r:embed="rId4"/>
              </a:buBlip>
            </a:pPr>
            <a:r>
              <a:rPr lang="zh-CN" altLang="en-US" sz="2800" dirty="0">
                <a:solidFill>
                  <a:srgbClr val="000000"/>
                </a:solidFill>
                <a:latin typeface="华文中宋" pitchFamily="2" charset="-122"/>
                <a:ea typeface="华文中宋" pitchFamily="2" charset="-122"/>
              </a:rPr>
              <a:t>控制理论是这种接口的有力纽带。</a:t>
            </a:r>
            <a:endParaRPr lang="en-US" altLang="zh-CN" sz="2800" dirty="0">
              <a:solidFill>
                <a:srgbClr val="000000"/>
              </a:solidFill>
              <a:latin typeface="华文中宋" pitchFamily="2" charset="-122"/>
              <a:ea typeface="华文中宋" pitchFamily="2" charset="-122"/>
            </a:endParaRPr>
          </a:p>
          <a:p>
            <a:pPr marL="0" indent="0" eaLnBrk="1" hangingPunct="1">
              <a:lnSpc>
                <a:spcPct val="150000"/>
              </a:lnSpc>
              <a:spcBef>
                <a:spcPct val="20000"/>
              </a:spcBef>
              <a:buClr>
                <a:srgbClr val="000000"/>
              </a:buClr>
              <a:buSzPct val="115000"/>
            </a:pPr>
            <a:r>
              <a:rPr lang="zh-CN" altLang="en-US" sz="2800" b="1" dirty="0">
                <a:solidFill>
                  <a:srgbClr val="0000FF"/>
                </a:solidFill>
                <a:effectLst>
                  <a:outerShdw blurRad="38100" dist="38100" dir="2700000" algn="tl">
                    <a:srgbClr val="000000"/>
                  </a:outerShdw>
                </a:effectLst>
                <a:ea typeface="黑体" pitchFamily="2" charset="-122"/>
              </a:rPr>
              <a:t>同时，与自动化技术的关系</a:t>
            </a:r>
            <a:r>
              <a:rPr lang="zh-CN" altLang="en-US" sz="2800" b="1" dirty="0">
                <a:solidFill>
                  <a:srgbClr val="FF0000"/>
                </a:solidFill>
                <a:effectLst>
                  <a:outerShdw blurRad="38100" dist="38100" dir="2700000" algn="tl">
                    <a:srgbClr val="000000"/>
                  </a:outerShdw>
                </a:effectLst>
                <a:ea typeface="黑体" pitchFamily="2" charset="-122"/>
              </a:rPr>
              <a:t>（电力电子的应用）</a:t>
            </a:r>
            <a:endParaRPr lang="en-US" altLang="zh-CN" sz="2800" dirty="0">
              <a:solidFill>
                <a:srgbClr val="000000"/>
              </a:solidFill>
              <a:latin typeface="华文中宋" pitchFamily="2" charset="-122"/>
              <a:ea typeface="华文中宋" pitchFamily="2" charset="-122"/>
            </a:endParaRPr>
          </a:p>
          <a:p>
            <a:pPr algn="l" eaLnBrk="1" hangingPunct="1">
              <a:lnSpc>
                <a:spcPct val="150000"/>
              </a:lnSpc>
              <a:spcBef>
                <a:spcPct val="20000"/>
              </a:spcBef>
              <a:buClr>
                <a:srgbClr val="000000"/>
              </a:buClr>
              <a:buSzPct val="115000"/>
              <a:buFont typeface="Wingdings" pitchFamily="2" charset="2"/>
              <a:buBlip>
                <a:blip r:embed="rId4"/>
              </a:buBlip>
            </a:pPr>
            <a:r>
              <a:rPr lang="zh-CN" altLang="en-US" sz="2800" dirty="0">
                <a:solidFill>
                  <a:srgbClr val="FF0000"/>
                </a:solidFill>
                <a:latin typeface="华文中宋" pitchFamily="2" charset="-122"/>
                <a:ea typeface="华文中宋" pitchFamily="2" charset="-122"/>
              </a:rPr>
              <a:t>电力电子装置是自动化技术的基础元件和重要支撑技术。</a:t>
            </a:r>
            <a:endParaRPr lang="zh-CN" altLang="en-US" sz="1800" dirty="0">
              <a:solidFill>
                <a:srgbClr val="FF0000"/>
              </a:solidFill>
              <a:latin typeface="华文中宋" pitchFamily="2" charset="-122"/>
              <a:ea typeface="华文中宋" pitchFamily="2" charset="-122"/>
            </a:endParaRPr>
          </a:p>
        </p:txBody>
      </p:sp>
      <p:sp>
        <p:nvSpPr>
          <p:cNvPr id="12293" name="Rectangle 10"/>
          <p:cNvSpPr>
            <a:spLocks noGrp="1" noChangeArrowheads="1"/>
          </p:cNvSpPr>
          <p:nvPr>
            <p:ph type="title"/>
          </p:nvPr>
        </p:nvSpPr>
        <p:spPr/>
        <p:txBody>
          <a:bodyPr/>
          <a:lstStyle/>
          <a:p>
            <a:pPr eaLnBrk="1" hangingPunct="1"/>
            <a:r>
              <a:rPr lang="en-US" altLang="zh-CN"/>
              <a:t>1.3   </a:t>
            </a:r>
            <a:r>
              <a:rPr lang="zh-CN" altLang="en-US">
                <a:ea typeface="黑体" pitchFamily="49" charset="-122"/>
              </a:rPr>
              <a:t>与相关学科的关系</a:t>
            </a:r>
          </a:p>
        </p:txBody>
      </p:sp>
      <p:sp>
        <p:nvSpPr>
          <p:cNvPr id="3" name="日期占位符 2"/>
          <p:cNvSpPr>
            <a:spLocks noGrp="1"/>
          </p:cNvSpPr>
          <p:nvPr>
            <p:ph type="dt" sz="half" idx="10"/>
          </p:nvPr>
        </p:nvSpPr>
        <p:spPr/>
        <p:txBody>
          <a:bodyPr/>
          <a:lstStyle/>
          <a:p>
            <a:fld id="{123466F6-ACAE-468A-BA0D-87FA02124403}" type="datetime10">
              <a:rPr lang="zh-CN" altLang="en-US" smtClean="0"/>
              <a:t>22:28</a:t>
            </a:fld>
            <a:endParaRPr lang="zh-CN" altLang="en-US"/>
          </a:p>
        </p:txBody>
      </p:sp>
      <p:sp>
        <p:nvSpPr>
          <p:cNvPr id="2" name="灯片编号占位符 1">
            <a:extLst>
              <a:ext uri="{FF2B5EF4-FFF2-40B4-BE49-F238E27FC236}">
                <a16:creationId xmlns:a16="http://schemas.microsoft.com/office/drawing/2014/main" id="{CBEB6F72-0B5A-4C01-B5D2-3E7EE43BA598}"/>
              </a:ext>
            </a:extLst>
          </p:cNvPr>
          <p:cNvSpPr>
            <a:spLocks noGrp="1"/>
          </p:cNvSpPr>
          <p:nvPr>
            <p:ph type="sldNum" sz="quarter" idx="12"/>
          </p:nvPr>
        </p:nvSpPr>
        <p:spPr/>
        <p:txBody>
          <a:bodyPr/>
          <a:lstStyle/>
          <a:p>
            <a:fld id="{0C913308-F349-4B6D-A68A-DD1791B4A57B}" type="slidenum">
              <a:rPr lang="zh-CN" altLang="en-US" smtClean="0"/>
              <a:t>14</a:t>
            </a:fld>
            <a:endParaRPr lang="zh-CN" altLang="en-US"/>
          </a:p>
        </p:txBody>
      </p:sp>
    </p:spTree>
    <p:custDataLst>
      <p:tags r:id="rId1"/>
    </p:custDataLst>
    <p:extLst>
      <p:ext uri="{BB962C8B-B14F-4D97-AF65-F5344CB8AC3E}">
        <p14:creationId xmlns:p14="http://schemas.microsoft.com/office/powerpoint/2010/main" val="4076032000"/>
      </p:ext>
    </p:extLst>
  </p:cSld>
  <p:clrMapOvr>
    <a:masterClrMapping/>
  </p:clrMapOvr>
  <mc:AlternateContent xmlns:mc="http://schemas.openxmlformats.org/markup-compatibility/2006" xmlns:p14="http://schemas.microsoft.com/office/powerpoint/2010/main">
    <mc:Choice Requires="p14">
      <p:transition spd="slow" p14:dur="2000" advTm="92542"/>
    </mc:Choice>
    <mc:Fallback xmlns="">
      <p:transition spd="slow" advTm="925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8005">
                                            <p:txEl>
                                              <p:pRg st="0" end="0"/>
                                            </p:txEl>
                                          </p:spTgt>
                                        </p:tgtEl>
                                        <p:attrNameLst>
                                          <p:attrName>style.visibility</p:attrName>
                                        </p:attrNameLst>
                                      </p:cBhvr>
                                      <p:to>
                                        <p:strVal val="visible"/>
                                      </p:to>
                                    </p:set>
                                    <p:animEffect transition="in" filter="blinds(horizontal)">
                                      <p:cBhvr>
                                        <p:cTn id="7" dur="500"/>
                                        <p:tgtEl>
                                          <p:spTgt spid="12800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8005">
                                            <p:txEl>
                                              <p:pRg st="1" end="1"/>
                                            </p:txEl>
                                          </p:spTgt>
                                        </p:tgtEl>
                                        <p:attrNameLst>
                                          <p:attrName>style.visibility</p:attrName>
                                        </p:attrNameLst>
                                      </p:cBhvr>
                                      <p:to>
                                        <p:strVal val="visible"/>
                                      </p:to>
                                    </p:set>
                                    <p:animEffect transition="in" filter="blinds(horizontal)">
                                      <p:cBhvr>
                                        <p:cTn id="12" dur="500"/>
                                        <p:tgtEl>
                                          <p:spTgt spid="12800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8005">
                                            <p:txEl>
                                              <p:pRg st="2" end="2"/>
                                            </p:txEl>
                                          </p:spTgt>
                                        </p:tgtEl>
                                        <p:attrNameLst>
                                          <p:attrName>style.visibility</p:attrName>
                                        </p:attrNameLst>
                                      </p:cBhvr>
                                      <p:to>
                                        <p:strVal val="visible"/>
                                      </p:to>
                                    </p:set>
                                    <p:animEffect transition="in" filter="blinds(horizontal)">
                                      <p:cBhvr>
                                        <p:cTn id="17" dur="500"/>
                                        <p:tgtEl>
                                          <p:spTgt spid="12800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8005">
                                            <p:txEl>
                                              <p:pRg st="3" end="3"/>
                                            </p:txEl>
                                          </p:spTgt>
                                        </p:tgtEl>
                                        <p:attrNameLst>
                                          <p:attrName>style.visibility</p:attrName>
                                        </p:attrNameLst>
                                      </p:cBhvr>
                                      <p:to>
                                        <p:strVal val="visible"/>
                                      </p:to>
                                    </p:set>
                                    <p:animEffect transition="in" filter="blinds(horizontal)">
                                      <p:cBhvr>
                                        <p:cTn id="22" dur="500"/>
                                        <p:tgtEl>
                                          <p:spTgt spid="12800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8005">
                                            <p:txEl>
                                              <p:pRg st="4" end="4"/>
                                            </p:txEl>
                                          </p:spTgt>
                                        </p:tgtEl>
                                        <p:attrNameLst>
                                          <p:attrName>style.visibility</p:attrName>
                                        </p:attrNameLst>
                                      </p:cBhvr>
                                      <p:to>
                                        <p:strVal val="visible"/>
                                      </p:to>
                                    </p:set>
                                    <p:animEffect transition="in" filter="blinds(horizontal)">
                                      <p:cBhvr>
                                        <p:cTn id="27" dur="500"/>
                                        <p:tgtEl>
                                          <p:spTgt spid="12800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8005">
                                            <p:txEl>
                                              <p:pRg st="5" end="5"/>
                                            </p:txEl>
                                          </p:spTgt>
                                        </p:tgtEl>
                                        <p:attrNameLst>
                                          <p:attrName>style.visibility</p:attrName>
                                        </p:attrNameLst>
                                      </p:cBhvr>
                                      <p:to>
                                        <p:strVal val="visible"/>
                                      </p:to>
                                    </p:set>
                                    <p:animEffect transition="in" filter="blinds(horizontal)">
                                      <p:cBhvr>
                                        <p:cTn id="32" dur="500"/>
                                        <p:tgtEl>
                                          <p:spTgt spid="12800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5"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8" name="Text Box 4"/>
          <p:cNvSpPr txBox="1">
            <a:spLocks noChangeArrowheads="1"/>
          </p:cNvSpPr>
          <p:nvPr/>
        </p:nvSpPr>
        <p:spPr bwMode="auto">
          <a:xfrm>
            <a:off x="409923" y="980728"/>
            <a:ext cx="8467030" cy="4338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defRPr>
                <a:solidFill>
                  <a:schemeClr val="tx1"/>
                </a:solidFill>
                <a:latin typeface="Arial" charset="0"/>
                <a:ea typeface="宋体" pitchFamily="2" charset="-122"/>
              </a:defRPr>
            </a:lvl1pPr>
            <a:lvl2pPr marL="673100" indent="-381000" algn="l">
              <a:defRPr>
                <a:solidFill>
                  <a:schemeClr val="tx1"/>
                </a:solidFill>
                <a:latin typeface="Arial" charset="0"/>
                <a:ea typeface="宋体" pitchFamily="2" charset="-122"/>
              </a:defRPr>
            </a:lvl2pPr>
            <a:lvl3pPr algn="l">
              <a:defRPr>
                <a:solidFill>
                  <a:schemeClr val="tx1"/>
                </a:solidFill>
                <a:latin typeface="Arial" charset="0"/>
                <a:ea typeface="宋体" pitchFamily="2" charset="-122"/>
              </a:defRPr>
            </a:lvl3pPr>
            <a:lvl4pPr algn="l">
              <a:defRPr>
                <a:solidFill>
                  <a:schemeClr val="tx1"/>
                </a:solidFill>
                <a:latin typeface="Arial" charset="0"/>
                <a:ea typeface="宋体" pitchFamily="2" charset="-122"/>
              </a:defRPr>
            </a:lvl4pPr>
            <a:lvl5pPr algn="l">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lvl="1" algn="just">
              <a:lnSpc>
                <a:spcPct val="110000"/>
              </a:lnSpc>
              <a:spcBef>
                <a:spcPct val="50000"/>
              </a:spcBef>
              <a:buClr>
                <a:srgbClr val="000000"/>
              </a:buClr>
              <a:buFont typeface="Wingdings" pitchFamily="2" charset="2"/>
              <a:buBlip>
                <a:blip r:embed="rId3"/>
              </a:buBlip>
              <a:defRPr/>
            </a:pPr>
            <a:r>
              <a:rPr lang="zh-CN" altLang="en-US" sz="3200" dirty="0">
                <a:solidFill>
                  <a:srgbClr val="002060"/>
                </a:solidFill>
                <a:effectLst>
                  <a:outerShdw blurRad="38100" dist="38100" dir="2700000" algn="tl">
                    <a:srgbClr val="FFFFFF"/>
                  </a:outerShdw>
                </a:effectLst>
                <a:latin typeface="华文中宋" pitchFamily="2" charset="-122"/>
                <a:ea typeface="华文中宋" pitchFamily="2" charset="-122"/>
              </a:rPr>
              <a:t>电力电子技术和运动控制一起，和计算机技术共同成为</a:t>
            </a:r>
            <a:r>
              <a:rPr lang="zh-CN" altLang="en-US" sz="3200" dirty="0">
                <a:solidFill>
                  <a:srgbClr val="FF0000"/>
                </a:solidFill>
                <a:effectLst>
                  <a:outerShdw blurRad="38100" dist="38100" dir="2700000" algn="tl">
                    <a:srgbClr val="FFFFFF"/>
                  </a:outerShdw>
                </a:effectLst>
                <a:latin typeface="华文中宋" pitchFamily="2" charset="-122"/>
                <a:ea typeface="华文中宋" pitchFamily="2" charset="-122"/>
              </a:rPr>
              <a:t>未来科学技术的</a:t>
            </a:r>
            <a:r>
              <a:rPr lang="zh-CN" altLang="en-US" sz="3200" dirty="0">
                <a:solidFill>
                  <a:srgbClr val="FF0000"/>
                </a:solidFill>
                <a:effectLst>
                  <a:outerShdw blurRad="38100" dist="38100" dir="2700000" algn="tl">
                    <a:srgbClr val="000000"/>
                  </a:outerShdw>
                </a:effectLst>
                <a:latin typeface="华文中宋" pitchFamily="2" charset="-122"/>
                <a:ea typeface="华文中宋" pitchFamily="2" charset="-122"/>
              </a:rPr>
              <a:t>两大支柱</a:t>
            </a:r>
            <a:r>
              <a:rPr lang="zh-CN" altLang="en-US" sz="3200" dirty="0">
                <a:solidFill>
                  <a:srgbClr val="FF0000"/>
                </a:solidFill>
                <a:effectLst>
                  <a:outerShdw blurRad="38100" dist="38100" dir="2700000" algn="tl">
                    <a:srgbClr val="FFFFFF"/>
                  </a:outerShdw>
                </a:effectLst>
                <a:latin typeface="华文中宋" pitchFamily="2" charset="-122"/>
                <a:ea typeface="华文中宋" pitchFamily="2" charset="-122"/>
              </a:rPr>
              <a:t>。</a:t>
            </a:r>
          </a:p>
          <a:p>
            <a:pPr lvl="1" algn="just">
              <a:lnSpc>
                <a:spcPct val="110000"/>
              </a:lnSpc>
              <a:spcBef>
                <a:spcPct val="50000"/>
              </a:spcBef>
              <a:buClr>
                <a:srgbClr val="000000"/>
              </a:buClr>
              <a:buFont typeface="Wingdings" pitchFamily="2" charset="2"/>
              <a:buBlip>
                <a:blip r:embed="rId3"/>
              </a:buBlip>
              <a:defRPr/>
            </a:pPr>
            <a:r>
              <a:rPr lang="zh-CN" altLang="en-US" sz="3200" dirty="0">
                <a:solidFill>
                  <a:srgbClr val="002060"/>
                </a:solidFill>
                <a:effectLst>
                  <a:outerShdw blurRad="38100" dist="38100" dir="2700000" algn="tl">
                    <a:srgbClr val="FFFFFF"/>
                  </a:outerShdw>
                </a:effectLst>
                <a:latin typeface="华文中宋" pitchFamily="2" charset="-122"/>
                <a:ea typeface="华文中宋" pitchFamily="2" charset="-122"/>
              </a:rPr>
              <a:t>现实的情况：碳达峰、碳中和总体目标，新能源不可逆转，</a:t>
            </a:r>
            <a:r>
              <a:rPr lang="zh-CN" altLang="en-US" sz="3200" dirty="0">
                <a:solidFill>
                  <a:srgbClr val="FF0000"/>
                </a:solidFill>
                <a:effectLst>
                  <a:outerShdw blurRad="38100" dist="38100" dir="2700000" algn="tl">
                    <a:srgbClr val="FFFFFF"/>
                  </a:outerShdw>
                </a:effectLst>
                <a:latin typeface="华文中宋" pitchFamily="2" charset="-122"/>
                <a:ea typeface="华文中宋" pitchFamily="2" charset="-122"/>
              </a:rPr>
              <a:t>核心是电力电子技术</a:t>
            </a:r>
            <a:r>
              <a:rPr lang="zh-CN" altLang="en-US" sz="3200" dirty="0">
                <a:solidFill>
                  <a:srgbClr val="002060"/>
                </a:solidFill>
                <a:effectLst>
                  <a:outerShdw blurRad="38100" dist="38100" dir="2700000" algn="tl">
                    <a:srgbClr val="FFFFFF"/>
                  </a:outerShdw>
                </a:effectLst>
                <a:latin typeface="华文中宋" pitchFamily="2" charset="-122"/>
                <a:ea typeface="华文中宋" pitchFamily="2" charset="-122"/>
              </a:rPr>
              <a:t>。</a:t>
            </a:r>
            <a:endParaRPr lang="en-US" altLang="zh-CN" sz="3200" dirty="0">
              <a:solidFill>
                <a:srgbClr val="002060"/>
              </a:solidFill>
              <a:effectLst>
                <a:outerShdw blurRad="38100" dist="38100" dir="2700000" algn="tl">
                  <a:srgbClr val="FFFFFF"/>
                </a:outerShdw>
              </a:effectLst>
              <a:latin typeface="华文中宋" pitchFamily="2" charset="-122"/>
              <a:ea typeface="华文中宋" pitchFamily="2" charset="-122"/>
            </a:endParaRPr>
          </a:p>
          <a:p>
            <a:pPr lvl="1" algn="just">
              <a:lnSpc>
                <a:spcPct val="110000"/>
              </a:lnSpc>
              <a:spcBef>
                <a:spcPct val="50000"/>
              </a:spcBef>
              <a:buClr>
                <a:srgbClr val="000000"/>
              </a:buClr>
              <a:buFont typeface="Wingdings" pitchFamily="2" charset="2"/>
              <a:buBlip>
                <a:blip r:embed="rId3"/>
              </a:buBlip>
              <a:defRPr/>
            </a:pPr>
            <a:r>
              <a:rPr lang="zh-CN" altLang="en-US" sz="3200" dirty="0">
                <a:solidFill>
                  <a:srgbClr val="002060"/>
                </a:solidFill>
                <a:effectLst>
                  <a:outerShdw blurRad="38100" dist="38100" dir="2700000" algn="tl">
                    <a:srgbClr val="FFFFFF"/>
                  </a:outerShdw>
                </a:effectLst>
                <a:latin typeface="华文中宋" pitchFamily="2" charset="-122"/>
                <a:ea typeface="华文中宋" pitchFamily="2" charset="-122"/>
              </a:rPr>
              <a:t>经过变换处理后再供用户使用的电能在全国总发电量中所占的百分比值，</a:t>
            </a:r>
            <a:r>
              <a:rPr lang="zh-CN" altLang="en-US" sz="3200" dirty="0">
                <a:solidFill>
                  <a:srgbClr val="FF0000"/>
                </a:solidFill>
                <a:effectLst>
                  <a:outerShdw blurRad="38100" dist="38100" dir="2700000" algn="tl">
                    <a:srgbClr val="FFFFFF"/>
                  </a:outerShdw>
                </a:effectLst>
                <a:latin typeface="华文中宋" pitchFamily="2" charset="-122"/>
                <a:ea typeface="华文中宋" pitchFamily="2" charset="-122"/>
              </a:rPr>
              <a:t>已经成为衡量一个国家技术进步的主要标准之一。</a:t>
            </a:r>
            <a:r>
              <a:rPr lang="zh-CN" altLang="en-US" sz="3200" dirty="0">
                <a:solidFill>
                  <a:srgbClr val="FF0000"/>
                </a:solidFill>
                <a:latin typeface="华文中宋" pitchFamily="2" charset="-122"/>
                <a:ea typeface="华文中宋" pitchFamily="2" charset="-122"/>
              </a:rPr>
              <a:t> </a:t>
            </a:r>
          </a:p>
        </p:txBody>
      </p:sp>
      <p:sp>
        <p:nvSpPr>
          <p:cNvPr id="13316" name="AutoShape 6"/>
          <p:cNvSpPr>
            <a:spLocks noChangeArrowheads="1"/>
          </p:cNvSpPr>
          <p:nvPr/>
        </p:nvSpPr>
        <p:spPr bwMode="auto">
          <a:xfrm>
            <a:off x="2274888" y="2195513"/>
            <a:ext cx="1481137" cy="215900"/>
          </a:xfrm>
          <a:prstGeom prst="rightArrow">
            <a:avLst>
              <a:gd name="adj1" fmla="val 50000"/>
              <a:gd name="adj2" fmla="val 171507"/>
            </a:avLst>
          </a:prstGeom>
          <a:noFill/>
          <a:ln w="9525">
            <a:solidFill>
              <a:schemeClr val="folHlink"/>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7" name="AutoShape 7"/>
          <p:cNvSpPr>
            <a:spLocks noChangeArrowheads="1"/>
          </p:cNvSpPr>
          <p:nvPr/>
        </p:nvSpPr>
        <p:spPr bwMode="auto">
          <a:xfrm>
            <a:off x="3162300" y="2741613"/>
            <a:ext cx="1481138" cy="215900"/>
          </a:xfrm>
          <a:prstGeom prst="rightArrow">
            <a:avLst>
              <a:gd name="adj1" fmla="val 50000"/>
              <a:gd name="adj2" fmla="val 171507"/>
            </a:avLst>
          </a:prstGeom>
          <a:noFill/>
          <a:ln w="9525">
            <a:solidFill>
              <a:schemeClr val="folHlink"/>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8" name="AutoShape 8"/>
          <p:cNvSpPr>
            <a:spLocks noChangeArrowheads="1"/>
          </p:cNvSpPr>
          <p:nvPr/>
        </p:nvSpPr>
        <p:spPr bwMode="auto">
          <a:xfrm>
            <a:off x="4049713" y="3351213"/>
            <a:ext cx="1481137" cy="215900"/>
          </a:xfrm>
          <a:prstGeom prst="rightArrow">
            <a:avLst>
              <a:gd name="adj1" fmla="val 50000"/>
              <a:gd name="adj2" fmla="val 171507"/>
            </a:avLst>
          </a:prstGeom>
          <a:noFill/>
          <a:ln w="9525">
            <a:solidFill>
              <a:schemeClr val="folHlink"/>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9" name="Rectangle 12"/>
          <p:cNvSpPr>
            <a:spLocks noGrp="1" noChangeArrowheads="1"/>
          </p:cNvSpPr>
          <p:nvPr>
            <p:ph type="title"/>
          </p:nvPr>
        </p:nvSpPr>
        <p:spPr/>
        <p:txBody>
          <a:bodyPr/>
          <a:lstStyle/>
          <a:p>
            <a:pPr eaLnBrk="1" hangingPunct="1"/>
            <a:r>
              <a:rPr lang="en-US" altLang="zh-CN"/>
              <a:t>1.4</a:t>
            </a:r>
            <a:r>
              <a:rPr lang="en-US" altLang="zh-CN">
                <a:solidFill>
                  <a:schemeClr val="tx1"/>
                </a:solidFill>
              </a:rPr>
              <a:t>    </a:t>
            </a:r>
            <a:r>
              <a:rPr lang="zh-CN" altLang="en-US">
                <a:ea typeface="黑体" pitchFamily="49" charset="-122"/>
              </a:rPr>
              <a:t>地位和未来</a:t>
            </a:r>
          </a:p>
        </p:txBody>
      </p:sp>
      <p:sp>
        <p:nvSpPr>
          <p:cNvPr id="3" name="日期占位符 2"/>
          <p:cNvSpPr>
            <a:spLocks noGrp="1"/>
          </p:cNvSpPr>
          <p:nvPr>
            <p:ph type="dt" sz="half" idx="10"/>
          </p:nvPr>
        </p:nvSpPr>
        <p:spPr/>
        <p:txBody>
          <a:bodyPr/>
          <a:lstStyle/>
          <a:p>
            <a:fld id="{C7BE3B4F-8B83-4177-9C76-6AD1AD8D79A4}" type="datetime10">
              <a:rPr lang="zh-CN" altLang="en-US" smtClean="0"/>
              <a:t>22:28</a:t>
            </a:fld>
            <a:endParaRPr lang="zh-CN" altLang="en-US"/>
          </a:p>
        </p:txBody>
      </p:sp>
      <p:sp>
        <p:nvSpPr>
          <p:cNvPr id="2" name="灯片编号占位符 1">
            <a:extLst>
              <a:ext uri="{FF2B5EF4-FFF2-40B4-BE49-F238E27FC236}">
                <a16:creationId xmlns:a16="http://schemas.microsoft.com/office/drawing/2014/main" id="{668AF7F6-BE85-4425-8E8E-A9597805D840}"/>
              </a:ext>
            </a:extLst>
          </p:cNvPr>
          <p:cNvSpPr>
            <a:spLocks noGrp="1"/>
          </p:cNvSpPr>
          <p:nvPr>
            <p:ph type="sldNum" sz="quarter" idx="12"/>
          </p:nvPr>
        </p:nvSpPr>
        <p:spPr/>
        <p:txBody>
          <a:bodyPr/>
          <a:lstStyle/>
          <a:p>
            <a:fld id="{0C913308-F349-4B6D-A68A-DD1791B4A57B}" type="slidenum">
              <a:rPr lang="zh-CN" altLang="en-US" smtClean="0"/>
              <a:t>15</a:t>
            </a:fld>
            <a:endParaRPr lang="zh-CN" altLang="en-US"/>
          </a:p>
        </p:txBody>
      </p:sp>
    </p:spTree>
    <p:extLst>
      <p:ext uri="{BB962C8B-B14F-4D97-AF65-F5344CB8AC3E}">
        <p14:creationId xmlns:p14="http://schemas.microsoft.com/office/powerpoint/2010/main" val="2323483270"/>
      </p:ext>
    </p:extLst>
  </p:cSld>
  <p:clrMapOvr>
    <a:masterClrMapping/>
  </p:clrMapOvr>
  <mc:AlternateContent xmlns:mc="http://schemas.openxmlformats.org/markup-compatibility/2006" xmlns:p14="http://schemas.microsoft.com/office/powerpoint/2010/main">
    <mc:Choice Requires="p14">
      <p:transition spd="slow" p14:dur="2000" advTm="86832"/>
    </mc:Choice>
    <mc:Fallback xmlns="">
      <p:transition spd="slow" advTm="8683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3" name="Text Box 5"/>
          <p:cNvSpPr txBox="1">
            <a:spLocks noChangeArrowheads="1"/>
          </p:cNvSpPr>
          <p:nvPr/>
        </p:nvSpPr>
        <p:spPr bwMode="auto">
          <a:xfrm>
            <a:off x="1692275" y="692150"/>
            <a:ext cx="6983413" cy="576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charset="0"/>
                <a:ea typeface="宋体" pitchFamily="2" charset="-122"/>
              </a:defRPr>
            </a:lvl1pPr>
            <a:lvl2pPr marL="800100" indent="-342900" algn="l">
              <a:defRPr>
                <a:solidFill>
                  <a:schemeClr val="tx1"/>
                </a:solidFill>
                <a:latin typeface="Arial" charset="0"/>
                <a:ea typeface="宋体" pitchFamily="2" charset="-122"/>
              </a:defRPr>
            </a:lvl2pPr>
            <a:lvl3pPr marL="1257300" indent="-342900" algn="l">
              <a:defRPr>
                <a:solidFill>
                  <a:schemeClr val="tx1"/>
                </a:solidFill>
                <a:latin typeface="Arial" charset="0"/>
                <a:ea typeface="宋体" pitchFamily="2" charset="-122"/>
              </a:defRPr>
            </a:lvl3pPr>
            <a:lvl4pPr marL="1714500" indent="-342900" algn="l">
              <a:defRPr>
                <a:solidFill>
                  <a:schemeClr val="tx1"/>
                </a:solidFill>
                <a:latin typeface="Arial" charset="0"/>
                <a:ea typeface="宋体" pitchFamily="2" charset="-122"/>
              </a:defRPr>
            </a:lvl4pPr>
            <a:lvl5pPr marL="2171700" indent="-342900" algn="l">
              <a:defRPr>
                <a:solidFill>
                  <a:schemeClr val="tx1"/>
                </a:solidFill>
                <a:latin typeface="Arial" charset="0"/>
                <a:ea typeface="宋体" pitchFamily="2" charset="-122"/>
              </a:defRPr>
            </a:lvl5pPr>
            <a:lvl6pPr marL="2628900" indent="-342900" fontAlgn="base">
              <a:spcBef>
                <a:spcPct val="0"/>
              </a:spcBef>
              <a:spcAft>
                <a:spcPct val="0"/>
              </a:spcAft>
              <a:defRPr>
                <a:solidFill>
                  <a:schemeClr val="tx1"/>
                </a:solidFill>
                <a:latin typeface="Arial" charset="0"/>
                <a:ea typeface="宋体" pitchFamily="2" charset="-122"/>
              </a:defRPr>
            </a:lvl6pPr>
            <a:lvl7pPr marL="3086100" indent="-342900" fontAlgn="base">
              <a:spcBef>
                <a:spcPct val="0"/>
              </a:spcBef>
              <a:spcAft>
                <a:spcPct val="0"/>
              </a:spcAft>
              <a:defRPr>
                <a:solidFill>
                  <a:schemeClr val="tx1"/>
                </a:solidFill>
                <a:latin typeface="Arial" charset="0"/>
                <a:ea typeface="宋体" pitchFamily="2" charset="-122"/>
              </a:defRPr>
            </a:lvl7pPr>
            <a:lvl8pPr marL="3543300" indent="-342900" fontAlgn="base">
              <a:spcBef>
                <a:spcPct val="0"/>
              </a:spcBef>
              <a:spcAft>
                <a:spcPct val="0"/>
              </a:spcAft>
              <a:defRPr>
                <a:solidFill>
                  <a:schemeClr val="tx1"/>
                </a:solidFill>
                <a:latin typeface="Arial" charset="0"/>
                <a:ea typeface="宋体" pitchFamily="2" charset="-122"/>
              </a:defRPr>
            </a:lvl8pPr>
            <a:lvl9pPr marL="4000500" indent="-342900" fontAlgn="base">
              <a:spcBef>
                <a:spcPct val="0"/>
              </a:spcBef>
              <a:spcAft>
                <a:spcPct val="0"/>
              </a:spcAft>
              <a:defRPr>
                <a:solidFill>
                  <a:schemeClr val="tx1"/>
                </a:solidFill>
                <a:latin typeface="Arial" charset="0"/>
                <a:ea typeface="宋体" pitchFamily="2" charset="-122"/>
              </a:defRPr>
            </a:lvl9pPr>
          </a:lstStyle>
          <a:p>
            <a:pPr>
              <a:lnSpc>
                <a:spcPct val="150000"/>
              </a:lnSpc>
              <a:spcBef>
                <a:spcPct val="20000"/>
              </a:spcBef>
              <a:buClr>
                <a:srgbClr val="000000"/>
              </a:buClr>
              <a:buSzPct val="115000"/>
              <a:buFont typeface="Wingdings" pitchFamily="2" charset="2"/>
              <a:buNone/>
              <a:defRPr/>
            </a:pPr>
            <a:r>
              <a:rPr lang="en-US" altLang="zh-CN" sz="3200" b="1" dirty="0">
                <a:solidFill>
                  <a:srgbClr val="000000"/>
                </a:solidFill>
                <a:effectLst>
                  <a:outerShdw blurRad="38100" dist="38100" dir="2700000" algn="tl">
                    <a:srgbClr val="C0C0C0"/>
                  </a:outerShdw>
                </a:effectLst>
                <a:ea typeface="华文中宋" pitchFamily="2" charset="-122"/>
              </a:rPr>
              <a:t>1   </a:t>
            </a:r>
            <a:r>
              <a:rPr lang="zh-CN" altLang="en-US" sz="3200" b="1" dirty="0">
                <a:solidFill>
                  <a:srgbClr val="000000"/>
                </a:solidFill>
                <a:effectLst>
                  <a:outerShdw blurRad="38100" dist="38100" dir="2700000" algn="tl">
                    <a:srgbClr val="C0C0C0"/>
                  </a:outerShdw>
                </a:effectLst>
                <a:ea typeface="华文中宋" pitchFamily="2" charset="-122"/>
              </a:rPr>
              <a:t>什么是电力电子技术</a:t>
            </a:r>
          </a:p>
          <a:p>
            <a:pPr>
              <a:lnSpc>
                <a:spcPct val="150000"/>
              </a:lnSpc>
              <a:spcBef>
                <a:spcPct val="20000"/>
              </a:spcBef>
              <a:buClr>
                <a:srgbClr val="000000"/>
              </a:buClr>
              <a:buSzPct val="115000"/>
              <a:buFont typeface="Wingdings" pitchFamily="2" charset="2"/>
              <a:buNone/>
              <a:defRPr/>
            </a:pPr>
            <a:r>
              <a:rPr lang="en-US" altLang="zh-CN" sz="3200" b="1" dirty="0">
                <a:solidFill>
                  <a:srgbClr val="000000"/>
                </a:solidFill>
                <a:effectLst>
                  <a:outerShdw blurRad="38100" dist="38100" dir="2700000" algn="tl">
                    <a:srgbClr val="C0C0C0"/>
                  </a:outerShdw>
                </a:effectLst>
                <a:ea typeface="华文中宋" pitchFamily="2" charset="-122"/>
              </a:rPr>
              <a:t>2   </a:t>
            </a:r>
            <a:r>
              <a:rPr lang="zh-CN" altLang="en-US" sz="3200" b="1" dirty="0">
                <a:solidFill>
                  <a:srgbClr val="000000"/>
                </a:solidFill>
                <a:effectLst>
                  <a:outerShdw blurRad="38100" dist="38100" dir="2700000" algn="tl">
                    <a:srgbClr val="C0C0C0"/>
                  </a:outerShdw>
                </a:effectLst>
                <a:ea typeface="华文中宋" pitchFamily="2" charset="-122"/>
              </a:rPr>
              <a:t>电力电子技术的发展史</a:t>
            </a:r>
          </a:p>
          <a:p>
            <a:pPr>
              <a:lnSpc>
                <a:spcPct val="150000"/>
              </a:lnSpc>
              <a:spcBef>
                <a:spcPct val="20000"/>
              </a:spcBef>
              <a:buClr>
                <a:srgbClr val="000000"/>
              </a:buClr>
              <a:buSzPct val="115000"/>
              <a:buFont typeface="Wingdings" pitchFamily="2" charset="2"/>
              <a:buAutoNum type="arabicPlain" startAt="3"/>
              <a:defRPr/>
            </a:pPr>
            <a:r>
              <a:rPr lang="zh-CN" altLang="en-US" sz="3200" b="1" dirty="0">
                <a:solidFill>
                  <a:srgbClr val="000000"/>
                </a:solidFill>
                <a:effectLst>
                  <a:outerShdw blurRad="38100" dist="38100" dir="2700000" algn="tl">
                    <a:srgbClr val="C0C0C0"/>
                  </a:outerShdw>
                </a:effectLst>
                <a:ea typeface="华文中宋" pitchFamily="2" charset="-122"/>
              </a:rPr>
              <a:t>  电力电子技术的应用</a:t>
            </a:r>
          </a:p>
          <a:p>
            <a:pPr>
              <a:lnSpc>
                <a:spcPct val="150000"/>
              </a:lnSpc>
              <a:spcBef>
                <a:spcPct val="20000"/>
              </a:spcBef>
              <a:buClr>
                <a:srgbClr val="000000"/>
              </a:buClr>
              <a:buSzPct val="115000"/>
              <a:buFont typeface="Wingdings" pitchFamily="2" charset="2"/>
              <a:buAutoNum type="arabicPlain" startAt="3"/>
              <a:defRPr/>
            </a:pPr>
            <a:r>
              <a:rPr lang="zh-CN" altLang="en-US" sz="3200" b="1" dirty="0">
                <a:solidFill>
                  <a:srgbClr val="000000"/>
                </a:solidFill>
                <a:effectLst>
                  <a:outerShdw blurRad="38100" dist="38100" dir="2700000" algn="tl">
                    <a:srgbClr val="C0C0C0"/>
                  </a:outerShdw>
                </a:effectLst>
                <a:ea typeface="华文中宋" pitchFamily="2" charset="-122"/>
              </a:rPr>
              <a:t>  电力电子技术的研究内容</a:t>
            </a:r>
          </a:p>
          <a:p>
            <a:pPr>
              <a:lnSpc>
                <a:spcPct val="150000"/>
              </a:lnSpc>
              <a:spcBef>
                <a:spcPct val="20000"/>
              </a:spcBef>
              <a:buClr>
                <a:srgbClr val="000000"/>
              </a:buClr>
              <a:buSzPct val="115000"/>
              <a:buFont typeface="Wingdings" pitchFamily="2" charset="2"/>
              <a:buAutoNum type="arabicPlain" startAt="3"/>
              <a:defRPr/>
            </a:pPr>
            <a:r>
              <a:rPr lang="zh-CN" altLang="en-US" sz="3200" b="1" dirty="0">
                <a:solidFill>
                  <a:srgbClr val="000000"/>
                </a:solidFill>
                <a:effectLst>
                  <a:outerShdw blurRad="38100" dist="38100" dir="2700000" algn="tl">
                    <a:srgbClr val="C0C0C0"/>
                  </a:outerShdw>
                </a:effectLst>
                <a:ea typeface="华文中宋" pitchFamily="2" charset="-122"/>
              </a:rPr>
              <a:t>  电力电子技术的研究、学习方法</a:t>
            </a:r>
          </a:p>
          <a:p>
            <a:pPr>
              <a:lnSpc>
                <a:spcPct val="150000"/>
              </a:lnSpc>
              <a:spcBef>
                <a:spcPct val="20000"/>
              </a:spcBef>
              <a:buClr>
                <a:srgbClr val="000000"/>
              </a:buClr>
              <a:buSzPct val="115000"/>
              <a:buFont typeface="Wingdings" pitchFamily="2" charset="2"/>
              <a:buAutoNum type="arabicPlain" startAt="3"/>
              <a:defRPr/>
            </a:pPr>
            <a:r>
              <a:rPr lang="zh-CN" altLang="en-US" sz="3200" b="1" dirty="0">
                <a:solidFill>
                  <a:srgbClr val="000000"/>
                </a:solidFill>
                <a:effectLst>
                  <a:outerShdw blurRad="38100" dist="38100" dir="2700000" algn="tl">
                    <a:srgbClr val="C0C0C0"/>
                  </a:outerShdw>
                </a:effectLst>
                <a:ea typeface="华文中宋" pitchFamily="2" charset="-122"/>
              </a:rPr>
              <a:t>  课程内容简介</a:t>
            </a:r>
            <a:endParaRPr lang="en-US" altLang="zh-CN" sz="3200" b="1" dirty="0">
              <a:solidFill>
                <a:srgbClr val="000000"/>
              </a:solidFill>
              <a:effectLst>
                <a:outerShdw blurRad="38100" dist="38100" dir="2700000" algn="tl">
                  <a:srgbClr val="C0C0C0"/>
                </a:outerShdw>
              </a:effectLst>
              <a:ea typeface="华文中宋" pitchFamily="2" charset="-122"/>
            </a:endParaRPr>
          </a:p>
          <a:p>
            <a:pPr>
              <a:lnSpc>
                <a:spcPct val="150000"/>
              </a:lnSpc>
              <a:spcBef>
                <a:spcPct val="20000"/>
              </a:spcBef>
              <a:buClr>
                <a:srgbClr val="000000"/>
              </a:buClr>
              <a:buSzPct val="115000"/>
              <a:buFont typeface="Wingdings" pitchFamily="2" charset="2"/>
              <a:buAutoNum type="arabicPlain" startAt="3"/>
              <a:defRPr/>
            </a:pPr>
            <a:r>
              <a:rPr lang="en-US" altLang="zh-CN" sz="3200" b="1" dirty="0">
                <a:solidFill>
                  <a:srgbClr val="000000"/>
                </a:solidFill>
                <a:effectLst>
                  <a:outerShdw blurRad="38100" dist="38100" dir="2700000" algn="tl">
                    <a:srgbClr val="C0C0C0"/>
                  </a:outerShdw>
                </a:effectLst>
                <a:ea typeface="华文中宋" pitchFamily="2" charset="-122"/>
              </a:rPr>
              <a:t>  </a:t>
            </a:r>
            <a:r>
              <a:rPr lang="zh-CN" altLang="en-US" sz="3200" b="1" dirty="0">
                <a:solidFill>
                  <a:srgbClr val="000000"/>
                </a:solidFill>
                <a:effectLst>
                  <a:outerShdw blurRad="38100" dist="38100" dir="2700000" algn="tl">
                    <a:srgbClr val="C0C0C0"/>
                  </a:outerShdw>
                </a:effectLst>
                <a:ea typeface="华文中宋" pitchFamily="2" charset="-122"/>
              </a:rPr>
              <a:t>电力电子技术专业前景</a:t>
            </a:r>
            <a:endParaRPr lang="en-US" altLang="zh-CN" sz="3600" b="1" dirty="0">
              <a:solidFill>
                <a:srgbClr val="000000"/>
              </a:solidFill>
              <a:effectLst>
                <a:outerShdw blurRad="38100" dist="38100" dir="2700000" algn="tl">
                  <a:srgbClr val="C0C0C0"/>
                </a:outerShdw>
              </a:effectLst>
              <a:ea typeface="华文中宋" pitchFamily="2" charset="-122"/>
            </a:endParaRPr>
          </a:p>
        </p:txBody>
      </p:sp>
      <p:sp>
        <p:nvSpPr>
          <p:cNvPr id="4100" name="Rectangle 10"/>
          <p:cNvSpPr>
            <a:spLocks noGrp="1" noChangeArrowheads="1"/>
          </p:cNvSpPr>
          <p:nvPr>
            <p:ph type="title"/>
          </p:nvPr>
        </p:nvSpPr>
        <p:spPr>
          <a:xfrm>
            <a:off x="1116013" y="44624"/>
            <a:ext cx="6929437" cy="717550"/>
          </a:xfrm>
        </p:spPr>
        <p:txBody>
          <a:bodyPr/>
          <a:lstStyle/>
          <a:p>
            <a:pPr eaLnBrk="1" hangingPunct="1"/>
            <a:r>
              <a:rPr lang="zh-CN" altLang="en-US" dirty="0">
                <a:latin typeface="黑体" pitchFamily="49" charset="-122"/>
                <a:ea typeface="黑体" pitchFamily="49" charset="-122"/>
              </a:rPr>
              <a:t>绪 论</a:t>
            </a:r>
          </a:p>
        </p:txBody>
      </p:sp>
      <p:sp>
        <p:nvSpPr>
          <p:cNvPr id="3" name="日期占位符 2"/>
          <p:cNvSpPr>
            <a:spLocks noGrp="1"/>
          </p:cNvSpPr>
          <p:nvPr>
            <p:ph type="dt" sz="half" idx="10"/>
          </p:nvPr>
        </p:nvSpPr>
        <p:spPr/>
        <p:txBody>
          <a:bodyPr/>
          <a:lstStyle/>
          <a:p>
            <a:fld id="{1176F53B-11FC-493B-95A6-C09948710B27}" type="datetime10">
              <a:rPr lang="zh-CN" altLang="en-US" smtClean="0"/>
              <a:t>22:28</a:t>
            </a:fld>
            <a:endParaRPr lang="zh-CN" altLang="en-US"/>
          </a:p>
        </p:txBody>
      </p:sp>
      <p:sp>
        <p:nvSpPr>
          <p:cNvPr id="2" name="灯片编号占位符 1">
            <a:extLst>
              <a:ext uri="{FF2B5EF4-FFF2-40B4-BE49-F238E27FC236}">
                <a16:creationId xmlns:a16="http://schemas.microsoft.com/office/drawing/2014/main" id="{578475CF-D6C9-4919-8D7E-D6489DA8613D}"/>
              </a:ext>
            </a:extLst>
          </p:cNvPr>
          <p:cNvSpPr>
            <a:spLocks noGrp="1"/>
          </p:cNvSpPr>
          <p:nvPr>
            <p:ph type="sldNum" sz="quarter" idx="12"/>
          </p:nvPr>
        </p:nvSpPr>
        <p:spPr/>
        <p:txBody>
          <a:bodyPr/>
          <a:lstStyle/>
          <a:p>
            <a:fld id="{0C913308-F349-4B6D-A68A-DD1791B4A57B}" type="slidenum">
              <a:rPr lang="zh-CN" altLang="en-US" smtClean="0"/>
              <a:t>16</a:t>
            </a:fld>
            <a:endParaRPr lang="zh-CN" altLang="en-US"/>
          </a:p>
        </p:txBody>
      </p:sp>
    </p:spTree>
    <p:extLst>
      <p:ext uri="{BB962C8B-B14F-4D97-AF65-F5344CB8AC3E}">
        <p14:creationId xmlns:p14="http://schemas.microsoft.com/office/powerpoint/2010/main" val="2645873402"/>
      </p:ext>
    </p:extLst>
  </p:cSld>
  <p:clrMapOvr>
    <a:masterClrMapping/>
  </p:clrMapOvr>
  <mc:AlternateContent xmlns:mc="http://schemas.openxmlformats.org/markup-compatibility/2006" xmlns:p14="http://schemas.microsoft.com/office/powerpoint/2010/main">
    <mc:Choice Requires="p14">
      <p:transition spd="slow" p14:dur="2000" advTm="70592"/>
    </mc:Choice>
    <mc:Fallback xmlns="">
      <p:transition spd="slow" advTm="70592"/>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827088" y="261938"/>
            <a:ext cx="7848600" cy="428625"/>
          </a:xfrm>
        </p:spPr>
        <p:txBody>
          <a:bodyPr>
            <a:normAutofit fontScale="90000"/>
          </a:bodyPr>
          <a:lstStyle/>
          <a:p>
            <a:r>
              <a:rPr lang="en-US" altLang="zh-CN" sz="3600" dirty="0"/>
              <a:t>2 </a:t>
            </a:r>
            <a:r>
              <a:rPr lang="zh-CN" altLang="en-US" sz="3600" dirty="0"/>
              <a:t>电力电子技术的发展史</a:t>
            </a:r>
            <a:endParaRPr lang="zh-CN" altLang="en-US" sz="3600" b="1" dirty="0"/>
          </a:p>
        </p:txBody>
      </p:sp>
      <p:sp>
        <p:nvSpPr>
          <p:cNvPr id="44035" name="Rectangle 3"/>
          <p:cNvSpPr>
            <a:spLocks noGrp="1" noChangeArrowheads="1"/>
          </p:cNvSpPr>
          <p:nvPr>
            <p:ph idx="1"/>
          </p:nvPr>
        </p:nvSpPr>
        <p:spPr/>
        <p:txBody>
          <a:bodyPr>
            <a:normAutofit/>
          </a:bodyPr>
          <a:lstStyle/>
          <a:p>
            <a:pPr>
              <a:lnSpc>
                <a:spcPct val="90000"/>
              </a:lnSpc>
              <a:buFontTx/>
              <a:buNone/>
            </a:pPr>
            <a:r>
              <a:rPr lang="en-US" altLang="zh-CN" sz="2400" b="1" dirty="0">
                <a:solidFill>
                  <a:srgbClr val="0000FF"/>
                </a:solidFill>
                <a:latin typeface="Times New Roman" pitchFamily="18" charset="0"/>
              </a:rPr>
              <a:t>◆</a:t>
            </a:r>
            <a:r>
              <a:rPr lang="zh-CN" altLang="en-US" sz="2400" b="1" dirty="0">
                <a:latin typeface="Times New Roman" pitchFamily="18" charset="0"/>
              </a:rPr>
              <a:t>晶闸管出现前的时期可称为电力电子技术的</a:t>
            </a:r>
            <a:r>
              <a:rPr lang="zh-CN" altLang="en-US" sz="2400" b="1" dirty="0">
                <a:solidFill>
                  <a:srgbClr val="FF0000"/>
                </a:solidFill>
                <a:latin typeface="Times New Roman" pitchFamily="18" charset="0"/>
              </a:rPr>
              <a:t>史前期或黎</a:t>
            </a:r>
          </a:p>
          <a:p>
            <a:pPr>
              <a:lnSpc>
                <a:spcPct val="90000"/>
              </a:lnSpc>
              <a:buFontTx/>
              <a:buNone/>
            </a:pPr>
            <a:r>
              <a:rPr lang="zh-CN" altLang="en-US" sz="2400" b="1" dirty="0">
                <a:solidFill>
                  <a:srgbClr val="FF0000"/>
                </a:solidFill>
                <a:latin typeface="Times New Roman" pitchFamily="18" charset="0"/>
              </a:rPr>
              <a:t>明期。</a:t>
            </a:r>
          </a:p>
          <a:p>
            <a:pPr>
              <a:lnSpc>
                <a:spcPct val="90000"/>
              </a:lnSpc>
              <a:buFontTx/>
              <a:buNone/>
            </a:pPr>
            <a:r>
              <a:rPr lang="zh-CN" altLang="en-US" sz="2400" b="1" dirty="0">
                <a:latin typeface="Times New Roman" pitchFamily="18" charset="0"/>
              </a:rPr>
              <a:t>    </a:t>
            </a:r>
            <a:r>
              <a:rPr lang="zh-CN" altLang="en-US" sz="2400" b="1" dirty="0">
                <a:solidFill>
                  <a:srgbClr val="009900"/>
                </a:solidFill>
                <a:latin typeface="Times New Roman" pitchFamily="18" charset="0"/>
              </a:rPr>
              <a:t>☞</a:t>
            </a:r>
            <a:r>
              <a:rPr lang="en-US" altLang="zh-CN" sz="2400" b="1" dirty="0">
                <a:latin typeface="Times New Roman" pitchFamily="18" charset="0"/>
              </a:rPr>
              <a:t>1904</a:t>
            </a:r>
            <a:r>
              <a:rPr lang="zh-CN" altLang="en-US" sz="2400" b="1" dirty="0">
                <a:latin typeface="Times New Roman" pitchFamily="18" charset="0"/>
              </a:rPr>
              <a:t>年出现了</a:t>
            </a:r>
            <a:r>
              <a:rPr lang="zh-CN" altLang="en-US" sz="2400" b="1" dirty="0">
                <a:solidFill>
                  <a:srgbClr val="E35449"/>
                </a:solidFill>
                <a:latin typeface="Times New Roman" pitchFamily="18" charset="0"/>
              </a:rPr>
              <a:t>电子管</a:t>
            </a:r>
            <a:r>
              <a:rPr lang="zh-CN" altLang="en-US" sz="2400" b="1" dirty="0">
                <a:latin typeface="Times New Roman" pitchFamily="18" charset="0"/>
              </a:rPr>
              <a:t>，它能在真空中对电子流进行控</a:t>
            </a:r>
          </a:p>
          <a:p>
            <a:pPr>
              <a:lnSpc>
                <a:spcPct val="90000"/>
              </a:lnSpc>
              <a:buFontTx/>
              <a:buNone/>
            </a:pPr>
            <a:r>
              <a:rPr lang="zh-CN" altLang="en-US" sz="2400" b="1" dirty="0">
                <a:latin typeface="Times New Roman" pitchFamily="18" charset="0"/>
              </a:rPr>
              <a:t>制，并应用于通信和无线电，从而开启了电子技术用于电</a:t>
            </a:r>
          </a:p>
          <a:p>
            <a:pPr>
              <a:lnSpc>
                <a:spcPct val="90000"/>
              </a:lnSpc>
              <a:buFontTx/>
              <a:buNone/>
            </a:pPr>
            <a:r>
              <a:rPr lang="zh-CN" altLang="en-US" sz="2400" b="1" dirty="0">
                <a:latin typeface="Times New Roman" pitchFamily="18" charset="0"/>
              </a:rPr>
              <a:t>力领域的先河。</a:t>
            </a:r>
          </a:p>
          <a:p>
            <a:pPr>
              <a:lnSpc>
                <a:spcPct val="90000"/>
              </a:lnSpc>
              <a:buFontTx/>
              <a:buNone/>
            </a:pPr>
            <a:r>
              <a:rPr lang="zh-CN" altLang="en-US" sz="2400" b="1" dirty="0">
                <a:latin typeface="Times New Roman" pitchFamily="18" charset="0"/>
              </a:rPr>
              <a:t>    </a:t>
            </a:r>
            <a:r>
              <a:rPr lang="zh-CN" altLang="en-US" sz="2400" b="1" dirty="0">
                <a:solidFill>
                  <a:srgbClr val="009900"/>
                </a:solidFill>
                <a:latin typeface="Times New Roman" pitchFamily="18" charset="0"/>
              </a:rPr>
              <a:t>☞</a:t>
            </a:r>
            <a:r>
              <a:rPr lang="en-US" altLang="zh-CN" sz="2400" b="1" dirty="0">
                <a:latin typeface="Times New Roman" pitchFamily="18" charset="0"/>
              </a:rPr>
              <a:t>20</a:t>
            </a:r>
            <a:r>
              <a:rPr lang="zh-CN" altLang="en-US" sz="2400" b="1" dirty="0">
                <a:latin typeface="Times New Roman" pitchFamily="18" charset="0"/>
              </a:rPr>
              <a:t>世纪</a:t>
            </a:r>
            <a:r>
              <a:rPr lang="en-US" altLang="zh-CN" sz="2400" b="1" dirty="0">
                <a:latin typeface="Times New Roman" pitchFamily="18" charset="0"/>
              </a:rPr>
              <a:t>30</a:t>
            </a:r>
            <a:r>
              <a:rPr lang="zh-CN" altLang="en-US" sz="2400" b="1" dirty="0">
                <a:latin typeface="Times New Roman" pitchFamily="18" charset="0"/>
              </a:rPr>
              <a:t>年代到</a:t>
            </a:r>
            <a:r>
              <a:rPr lang="en-US" altLang="zh-CN" sz="2400" b="1" dirty="0">
                <a:latin typeface="Times New Roman" pitchFamily="18" charset="0"/>
              </a:rPr>
              <a:t>50</a:t>
            </a:r>
            <a:r>
              <a:rPr lang="zh-CN" altLang="en-US" sz="2400" b="1" dirty="0">
                <a:latin typeface="Times New Roman" pitchFamily="18" charset="0"/>
              </a:rPr>
              <a:t>年代</a:t>
            </a:r>
            <a:r>
              <a:rPr lang="zh-CN" altLang="en-US" sz="2400" dirty="0">
                <a:latin typeface="Times New Roman" pitchFamily="18" charset="0"/>
              </a:rPr>
              <a:t>，</a:t>
            </a:r>
            <a:r>
              <a:rPr lang="zh-CN" altLang="en-US" sz="2400" b="1" dirty="0">
                <a:solidFill>
                  <a:srgbClr val="E35449"/>
                </a:solidFill>
                <a:latin typeface="Times New Roman" pitchFamily="18" charset="0"/>
              </a:rPr>
              <a:t>水银整流器</a:t>
            </a:r>
            <a:r>
              <a:rPr lang="zh-CN" altLang="en-US" sz="2400" b="1" dirty="0">
                <a:latin typeface="Times New Roman" pitchFamily="18" charset="0"/>
              </a:rPr>
              <a:t>广泛用于电化学</a:t>
            </a:r>
          </a:p>
          <a:p>
            <a:pPr>
              <a:lnSpc>
                <a:spcPct val="90000"/>
              </a:lnSpc>
              <a:buFontTx/>
              <a:buNone/>
            </a:pPr>
            <a:r>
              <a:rPr lang="zh-CN" altLang="en-US" sz="2400" b="1" dirty="0">
                <a:latin typeface="Times New Roman" pitchFamily="18" charset="0"/>
              </a:rPr>
              <a:t>工业、电气铁道直流变电所以及轧钢用直流电动机的传</a:t>
            </a:r>
          </a:p>
          <a:p>
            <a:pPr>
              <a:lnSpc>
                <a:spcPct val="90000"/>
              </a:lnSpc>
              <a:buFontTx/>
              <a:buNone/>
            </a:pPr>
            <a:r>
              <a:rPr lang="zh-CN" altLang="en-US" sz="2400" b="1" dirty="0">
                <a:latin typeface="Times New Roman" pitchFamily="18" charset="0"/>
              </a:rPr>
              <a:t>动，甚至用于直流输电。这一时期，各种整流电路、逆变</a:t>
            </a:r>
          </a:p>
          <a:p>
            <a:pPr>
              <a:lnSpc>
                <a:spcPct val="90000"/>
              </a:lnSpc>
              <a:buFontTx/>
              <a:buNone/>
            </a:pPr>
            <a:r>
              <a:rPr lang="zh-CN" altLang="en-US" sz="2400" b="1" dirty="0">
                <a:latin typeface="Times New Roman" pitchFamily="18" charset="0"/>
              </a:rPr>
              <a:t>电路、周波变流电路的理论已经发展成熟并广为应用。在</a:t>
            </a:r>
          </a:p>
          <a:p>
            <a:pPr>
              <a:lnSpc>
                <a:spcPct val="90000"/>
              </a:lnSpc>
              <a:buFontTx/>
              <a:buNone/>
            </a:pPr>
            <a:r>
              <a:rPr lang="zh-CN" altLang="en-US" sz="2400" b="1" dirty="0">
                <a:latin typeface="Times New Roman" pitchFamily="18" charset="0"/>
              </a:rPr>
              <a:t>这一时期，也应用</a:t>
            </a:r>
            <a:r>
              <a:rPr lang="zh-CN" altLang="en-US" sz="2400" b="1" dirty="0">
                <a:solidFill>
                  <a:srgbClr val="E35449"/>
                </a:solidFill>
                <a:latin typeface="Times New Roman" pitchFamily="18" charset="0"/>
              </a:rPr>
              <a:t>直流发电机组</a:t>
            </a:r>
            <a:r>
              <a:rPr lang="zh-CN" altLang="en-US" sz="2400" b="1" dirty="0">
                <a:latin typeface="Times New Roman" pitchFamily="18" charset="0"/>
              </a:rPr>
              <a:t>来变流。</a:t>
            </a:r>
            <a:r>
              <a:rPr lang="zh-CN" altLang="en-US" sz="2400" dirty="0">
                <a:latin typeface="Times New Roman" pitchFamily="18" charset="0"/>
              </a:rPr>
              <a:t> </a:t>
            </a:r>
            <a:endParaRPr lang="zh-CN" altLang="en-US" sz="2400" b="1" dirty="0">
              <a:latin typeface="Times New Roman" pitchFamily="18" charset="0"/>
            </a:endParaRPr>
          </a:p>
          <a:p>
            <a:pPr>
              <a:lnSpc>
                <a:spcPct val="90000"/>
              </a:lnSpc>
              <a:buFontTx/>
              <a:buNone/>
            </a:pPr>
            <a:r>
              <a:rPr lang="zh-CN" altLang="en-US" sz="2400" b="1" dirty="0">
                <a:latin typeface="Times New Roman" pitchFamily="18" charset="0"/>
              </a:rPr>
              <a:t>    </a:t>
            </a:r>
            <a:r>
              <a:rPr lang="zh-CN" altLang="en-US" sz="2400" b="1" dirty="0">
                <a:solidFill>
                  <a:srgbClr val="009900"/>
                </a:solidFill>
                <a:latin typeface="Times New Roman" pitchFamily="18" charset="0"/>
              </a:rPr>
              <a:t>☞</a:t>
            </a:r>
            <a:r>
              <a:rPr lang="en-US" altLang="zh-CN" sz="2400" b="1" dirty="0">
                <a:latin typeface="Times New Roman" pitchFamily="18" charset="0"/>
              </a:rPr>
              <a:t>1957</a:t>
            </a:r>
            <a:r>
              <a:rPr lang="zh-CN" altLang="en-US" sz="2400" b="1" dirty="0">
                <a:latin typeface="Times New Roman" pitchFamily="18" charset="0"/>
              </a:rPr>
              <a:t>年美国著名的贝尔实验室发明</a:t>
            </a:r>
            <a:r>
              <a:rPr lang="zh-CN" altLang="en-US" sz="2400" b="1" dirty="0" smtClean="0">
                <a:latin typeface="Times New Roman" pitchFamily="18" charset="0"/>
              </a:rPr>
              <a:t>了</a:t>
            </a:r>
            <a:r>
              <a:rPr lang="zh-CN" altLang="en-US" sz="2400" b="1" dirty="0">
                <a:solidFill>
                  <a:srgbClr val="E35449"/>
                </a:solidFill>
                <a:latin typeface="Times New Roman" pitchFamily="18" charset="0"/>
              </a:rPr>
              <a:t>晶闸管</a:t>
            </a:r>
            <a:r>
              <a:rPr lang="zh-CN" altLang="en-US" sz="2400" b="1" dirty="0" smtClean="0">
                <a:solidFill>
                  <a:srgbClr val="E35449"/>
                </a:solidFill>
                <a:latin typeface="Times New Roman" pitchFamily="18" charset="0"/>
              </a:rPr>
              <a:t>，</a:t>
            </a:r>
            <a:r>
              <a:rPr lang="zh-CN" altLang="en-US" sz="2400" b="1" dirty="0">
                <a:latin typeface="Times New Roman" pitchFamily="18" charset="0"/>
              </a:rPr>
              <a:t>引发了</a:t>
            </a:r>
          </a:p>
          <a:p>
            <a:pPr>
              <a:lnSpc>
                <a:spcPct val="90000"/>
              </a:lnSpc>
              <a:buFontTx/>
              <a:buNone/>
            </a:pPr>
            <a:r>
              <a:rPr lang="zh-CN" altLang="en-US" sz="2400" b="1" dirty="0">
                <a:latin typeface="Times New Roman" pitchFamily="18" charset="0"/>
              </a:rPr>
              <a:t>电子技术的一场革命。</a:t>
            </a:r>
            <a:r>
              <a:rPr lang="zh-CN" altLang="en-US" sz="2400" dirty="0"/>
              <a:t>  </a:t>
            </a:r>
          </a:p>
        </p:txBody>
      </p:sp>
      <p:sp>
        <p:nvSpPr>
          <p:cNvPr id="3" name="日期占位符 2"/>
          <p:cNvSpPr>
            <a:spLocks noGrp="1"/>
          </p:cNvSpPr>
          <p:nvPr>
            <p:ph type="dt" sz="half" idx="10"/>
          </p:nvPr>
        </p:nvSpPr>
        <p:spPr/>
        <p:txBody>
          <a:bodyPr/>
          <a:lstStyle/>
          <a:p>
            <a:fld id="{B4C25D66-7322-4A0C-B86C-3D75AD347B74}" type="datetime10">
              <a:rPr lang="zh-CN" altLang="en-US" smtClean="0"/>
              <a:t>22:28</a:t>
            </a:fld>
            <a:endParaRPr lang="zh-CN" altLang="en-US"/>
          </a:p>
        </p:txBody>
      </p:sp>
      <p:sp>
        <p:nvSpPr>
          <p:cNvPr id="2" name="灯片编号占位符 1">
            <a:extLst>
              <a:ext uri="{FF2B5EF4-FFF2-40B4-BE49-F238E27FC236}">
                <a16:creationId xmlns:a16="http://schemas.microsoft.com/office/drawing/2014/main" id="{4A11312B-587A-4852-8FC3-E2E81A9D6206}"/>
              </a:ext>
            </a:extLst>
          </p:cNvPr>
          <p:cNvSpPr>
            <a:spLocks noGrp="1"/>
          </p:cNvSpPr>
          <p:nvPr>
            <p:ph type="sldNum" sz="quarter" idx="12"/>
          </p:nvPr>
        </p:nvSpPr>
        <p:spPr/>
        <p:txBody>
          <a:bodyPr/>
          <a:lstStyle/>
          <a:p>
            <a:fld id="{0C913308-F349-4B6D-A68A-DD1791B4A57B}" type="slidenum">
              <a:rPr lang="zh-CN" altLang="en-US" smtClean="0"/>
              <a:t>17</a:t>
            </a:fld>
            <a:endParaRPr lang="zh-CN" altLang="en-US"/>
          </a:p>
        </p:txBody>
      </p:sp>
    </p:spTree>
    <p:extLst>
      <p:ext uri="{BB962C8B-B14F-4D97-AF65-F5344CB8AC3E}">
        <p14:creationId xmlns:p14="http://schemas.microsoft.com/office/powerpoint/2010/main" val="2742922978"/>
      </p:ext>
    </p:extLst>
  </p:cSld>
  <p:clrMapOvr>
    <a:masterClrMapping/>
  </p:clrMapOvr>
  <mc:AlternateContent xmlns:mc="http://schemas.openxmlformats.org/markup-compatibility/2006" xmlns:p14="http://schemas.microsoft.com/office/powerpoint/2010/main">
    <mc:Choice Requires="p14">
      <p:transition spd="slow" p14:dur="2000" advTm="23436"/>
    </mc:Choice>
    <mc:Fallback xmlns="">
      <p:transition spd="slow" advTm="23436"/>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838200" y="152400"/>
            <a:ext cx="7848600" cy="428625"/>
          </a:xfrm>
        </p:spPr>
        <p:txBody>
          <a:bodyPr/>
          <a:lstStyle/>
          <a:p>
            <a:pPr algn="l"/>
            <a:r>
              <a:rPr lang="en-US" altLang="zh-CN" sz="3600" b="1" dirty="0"/>
              <a:t>2 </a:t>
            </a:r>
            <a:r>
              <a:rPr lang="zh-CN" altLang="en-US" sz="3600" b="1" dirty="0"/>
              <a:t>电力电子技术的发展史</a:t>
            </a:r>
          </a:p>
        </p:txBody>
      </p:sp>
      <p:sp>
        <p:nvSpPr>
          <p:cNvPr id="45059" name="Rectangle 3"/>
          <p:cNvSpPr>
            <a:spLocks noGrp="1" noChangeArrowheads="1"/>
          </p:cNvSpPr>
          <p:nvPr>
            <p:ph idx="1"/>
          </p:nvPr>
        </p:nvSpPr>
        <p:spPr>
          <a:xfrm>
            <a:off x="809766" y="712517"/>
            <a:ext cx="8298738" cy="5867400"/>
          </a:xfrm>
        </p:spPr>
        <p:txBody>
          <a:bodyPr/>
          <a:lstStyle/>
          <a:p>
            <a:pPr>
              <a:buFontTx/>
              <a:buNone/>
            </a:pPr>
            <a:r>
              <a:rPr lang="en-US" altLang="zh-CN" b="1" dirty="0">
                <a:solidFill>
                  <a:srgbClr val="0000FF"/>
                </a:solidFill>
                <a:latin typeface="Times New Roman" pitchFamily="18" charset="0"/>
              </a:rPr>
              <a:t>◆</a:t>
            </a:r>
            <a:r>
              <a:rPr lang="zh-CN" altLang="en-US" b="1" dirty="0">
                <a:latin typeface="Times New Roman" pitchFamily="18" charset="0"/>
              </a:rPr>
              <a:t>晶闸管时代</a:t>
            </a:r>
            <a:r>
              <a:rPr lang="zh-CN" altLang="en-US" b="1" dirty="0">
                <a:solidFill>
                  <a:srgbClr val="0070C0"/>
                </a:solidFill>
                <a:latin typeface="Times New Roman" pitchFamily="18" charset="0"/>
              </a:rPr>
              <a:t>（大家有个概念）</a:t>
            </a:r>
          </a:p>
          <a:p>
            <a:pPr>
              <a:lnSpc>
                <a:spcPct val="125000"/>
              </a:lnSpc>
              <a:buFontTx/>
              <a:buNone/>
            </a:pPr>
            <a:r>
              <a:rPr lang="zh-CN" altLang="en-US" sz="2800" b="1" dirty="0">
                <a:solidFill>
                  <a:srgbClr val="0000FF"/>
                </a:solidFill>
                <a:latin typeface="Times New Roman" pitchFamily="18" charset="0"/>
              </a:rPr>
              <a:t>    </a:t>
            </a:r>
            <a:r>
              <a:rPr lang="zh-CN" altLang="en-US" sz="2800" b="1" dirty="0">
                <a:solidFill>
                  <a:srgbClr val="009900"/>
                </a:solidFill>
                <a:latin typeface="Times New Roman" pitchFamily="18" charset="0"/>
              </a:rPr>
              <a:t>☞</a:t>
            </a:r>
            <a:r>
              <a:rPr lang="zh-CN" altLang="en-US" sz="2800" b="1" dirty="0">
                <a:latin typeface="Times New Roman" pitchFamily="18" charset="0"/>
              </a:rPr>
              <a:t>电力电子技术的概念和基础就是由于晶闸管及晶闸管变流技术的发展而确立的。</a:t>
            </a:r>
          </a:p>
          <a:p>
            <a:pPr>
              <a:lnSpc>
                <a:spcPct val="125000"/>
              </a:lnSpc>
              <a:buFontTx/>
              <a:buNone/>
            </a:pPr>
            <a:r>
              <a:rPr lang="zh-CN" altLang="en-US" sz="2800" b="1" dirty="0">
                <a:solidFill>
                  <a:srgbClr val="009900"/>
                </a:solidFill>
                <a:latin typeface="Times New Roman" pitchFamily="18" charset="0"/>
              </a:rPr>
              <a:t>    ☞</a:t>
            </a:r>
            <a:r>
              <a:rPr lang="zh-CN" altLang="en-US" sz="2800" b="1" dirty="0">
                <a:latin typeface="Times New Roman" pitchFamily="18" charset="0"/>
              </a:rPr>
              <a:t>晶闸管是通过对门极的控制能够使其导通而不</a:t>
            </a:r>
          </a:p>
          <a:p>
            <a:pPr>
              <a:lnSpc>
                <a:spcPct val="125000"/>
              </a:lnSpc>
              <a:buFontTx/>
              <a:buNone/>
            </a:pPr>
            <a:r>
              <a:rPr lang="zh-CN" altLang="en-US" sz="2800" b="1" dirty="0">
                <a:latin typeface="Times New Roman" pitchFamily="18" charset="0"/>
              </a:rPr>
              <a:t>能使其关断的器件，属于</a:t>
            </a:r>
            <a:r>
              <a:rPr lang="zh-CN" altLang="en-US" sz="2800" b="1" dirty="0">
                <a:solidFill>
                  <a:srgbClr val="E35449"/>
                </a:solidFill>
                <a:latin typeface="Times New Roman" pitchFamily="18" charset="0"/>
              </a:rPr>
              <a:t>半控型器件</a:t>
            </a:r>
            <a:r>
              <a:rPr lang="zh-CN" altLang="en-US" sz="2800" b="1" dirty="0">
                <a:latin typeface="Times New Roman" pitchFamily="18" charset="0"/>
              </a:rPr>
              <a:t>。</a:t>
            </a:r>
            <a:endParaRPr lang="en-US" altLang="zh-CN" sz="2800" b="1" dirty="0">
              <a:latin typeface="Times New Roman" pitchFamily="18" charset="0"/>
            </a:endParaRPr>
          </a:p>
          <a:p>
            <a:pPr>
              <a:lnSpc>
                <a:spcPct val="125000"/>
              </a:lnSpc>
              <a:buFontTx/>
              <a:buNone/>
            </a:pPr>
            <a:r>
              <a:rPr lang="zh-CN" altLang="en-US" sz="2800" b="1" dirty="0">
                <a:solidFill>
                  <a:srgbClr val="009900"/>
                </a:solidFill>
                <a:latin typeface="Times New Roman" pitchFamily="18" charset="0"/>
              </a:rPr>
              <a:t>    ☞</a:t>
            </a:r>
            <a:r>
              <a:rPr lang="zh-CN" altLang="en-US" sz="2800" b="1" dirty="0">
                <a:latin typeface="Times New Roman" pitchFamily="18" charset="0"/>
              </a:rPr>
              <a:t>对晶闸管电路的控制方式主要是相位控制方式，简称</a:t>
            </a:r>
            <a:r>
              <a:rPr lang="zh-CN" altLang="en-US" sz="2800" b="1" dirty="0">
                <a:solidFill>
                  <a:srgbClr val="E35449"/>
                </a:solidFill>
                <a:latin typeface="Times New Roman" pitchFamily="18" charset="0"/>
              </a:rPr>
              <a:t>相控方式</a:t>
            </a:r>
            <a:r>
              <a:rPr lang="zh-CN" altLang="en-US" sz="2800" b="1" dirty="0">
                <a:latin typeface="Times New Roman" pitchFamily="18" charset="0"/>
              </a:rPr>
              <a:t>。</a:t>
            </a:r>
          </a:p>
          <a:p>
            <a:pPr>
              <a:lnSpc>
                <a:spcPct val="125000"/>
              </a:lnSpc>
              <a:buFontTx/>
              <a:buNone/>
            </a:pPr>
            <a:r>
              <a:rPr lang="zh-CN" altLang="en-US" sz="2800" b="1" dirty="0">
                <a:latin typeface="Times New Roman" pitchFamily="18" charset="0"/>
              </a:rPr>
              <a:t>   </a:t>
            </a:r>
            <a:r>
              <a:rPr lang="zh-CN" altLang="en-US" sz="2800" b="1" dirty="0">
                <a:solidFill>
                  <a:srgbClr val="009900"/>
                </a:solidFill>
                <a:latin typeface="Times New Roman" pitchFamily="18" charset="0"/>
              </a:rPr>
              <a:t> ☞</a:t>
            </a:r>
            <a:r>
              <a:rPr lang="zh-CN" altLang="en-US" sz="2800" b="1" dirty="0">
                <a:latin typeface="Times New Roman" pitchFamily="18" charset="0"/>
              </a:rPr>
              <a:t>晶闸管的关断通常依靠电网电压等外部条件来实现。这就使得晶闸管的应用受到了很大的局限。</a:t>
            </a:r>
          </a:p>
        </p:txBody>
      </p:sp>
      <p:sp>
        <p:nvSpPr>
          <p:cNvPr id="3" name="日期占位符 2"/>
          <p:cNvSpPr>
            <a:spLocks noGrp="1"/>
          </p:cNvSpPr>
          <p:nvPr>
            <p:ph type="dt" sz="half" idx="10"/>
          </p:nvPr>
        </p:nvSpPr>
        <p:spPr/>
        <p:txBody>
          <a:bodyPr/>
          <a:lstStyle/>
          <a:p>
            <a:fld id="{C4F47E7D-97F2-4C6D-A190-55CFC48C9E38}" type="datetime10">
              <a:rPr lang="zh-CN" altLang="en-US" smtClean="0"/>
              <a:t>22:28</a:t>
            </a:fld>
            <a:endParaRPr lang="zh-CN" altLang="en-US"/>
          </a:p>
        </p:txBody>
      </p:sp>
      <p:sp>
        <p:nvSpPr>
          <p:cNvPr id="2" name="灯片编号占位符 1">
            <a:extLst>
              <a:ext uri="{FF2B5EF4-FFF2-40B4-BE49-F238E27FC236}">
                <a16:creationId xmlns:a16="http://schemas.microsoft.com/office/drawing/2014/main" id="{EE77976D-2A8F-4D40-8D5D-850CB5781873}"/>
              </a:ext>
            </a:extLst>
          </p:cNvPr>
          <p:cNvSpPr>
            <a:spLocks noGrp="1"/>
          </p:cNvSpPr>
          <p:nvPr>
            <p:ph type="sldNum" sz="quarter" idx="12"/>
          </p:nvPr>
        </p:nvSpPr>
        <p:spPr/>
        <p:txBody>
          <a:bodyPr/>
          <a:lstStyle/>
          <a:p>
            <a:fld id="{0C913308-F349-4B6D-A68A-DD1791B4A57B}" type="slidenum">
              <a:rPr lang="zh-CN" altLang="en-US" smtClean="0"/>
              <a:t>18</a:t>
            </a:fld>
            <a:endParaRPr lang="zh-CN" altLang="en-US"/>
          </a:p>
        </p:txBody>
      </p:sp>
    </p:spTree>
    <p:extLst>
      <p:ext uri="{BB962C8B-B14F-4D97-AF65-F5344CB8AC3E}">
        <p14:creationId xmlns:p14="http://schemas.microsoft.com/office/powerpoint/2010/main" val="1176943194"/>
      </p:ext>
    </p:extLst>
  </p:cSld>
  <p:clrMapOvr>
    <a:masterClrMapping/>
  </p:clrMapOvr>
  <mc:AlternateContent xmlns:mc="http://schemas.openxmlformats.org/markup-compatibility/2006" xmlns:p14="http://schemas.microsoft.com/office/powerpoint/2010/main">
    <mc:Choice Requires="p14">
      <p:transition spd="slow" p14:dur="2000" advTm="173964"/>
    </mc:Choice>
    <mc:Fallback xmlns="">
      <p:transition spd="slow" advTm="173964"/>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827088" y="261938"/>
            <a:ext cx="7848600" cy="428625"/>
          </a:xfrm>
        </p:spPr>
        <p:txBody>
          <a:bodyPr/>
          <a:lstStyle/>
          <a:p>
            <a:r>
              <a:rPr lang="en-US" altLang="zh-CN" sz="3600" dirty="0"/>
              <a:t>2 </a:t>
            </a:r>
            <a:r>
              <a:rPr lang="zh-CN" altLang="en-US" sz="3600" dirty="0"/>
              <a:t>电力电子技术的发展史</a:t>
            </a:r>
            <a:endParaRPr lang="zh-CN" altLang="en-US" sz="3600" b="1" dirty="0"/>
          </a:p>
        </p:txBody>
      </p:sp>
      <p:sp>
        <p:nvSpPr>
          <p:cNvPr id="46083" name="Rectangle 3"/>
          <p:cNvSpPr>
            <a:spLocks noGrp="1" noChangeArrowheads="1"/>
          </p:cNvSpPr>
          <p:nvPr>
            <p:ph idx="1"/>
          </p:nvPr>
        </p:nvSpPr>
        <p:spPr>
          <a:xfrm>
            <a:off x="751458" y="908720"/>
            <a:ext cx="8392541" cy="4897437"/>
          </a:xfrm>
        </p:spPr>
        <p:txBody>
          <a:bodyPr/>
          <a:lstStyle/>
          <a:p>
            <a:pPr>
              <a:buFontTx/>
              <a:buNone/>
            </a:pPr>
            <a:r>
              <a:rPr lang="en-US" altLang="zh-CN" sz="2400" b="1" dirty="0">
                <a:solidFill>
                  <a:srgbClr val="0000FF"/>
                </a:solidFill>
                <a:latin typeface="Times New Roman" pitchFamily="18" charset="0"/>
              </a:rPr>
              <a:t>◆</a:t>
            </a:r>
            <a:r>
              <a:rPr lang="zh-CN" altLang="en-US" sz="2400" b="1" dirty="0">
                <a:latin typeface="Times New Roman" pitchFamily="18" charset="0"/>
              </a:rPr>
              <a:t>全控型器件</a:t>
            </a:r>
          </a:p>
          <a:p>
            <a:pPr>
              <a:lnSpc>
                <a:spcPct val="125000"/>
              </a:lnSpc>
              <a:buFontTx/>
              <a:buNone/>
            </a:pPr>
            <a:r>
              <a:rPr lang="zh-CN" altLang="en-US" sz="2400" b="1" dirty="0">
                <a:solidFill>
                  <a:srgbClr val="009900"/>
                </a:solidFill>
                <a:latin typeface="Times New Roman" pitchFamily="18" charset="0"/>
              </a:rPr>
              <a:t>    ☞</a:t>
            </a:r>
            <a:r>
              <a:rPr lang="en-US" altLang="zh-CN" sz="2400" b="1" dirty="0">
                <a:latin typeface="Times New Roman" pitchFamily="18" charset="0"/>
              </a:rPr>
              <a:t>70</a:t>
            </a:r>
            <a:r>
              <a:rPr lang="zh-CN" altLang="en-US" sz="2400" b="1" dirty="0">
                <a:latin typeface="Times New Roman" pitchFamily="18" charset="0"/>
              </a:rPr>
              <a:t>年代后期，以</a:t>
            </a:r>
            <a:r>
              <a:rPr lang="zh-CN" altLang="en-US" sz="2400" b="1" dirty="0">
                <a:solidFill>
                  <a:srgbClr val="E35449"/>
                </a:solidFill>
                <a:latin typeface="Times New Roman" pitchFamily="18" charset="0"/>
              </a:rPr>
              <a:t>门极可关断晶闸管（</a:t>
            </a:r>
            <a:r>
              <a:rPr lang="en-US" altLang="zh-CN" sz="2400" b="1" dirty="0">
                <a:solidFill>
                  <a:srgbClr val="E35449"/>
                </a:solidFill>
                <a:latin typeface="Times New Roman" pitchFamily="18" charset="0"/>
              </a:rPr>
              <a:t>GTO</a:t>
            </a:r>
            <a:r>
              <a:rPr lang="zh-CN" altLang="en-US" sz="2400" b="1" dirty="0">
                <a:solidFill>
                  <a:srgbClr val="E35449"/>
                </a:solidFill>
                <a:latin typeface="Times New Roman" pitchFamily="18" charset="0"/>
              </a:rPr>
              <a:t>）</a:t>
            </a:r>
            <a:r>
              <a:rPr lang="zh-CN" altLang="en-US" sz="2400" b="1" dirty="0">
                <a:latin typeface="Times New Roman" pitchFamily="18" charset="0"/>
              </a:rPr>
              <a:t>、</a:t>
            </a:r>
            <a:r>
              <a:rPr lang="zh-CN" altLang="en-US" sz="2400" b="1" dirty="0">
                <a:solidFill>
                  <a:srgbClr val="E35449"/>
                </a:solidFill>
                <a:latin typeface="Times New Roman" pitchFamily="18" charset="0"/>
              </a:rPr>
              <a:t>电力双极型晶体管（</a:t>
            </a:r>
            <a:r>
              <a:rPr lang="en-US" altLang="zh-CN" sz="2400" b="1" dirty="0">
                <a:solidFill>
                  <a:srgbClr val="E35449"/>
                </a:solidFill>
                <a:latin typeface="Times New Roman" pitchFamily="18" charset="0"/>
              </a:rPr>
              <a:t>BJT</a:t>
            </a:r>
            <a:r>
              <a:rPr lang="zh-CN" altLang="en-US" sz="2400" b="1" dirty="0">
                <a:solidFill>
                  <a:srgbClr val="E35449"/>
                </a:solidFill>
                <a:latin typeface="Times New Roman" pitchFamily="18" charset="0"/>
              </a:rPr>
              <a:t>）</a:t>
            </a:r>
            <a:r>
              <a:rPr lang="zh-CN" altLang="en-US" sz="2400" b="1" dirty="0">
                <a:latin typeface="Times New Roman" pitchFamily="18" charset="0"/>
              </a:rPr>
              <a:t>和</a:t>
            </a:r>
            <a:r>
              <a:rPr lang="zh-CN" altLang="en-US" sz="2400" b="1" dirty="0">
                <a:solidFill>
                  <a:srgbClr val="E35449"/>
                </a:solidFill>
                <a:latin typeface="Times New Roman" pitchFamily="18" charset="0"/>
              </a:rPr>
              <a:t>电力场效应晶体管（</a:t>
            </a:r>
            <a:r>
              <a:rPr lang="en-US" altLang="zh-CN" sz="2400" b="1" dirty="0">
                <a:solidFill>
                  <a:srgbClr val="E35449"/>
                </a:solidFill>
                <a:latin typeface="Times New Roman" pitchFamily="18" charset="0"/>
              </a:rPr>
              <a:t>Power-MOSFET</a:t>
            </a:r>
            <a:r>
              <a:rPr lang="zh-CN" altLang="en-US" sz="2400" b="1" dirty="0">
                <a:solidFill>
                  <a:srgbClr val="E35449"/>
                </a:solidFill>
                <a:latin typeface="Times New Roman" pitchFamily="18" charset="0"/>
              </a:rPr>
              <a:t>）</a:t>
            </a:r>
            <a:r>
              <a:rPr lang="zh-CN" altLang="en-US" sz="2400" b="1" dirty="0">
                <a:latin typeface="Times New Roman" pitchFamily="18" charset="0"/>
              </a:rPr>
              <a:t>为代表的</a:t>
            </a:r>
            <a:r>
              <a:rPr lang="zh-CN" altLang="en-US" sz="2400" b="1" dirty="0">
                <a:solidFill>
                  <a:srgbClr val="E35449"/>
                </a:solidFill>
                <a:latin typeface="Times New Roman" pitchFamily="18" charset="0"/>
              </a:rPr>
              <a:t>全控型器件</a:t>
            </a:r>
            <a:r>
              <a:rPr lang="zh-CN" altLang="en-US" sz="2400" b="1" dirty="0">
                <a:latin typeface="Times New Roman" pitchFamily="18" charset="0"/>
              </a:rPr>
              <a:t>迅速发展。可以控制制其</a:t>
            </a:r>
            <a:r>
              <a:rPr lang="zh-CN" altLang="en-US" sz="2400" b="1" dirty="0">
                <a:solidFill>
                  <a:srgbClr val="E35449"/>
                </a:solidFill>
                <a:latin typeface="Times New Roman" pitchFamily="18" charset="0"/>
              </a:rPr>
              <a:t>开通和关断</a:t>
            </a:r>
            <a:r>
              <a:rPr lang="zh-CN" altLang="en-US" sz="2400" b="1" dirty="0">
                <a:latin typeface="Times New Roman" pitchFamily="18" charset="0"/>
              </a:rPr>
              <a:t>。</a:t>
            </a:r>
            <a:endParaRPr lang="en-US" altLang="zh-CN" sz="2400" b="1" dirty="0">
              <a:latin typeface="Times New Roman" pitchFamily="18" charset="0"/>
            </a:endParaRPr>
          </a:p>
          <a:p>
            <a:pPr>
              <a:lnSpc>
                <a:spcPct val="125000"/>
              </a:lnSpc>
              <a:buFontTx/>
              <a:buNone/>
            </a:pPr>
            <a:r>
              <a:rPr lang="zh-CN" altLang="en-US" sz="2400" b="1" dirty="0">
                <a:solidFill>
                  <a:srgbClr val="009900"/>
                </a:solidFill>
                <a:latin typeface="Times New Roman" pitchFamily="18" charset="0"/>
              </a:rPr>
              <a:t>    ☞</a:t>
            </a:r>
            <a:r>
              <a:rPr lang="zh-CN" altLang="en-US" sz="2400" b="1" dirty="0">
                <a:latin typeface="Times New Roman" pitchFamily="18" charset="0"/>
              </a:rPr>
              <a:t>在</a:t>
            </a:r>
            <a:r>
              <a:rPr lang="en-US" altLang="zh-CN" sz="2400" b="1" dirty="0">
                <a:latin typeface="Times New Roman" pitchFamily="18" charset="0"/>
              </a:rPr>
              <a:t>80</a:t>
            </a:r>
            <a:r>
              <a:rPr lang="zh-CN" altLang="en-US" sz="2400" b="1" dirty="0">
                <a:latin typeface="Times New Roman" pitchFamily="18" charset="0"/>
              </a:rPr>
              <a:t>年代后期，</a:t>
            </a:r>
            <a:r>
              <a:rPr lang="en-US" altLang="zh-CN" sz="2400" b="1" dirty="0">
                <a:solidFill>
                  <a:srgbClr val="E35449"/>
                </a:solidFill>
                <a:latin typeface="Times New Roman" pitchFamily="18" charset="0"/>
              </a:rPr>
              <a:t>IGBT</a:t>
            </a:r>
            <a:r>
              <a:rPr lang="zh-CN" altLang="en-US" sz="2400" b="1" dirty="0">
                <a:latin typeface="Times New Roman" pitchFamily="18" charset="0"/>
              </a:rPr>
              <a:t>为代表的</a:t>
            </a:r>
            <a:r>
              <a:rPr lang="zh-CN" altLang="en-US" sz="2400" b="1" dirty="0">
                <a:solidFill>
                  <a:srgbClr val="E35449"/>
                </a:solidFill>
                <a:latin typeface="Times New Roman" pitchFamily="18" charset="0"/>
              </a:rPr>
              <a:t>复合型器件</a:t>
            </a:r>
            <a:r>
              <a:rPr lang="zh-CN" altLang="en-US" sz="2400" b="1" dirty="0">
                <a:latin typeface="Times New Roman" pitchFamily="18" charset="0"/>
              </a:rPr>
              <a:t>异军突起。它是</a:t>
            </a:r>
            <a:r>
              <a:rPr lang="en-US" altLang="zh-CN" sz="2400" b="1" dirty="0">
                <a:solidFill>
                  <a:srgbClr val="E35449"/>
                </a:solidFill>
                <a:latin typeface="Times New Roman" pitchFamily="18" charset="0"/>
              </a:rPr>
              <a:t>MOSFET</a:t>
            </a:r>
            <a:r>
              <a:rPr lang="zh-CN" altLang="en-US" sz="2400" b="1" dirty="0">
                <a:latin typeface="Times New Roman" pitchFamily="18" charset="0"/>
              </a:rPr>
              <a:t>和</a:t>
            </a:r>
            <a:r>
              <a:rPr lang="en-US" altLang="zh-CN" sz="2400" b="1" dirty="0">
                <a:solidFill>
                  <a:srgbClr val="E35449"/>
                </a:solidFill>
                <a:latin typeface="Times New Roman" pitchFamily="18" charset="0"/>
              </a:rPr>
              <a:t>BJT</a:t>
            </a:r>
            <a:r>
              <a:rPr lang="zh-CN" altLang="en-US" sz="2400" b="1" dirty="0">
                <a:latin typeface="Times New Roman" pitchFamily="18" charset="0"/>
              </a:rPr>
              <a:t>的复合，综合了两者的优点。</a:t>
            </a:r>
            <a:endParaRPr lang="en-US" altLang="zh-CN" sz="2400" b="1" dirty="0">
              <a:latin typeface="Times New Roman" pitchFamily="18" charset="0"/>
            </a:endParaRPr>
          </a:p>
          <a:p>
            <a:pPr>
              <a:lnSpc>
                <a:spcPct val="125000"/>
              </a:lnSpc>
              <a:buFontTx/>
              <a:buNone/>
            </a:pPr>
            <a:r>
              <a:rPr lang="en-US" altLang="zh-CN" sz="2400" b="1" dirty="0">
                <a:latin typeface="Times New Roman" pitchFamily="18" charset="0"/>
              </a:rPr>
              <a:t>   </a:t>
            </a:r>
            <a:r>
              <a:rPr lang="zh-CN" altLang="en-US" sz="2400" b="1" dirty="0">
                <a:solidFill>
                  <a:srgbClr val="009900"/>
                </a:solidFill>
                <a:latin typeface="Times New Roman" pitchFamily="18" charset="0"/>
              </a:rPr>
              <a:t> ☞</a:t>
            </a:r>
            <a:r>
              <a:rPr lang="zh-CN" altLang="en-US" sz="2400" b="1" dirty="0">
                <a:latin typeface="Times New Roman" pitchFamily="18" charset="0"/>
              </a:rPr>
              <a:t>与此相对，</a:t>
            </a:r>
            <a:r>
              <a:rPr lang="en-US" altLang="zh-CN" sz="2400" b="1" dirty="0">
                <a:solidFill>
                  <a:srgbClr val="E35449"/>
                </a:solidFill>
                <a:latin typeface="Times New Roman" pitchFamily="18" charset="0"/>
              </a:rPr>
              <a:t>MOS</a:t>
            </a:r>
            <a:r>
              <a:rPr lang="zh-CN" altLang="en-US" sz="2400" b="1" dirty="0">
                <a:solidFill>
                  <a:srgbClr val="E35449"/>
                </a:solidFill>
                <a:latin typeface="Times New Roman" pitchFamily="18" charset="0"/>
              </a:rPr>
              <a:t>控制晶闸管（</a:t>
            </a:r>
            <a:r>
              <a:rPr lang="en-US" altLang="zh-CN" sz="2400" b="1" dirty="0">
                <a:solidFill>
                  <a:srgbClr val="E35449"/>
                </a:solidFill>
                <a:latin typeface="Times New Roman" pitchFamily="18" charset="0"/>
              </a:rPr>
              <a:t>MCT</a:t>
            </a:r>
            <a:r>
              <a:rPr lang="zh-CN" altLang="en-US" sz="2400" b="1" dirty="0">
                <a:solidFill>
                  <a:srgbClr val="E35449"/>
                </a:solidFill>
                <a:latin typeface="Times New Roman" pitchFamily="18" charset="0"/>
              </a:rPr>
              <a:t>）</a:t>
            </a:r>
            <a:r>
              <a:rPr lang="zh-CN" altLang="en-US" sz="2400" b="1" dirty="0">
                <a:latin typeface="Times New Roman" pitchFamily="18" charset="0"/>
              </a:rPr>
              <a:t>和</a:t>
            </a:r>
            <a:r>
              <a:rPr lang="zh-CN" altLang="en-US" sz="2400" b="1" dirty="0">
                <a:solidFill>
                  <a:srgbClr val="E35449"/>
                </a:solidFill>
                <a:latin typeface="Times New Roman" pitchFamily="18" charset="0"/>
              </a:rPr>
              <a:t>集成门极换流晶闸管（</a:t>
            </a:r>
            <a:r>
              <a:rPr lang="en-US" altLang="zh-CN" sz="2400" b="1" dirty="0">
                <a:solidFill>
                  <a:srgbClr val="E35449"/>
                </a:solidFill>
                <a:latin typeface="Times New Roman" pitchFamily="18" charset="0"/>
              </a:rPr>
              <a:t>IGCT</a:t>
            </a:r>
            <a:r>
              <a:rPr lang="zh-CN" altLang="en-US" sz="2400" b="1" dirty="0">
                <a:solidFill>
                  <a:srgbClr val="E35449"/>
                </a:solidFill>
                <a:latin typeface="Times New Roman" pitchFamily="18" charset="0"/>
              </a:rPr>
              <a:t>）</a:t>
            </a:r>
            <a:r>
              <a:rPr lang="zh-CN" altLang="en-US" sz="2400" b="1" dirty="0">
                <a:latin typeface="Times New Roman" pitchFamily="18" charset="0"/>
              </a:rPr>
              <a:t>复合了</a:t>
            </a:r>
            <a:r>
              <a:rPr lang="en-US" altLang="zh-CN" sz="2400" b="1" dirty="0">
                <a:solidFill>
                  <a:srgbClr val="E35449"/>
                </a:solidFill>
                <a:latin typeface="Times New Roman" pitchFamily="18" charset="0"/>
              </a:rPr>
              <a:t>MOSFET</a:t>
            </a:r>
            <a:r>
              <a:rPr lang="zh-CN" altLang="en-US" sz="2400" b="1" dirty="0">
                <a:latin typeface="Times New Roman" pitchFamily="18" charset="0"/>
              </a:rPr>
              <a:t>和</a:t>
            </a:r>
            <a:r>
              <a:rPr lang="en-US" altLang="zh-CN" sz="2400" b="1" dirty="0">
                <a:solidFill>
                  <a:srgbClr val="E35449"/>
                </a:solidFill>
                <a:latin typeface="Times New Roman" pitchFamily="18" charset="0"/>
              </a:rPr>
              <a:t>GTO</a:t>
            </a:r>
            <a:r>
              <a:rPr lang="zh-CN" altLang="en-US" sz="2400" b="1" dirty="0">
                <a:latin typeface="Times New Roman" pitchFamily="18" charset="0"/>
              </a:rPr>
              <a:t>。</a:t>
            </a:r>
          </a:p>
          <a:p>
            <a:pPr>
              <a:lnSpc>
                <a:spcPct val="125000"/>
              </a:lnSpc>
              <a:buFontTx/>
              <a:buNone/>
            </a:pPr>
            <a:r>
              <a:rPr lang="zh-CN" altLang="en-US" sz="2400" b="1" dirty="0">
                <a:solidFill>
                  <a:srgbClr val="009900"/>
                </a:solidFill>
                <a:latin typeface="Times New Roman" pitchFamily="18" charset="0"/>
              </a:rPr>
              <a:t>    ☞</a:t>
            </a:r>
            <a:r>
              <a:rPr lang="zh-CN" altLang="en-US" sz="2400" b="1" dirty="0">
                <a:latin typeface="Times New Roman" pitchFamily="18" charset="0"/>
              </a:rPr>
              <a:t>采用全型器件的电路的主要控制方式为</a:t>
            </a:r>
            <a:r>
              <a:rPr lang="zh-CN" altLang="en-US" sz="2400" b="1" dirty="0">
                <a:solidFill>
                  <a:srgbClr val="E35449"/>
                </a:solidFill>
                <a:latin typeface="Times New Roman" pitchFamily="18" charset="0"/>
              </a:rPr>
              <a:t>脉冲宽度调制（</a:t>
            </a:r>
            <a:r>
              <a:rPr lang="en-US" altLang="zh-CN" sz="2400" b="1" dirty="0">
                <a:solidFill>
                  <a:srgbClr val="E35449"/>
                </a:solidFill>
                <a:latin typeface="Times New Roman" pitchFamily="18" charset="0"/>
              </a:rPr>
              <a:t>PWM</a:t>
            </a:r>
            <a:r>
              <a:rPr lang="zh-CN" altLang="en-US" sz="2400" b="1" dirty="0">
                <a:solidFill>
                  <a:srgbClr val="E35449"/>
                </a:solidFill>
                <a:latin typeface="Times New Roman" pitchFamily="18" charset="0"/>
              </a:rPr>
              <a:t>）</a:t>
            </a:r>
            <a:r>
              <a:rPr lang="zh-CN" altLang="en-US" sz="2400" b="1" dirty="0">
                <a:latin typeface="Times New Roman" pitchFamily="18" charset="0"/>
              </a:rPr>
              <a:t>方式。相对于相位控制方式，可称之为</a:t>
            </a:r>
            <a:r>
              <a:rPr lang="zh-CN" altLang="en-US" sz="2400" b="1" dirty="0">
                <a:solidFill>
                  <a:srgbClr val="E35449"/>
                </a:solidFill>
                <a:latin typeface="Times New Roman" pitchFamily="18" charset="0"/>
              </a:rPr>
              <a:t>斩波控制方式</a:t>
            </a:r>
            <a:r>
              <a:rPr lang="zh-CN" altLang="en-US" sz="2400" b="1" dirty="0">
                <a:latin typeface="Times New Roman" pitchFamily="18" charset="0"/>
              </a:rPr>
              <a:t>，简称</a:t>
            </a:r>
            <a:r>
              <a:rPr lang="zh-CN" altLang="en-US" sz="2400" b="1" dirty="0">
                <a:solidFill>
                  <a:srgbClr val="E35449"/>
                </a:solidFill>
                <a:latin typeface="Times New Roman" pitchFamily="18" charset="0"/>
              </a:rPr>
              <a:t>斩控方式</a:t>
            </a:r>
            <a:r>
              <a:rPr lang="zh-CN" altLang="en-US" sz="2400" b="1" dirty="0">
                <a:latin typeface="Times New Roman" pitchFamily="18" charset="0"/>
              </a:rPr>
              <a:t>。</a:t>
            </a:r>
          </a:p>
          <a:p>
            <a:pPr>
              <a:buFontTx/>
              <a:buNone/>
            </a:pPr>
            <a:endParaRPr lang="en-US" altLang="zh-CN" sz="2000" b="1" dirty="0">
              <a:latin typeface="Times New Roman" pitchFamily="18" charset="0"/>
            </a:endParaRPr>
          </a:p>
        </p:txBody>
      </p:sp>
      <p:sp>
        <p:nvSpPr>
          <p:cNvPr id="3" name="日期占位符 2"/>
          <p:cNvSpPr>
            <a:spLocks noGrp="1"/>
          </p:cNvSpPr>
          <p:nvPr>
            <p:ph type="dt" sz="half" idx="10"/>
          </p:nvPr>
        </p:nvSpPr>
        <p:spPr/>
        <p:txBody>
          <a:bodyPr/>
          <a:lstStyle/>
          <a:p>
            <a:fld id="{EF131FDF-7D58-4E14-BF6B-162C3C5D610A}" type="datetime10">
              <a:rPr lang="zh-CN" altLang="en-US" smtClean="0"/>
              <a:t>22:28</a:t>
            </a:fld>
            <a:endParaRPr lang="zh-CN" altLang="en-US"/>
          </a:p>
        </p:txBody>
      </p:sp>
      <p:sp>
        <p:nvSpPr>
          <p:cNvPr id="2" name="灯片编号占位符 1">
            <a:extLst>
              <a:ext uri="{FF2B5EF4-FFF2-40B4-BE49-F238E27FC236}">
                <a16:creationId xmlns:a16="http://schemas.microsoft.com/office/drawing/2014/main" id="{067BD72E-BCF5-4871-A999-033C4423C1EA}"/>
              </a:ext>
            </a:extLst>
          </p:cNvPr>
          <p:cNvSpPr>
            <a:spLocks noGrp="1"/>
          </p:cNvSpPr>
          <p:nvPr>
            <p:ph type="sldNum" sz="quarter" idx="12"/>
          </p:nvPr>
        </p:nvSpPr>
        <p:spPr/>
        <p:txBody>
          <a:bodyPr/>
          <a:lstStyle/>
          <a:p>
            <a:fld id="{0C913308-F349-4B6D-A68A-DD1791B4A57B}" type="slidenum">
              <a:rPr lang="zh-CN" altLang="en-US" smtClean="0"/>
              <a:t>19</a:t>
            </a:fld>
            <a:endParaRPr lang="zh-CN" altLang="en-US"/>
          </a:p>
        </p:txBody>
      </p:sp>
    </p:spTree>
    <p:extLst>
      <p:ext uri="{BB962C8B-B14F-4D97-AF65-F5344CB8AC3E}">
        <p14:creationId xmlns:p14="http://schemas.microsoft.com/office/powerpoint/2010/main" val="1937943180"/>
      </p:ext>
    </p:extLst>
  </p:cSld>
  <p:clrMapOvr>
    <a:masterClrMapping/>
  </p:clrMapOvr>
  <mc:AlternateContent xmlns:mc="http://schemas.openxmlformats.org/markup-compatibility/2006" xmlns:p14="http://schemas.microsoft.com/office/powerpoint/2010/main">
    <mc:Choice Requires="p14">
      <p:transition spd="slow" p14:dur="2000" advTm="131089"/>
    </mc:Choice>
    <mc:Fallback xmlns="">
      <p:transition spd="slow" advTm="13108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a:xfrm>
            <a:off x="3347864" y="692696"/>
            <a:ext cx="2232025" cy="761702"/>
          </a:xfrm>
        </p:spPr>
        <p:txBody>
          <a:bodyPr anchor="b"/>
          <a:lstStyle/>
          <a:p>
            <a:pPr eaLnBrk="1" hangingPunct="1">
              <a:defRPr/>
            </a:pPr>
            <a:r>
              <a:rPr lang="zh-CN" altLang="en-US" dirty="0">
                <a:solidFill>
                  <a:srgbClr val="FF9900"/>
                </a:solidFill>
                <a:effectLst>
                  <a:outerShdw blurRad="38100" dist="38100" dir="2700000" algn="tl">
                    <a:srgbClr val="000000"/>
                  </a:outerShdw>
                </a:effectLst>
              </a:rPr>
              <a:t>考试方式</a:t>
            </a:r>
          </a:p>
        </p:txBody>
      </p:sp>
      <p:sp>
        <p:nvSpPr>
          <p:cNvPr id="187395" name="Rectangle 3"/>
          <p:cNvSpPr>
            <a:spLocks noGrp="1" noChangeArrowheads="1"/>
          </p:cNvSpPr>
          <p:nvPr>
            <p:ph type="body" idx="4294967295"/>
          </p:nvPr>
        </p:nvSpPr>
        <p:spPr bwMode="auto">
          <a:xfrm>
            <a:off x="827584" y="1628800"/>
            <a:ext cx="7632848" cy="1080120"/>
          </a:xfrm>
          <a:prstGeom prst="rect">
            <a:avLst/>
          </a:prstGeom>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marL="0" indent="0" eaLnBrk="1" hangingPunct="1">
              <a:buClr>
                <a:schemeClr val="tx1"/>
              </a:buClr>
              <a:buSzTx/>
              <a:buNone/>
              <a:defRPr/>
            </a:pPr>
            <a:r>
              <a:rPr lang="zh-CN" altLang="en-US" sz="3600" b="1" dirty="0"/>
              <a:t>待定！</a:t>
            </a:r>
            <a:endParaRPr lang="en-US" altLang="zh-CN" sz="3600" b="1" dirty="0"/>
          </a:p>
        </p:txBody>
      </p:sp>
      <p:sp>
        <p:nvSpPr>
          <p:cNvPr id="45061" name="Text Box 4"/>
          <p:cNvSpPr txBox="1">
            <a:spLocks noChangeArrowheads="1"/>
          </p:cNvSpPr>
          <p:nvPr/>
        </p:nvSpPr>
        <p:spPr bwMode="auto">
          <a:xfrm>
            <a:off x="8388424" y="5968752"/>
            <a:ext cx="755576"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sz="1400">
                <a:solidFill>
                  <a:schemeClr val="tx1"/>
                </a:solidFill>
                <a:latin typeface="Arial" charset="0"/>
                <a:ea typeface="宋体" pitchFamily="2" charset="-122"/>
              </a:defRPr>
            </a:lvl1pPr>
            <a:lvl2pPr marL="742950" indent="-285750" eaLnBrk="0" hangingPunct="0">
              <a:defRPr sz="1400">
                <a:solidFill>
                  <a:schemeClr val="tx1"/>
                </a:solidFill>
                <a:latin typeface="Arial" charset="0"/>
                <a:ea typeface="宋体" pitchFamily="2" charset="-122"/>
              </a:defRPr>
            </a:lvl2pPr>
            <a:lvl3pPr marL="1143000" indent="-228600" eaLnBrk="0" hangingPunct="0">
              <a:defRPr sz="1400">
                <a:solidFill>
                  <a:schemeClr val="tx1"/>
                </a:solidFill>
                <a:latin typeface="Arial" charset="0"/>
                <a:ea typeface="宋体" pitchFamily="2" charset="-122"/>
              </a:defRPr>
            </a:lvl3pPr>
            <a:lvl4pPr marL="1600200" indent="-228600" eaLnBrk="0" hangingPunct="0">
              <a:defRPr sz="1400">
                <a:solidFill>
                  <a:schemeClr val="tx1"/>
                </a:solidFill>
                <a:latin typeface="Arial" charset="0"/>
                <a:ea typeface="宋体" pitchFamily="2" charset="-122"/>
              </a:defRPr>
            </a:lvl4pPr>
            <a:lvl5pPr marL="2057400" indent="-228600" eaLnBrk="0" hangingPunct="0">
              <a:defRPr sz="1400">
                <a:solidFill>
                  <a:schemeClr val="tx1"/>
                </a:solidFill>
                <a:latin typeface="Arial" charset="0"/>
                <a:ea typeface="宋体" pitchFamily="2" charset="-122"/>
              </a:defRPr>
            </a:lvl5pPr>
            <a:lvl6pPr marL="2514600" indent="-228600" algn="r" eaLnBrk="0" fontAlgn="base" hangingPunct="0">
              <a:spcBef>
                <a:spcPct val="0"/>
              </a:spcBef>
              <a:spcAft>
                <a:spcPct val="0"/>
              </a:spcAft>
              <a:defRPr sz="1400">
                <a:solidFill>
                  <a:schemeClr val="tx1"/>
                </a:solidFill>
                <a:latin typeface="Arial" charset="0"/>
                <a:ea typeface="宋体" pitchFamily="2" charset="-122"/>
              </a:defRPr>
            </a:lvl6pPr>
            <a:lvl7pPr marL="2971800" indent="-228600" algn="r" eaLnBrk="0" fontAlgn="base" hangingPunct="0">
              <a:spcBef>
                <a:spcPct val="0"/>
              </a:spcBef>
              <a:spcAft>
                <a:spcPct val="0"/>
              </a:spcAft>
              <a:defRPr sz="1400">
                <a:solidFill>
                  <a:schemeClr val="tx1"/>
                </a:solidFill>
                <a:latin typeface="Arial" charset="0"/>
                <a:ea typeface="宋体" pitchFamily="2" charset="-122"/>
              </a:defRPr>
            </a:lvl7pPr>
            <a:lvl8pPr marL="3429000" indent="-228600" algn="r" eaLnBrk="0" fontAlgn="base" hangingPunct="0">
              <a:spcBef>
                <a:spcPct val="0"/>
              </a:spcBef>
              <a:spcAft>
                <a:spcPct val="0"/>
              </a:spcAft>
              <a:defRPr sz="1400">
                <a:solidFill>
                  <a:schemeClr val="tx1"/>
                </a:solidFill>
                <a:latin typeface="Arial" charset="0"/>
                <a:ea typeface="宋体" pitchFamily="2" charset="-122"/>
              </a:defRPr>
            </a:lvl8pPr>
            <a:lvl9pPr marL="3886200" indent="-228600" algn="r" eaLnBrk="0" fontAlgn="base" hangingPunct="0">
              <a:spcBef>
                <a:spcPct val="0"/>
              </a:spcBef>
              <a:spcAft>
                <a:spcPct val="0"/>
              </a:spcAft>
              <a:defRPr sz="1400">
                <a:solidFill>
                  <a:schemeClr val="tx1"/>
                </a:solidFill>
                <a:latin typeface="Arial" charset="0"/>
                <a:ea typeface="宋体" pitchFamily="2" charset="-122"/>
              </a:defRPr>
            </a:lvl9pPr>
          </a:lstStyle>
          <a:p>
            <a:pPr algn="l" eaLnBrk="1" hangingPunct="1">
              <a:spcBef>
                <a:spcPct val="50000"/>
              </a:spcBef>
              <a:buClr>
                <a:schemeClr val="accent2"/>
              </a:buClr>
              <a:buSzPct val="80000"/>
              <a:buFont typeface="Wingdings" pitchFamily="2" charset="2"/>
              <a:buNone/>
            </a:pPr>
            <a:fld id="{65EBFC07-BFCA-43B3-83A0-B5C59303F17F}" type="slidenum">
              <a:rPr kumimoji="1" lang="en-US" altLang="zh-CN" sz="2000">
                <a:latin typeface="宋体" pitchFamily="2" charset="-122"/>
              </a:rPr>
              <a:pPr algn="l" eaLnBrk="1" hangingPunct="1">
                <a:spcBef>
                  <a:spcPct val="50000"/>
                </a:spcBef>
                <a:buClr>
                  <a:schemeClr val="accent2"/>
                </a:buClr>
                <a:buSzPct val="80000"/>
                <a:buFont typeface="Wingdings" pitchFamily="2" charset="2"/>
                <a:buNone/>
              </a:pPr>
              <a:t>2</a:t>
            </a:fld>
            <a:endParaRPr kumimoji="1" lang="en-US" altLang="zh-CN" sz="2000" dirty="0">
              <a:latin typeface="宋体" pitchFamily="2" charset="-122"/>
            </a:endParaRPr>
          </a:p>
        </p:txBody>
      </p:sp>
      <p:sp>
        <p:nvSpPr>
          <p:cNvPr id="5" name="Rectangle 2"/>
          <p:cNvSpPr txBox="1">
            <a:spLocks noChangeArrowheads="1"/>
          </p:cNvSpPr>
          <p:nvPr/>
        </p:nvSpPr>
        <p:spPr bwMode="auto">
          <a:xfrm>
            <a:off x="3335040" y="2711139"/>
            <a:ext cx="2232025" cy="76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ea typeface="华文中宋" pitchFamily="2" charset="-122"/>
              </a:defRPr>
            </a:lvl2pPr>
            <a:lvl3pPr algn="l" rtl="0" eaLnBrk="1" fontAlgn="base" hangingPunct="1">
              <a:spcBef>
                <a:spcPct val="0"/>
              </a:spcBef>
              <a:spcAft>
                <a:spcPct val="0"/>
              </a:spcAft>
              <a:defRPr sz="3200" b="1">
                <a:solidFill>
                  <a:schemeClr val="tx2"/>
                </a:solidFill>
                <a:latin typeface="Arial" charset="0"/>
                <a:ea typeface="华文中宋" pitchFamily="2" charset="-122"/>
              </a:defRPr>
            </a:lvl3pPr>
            <a:lvl4pPr algn="l" rtl="0" eaLnBrk="1" fontAlgn="base" hangingPunct="1">
              <a:spcBef>
                <a:spcPct val="0"/>
              </a:spcBef>
              <a:spcAft>
                <a:spcPct val="0"/>
              </a:spcAft>
              <a:defRPr sz="3200" b="1">
                <a:solidFill>
                  <a:schemeClr val="tx2"/>
                </a:solidFill>
                <a:latin typeface="Arial" charset="0"/>
                <a:ea typeface="华文中宋" pitchFamily="2" charset="-122"/>
              </a:defRPr>
            </a:lvl4pPr>
            <a:lvl5pPr algn="l" rtl="0" eaLnBrk="1" fontAlgn="base" hangingPunct="1">
              <a:spcBef>
                <a:spcPct val="0"/>
              </a:spcBef>
              <a:spcAft>
                <a:spcPct val="0"/>
              </a:spcAft>
              <a:defRPr sz="3200" b="1">
                <a:solidFill>
                  <a:schemeClr val="tx2"/>
                </a:solidFill>
                <a:latin typeface="Arial" charset="0"/>
                <a:ea typeface="华文中宋" pitchFamily="2" charset="-122"/>
              </a:defRPr>
            </a:lvl5pPr>
            <a:lvl6pPr marL="457200" algn="l" rtl="0" eaLnBrk="1" fontAlgn="base" hangingPunct="1">
              <a:spcBef>
                <a:spcPct val="0"/>
              </a:spcBef>
              <a:spcAft>
                <a:spcPct val="0"/>
              </a:spcAft>
              <a:defRPr sz="3200" b="1">
                <a:solidFill>
                  <a:schemeClr val="tx2"/>
                </a:solidFill>
                <a:latin typeface="Arial" charset="0"/>
                <a:ea typeface="华文中宋" pitchFamily="2" charset="-122"/>
              </a:defRPr>
            </a:lvl6pPr>
            <a:lvl7pPr marL="914400" algn="l" rtl="0" eaLnBrk="1" fontAlgn="base" hangingPunct="1">
              <a:spcBef>
                <a:spcPct val="0"/>
              </a:spcBef>
              <a:spcAft>
                <a:spcPct val="0"/>
              </a:spcAft>
              <a:defRPr sz="3200" b="1">
                <a:solidFill>
                  <a:schemeClr val="tx2"/>
                </a:solidFill>
                <a:latin typeface="Arial" charset="0"/>
                <a:ea typeface="华文中宋" pitchFamily="2" charset="-122"/>
              </a:defRPr>
            </a:lvl7pPr>
            <a:lvl8pPr marL="1371600" algn="l" rtl="0" eaLnBrk="1" fontAlgn="base" hangingPunct="1">
              <a:spcBef>
                <a:spcPct val="0"/>
              </a:spcBef>
              <a:spcAft>
                <a:spcPct val="0"/>
              </a:spcAft>
              <a:defRPr sz="3200" b="1">
                <a:solidFill>
                  <a:schemeClr val="tx2"/>
                </a:solidFill>
                <a:latin typeface="Arial" charset="0"/>
                <a:ea typeface="华文中宋" pitchFamily="2" charset="-122"/>
              </a:defRPr>
            </a:lvl8pPr>
            <a:lvl9pPr marL="1828800" algn="l" rtl="0" eaLnBrk="1" fontAlgn="base" hangingPunct="1">
              <a:spcBef>
                <a:spcPct val="0"/>
              </a:spcBef>
              <a:spcAft>
                <a:spcPct val="0"/>
              </a:spcAft>
              <a:defRPr sz="3200" b="1">
                <a:solidFill>
                  <a:schemeClr val="tx2"/>
                </a:solidFill>
                <a:latin typeface="Arial" charset="0"/>
                <a:ea typeface="华文中宋" pitchFamily="2" charset="-122"/>
              </a:defRPr>
            </a:lvl9pPr>
          </a:lstStyle>
          <a:p>
            <a:pPr>
              <a:defRPr/>
            </a:pPr>
            <a:r>
              <a:rPr lang="zh-CN" altLang="en-US" kern="0" dirty="0">
                <a:solidFill>
                  <a:srgbClr val="FF9900"/>
                </a:solidFill>
                <a:effectLst>
                  <a:outerShdw blurRad="38100" dist="38100" dir="2700000" algn="tl">
                    <a:srgbClr val="000000"/>
                  </a:outerShdw>
                </a:effectLst>
              </a:rPr>
              <a:t>学习要求</a:t>
            </a:r>
          </a:p>
        </p:txBody>
      </p:sp>
      <p:sp>
        <p:nvSpPr>
          <p:cNvPr id="6" name="Rectangle 3"/>
          <p:cNvSpPr txBox="1">
            <a:spLocks noChangeArrowheads="1"/>
          </p:cNvSpPr>
          <p:nvPr/>
        </p:nvSpPr>
        <p:spPr bwMode="auto">
          <a:xfrm>
            <a:off x="827584" y="3634110"/>
            <a:ext cx="7992888" cy="30352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Clr>
                <a:schemeClr val="tx1"/>
              </a:buClr>
              <a:buFontTx/>
              <a:buNone/>
              <a:defRPr/>
            </a:pPr>
            <a:r>
              <a:rPr lang="en-US" altLang="zh-CN" sz="3600" b="1" kern="0" dirty="0"/>
              <a:t>1</a:t>
            </a:r>
            <a:r>
              <a:rPr lang="zh-CN" altLang="en-US" sz="3600" b="1" kern="0" dirty="0"/>
              <a:t>、不容许迟到 早退 旷课</a:t>
            </a:r>
            <a:endParaRPr lang="en-US" altLang="zh-CN" sz="3600" b="1" kern="0" dirty="0"/>
          </a:p>
          <a:p>
            <a:pPr marL="0" indent="0">
              <a:buClr>
                <a:schemeClr val="tx1"/>
              </a:buClr>
              <a:buFontTx/>
              <a:buNone/>
              <a:defRPr/>
            </a:pPr>
            <a:r>
              <a:rPr lang="en-US" altLang="zh-CN" sz="3600" b="1" kern="0" dirty="0"/>
              <a:t>2</a:t>
            </a:r>
            <a:r>
              <a:rPr lang="zh-CN" altLang="en-US" sz="3600" b="1" kern="0" dirty="0"/>
              <a:t>、上课不能看手机，手机不能放在桌面</a:t>
            </a:r>
            <a:endParaRPr lang="en-US" altLang="zh-CN" sz="3600" b="1" kern="0" dirty="0"/>
          </a:p>
          <a:p>
            <a:pPr marL="0" indent="0">
              <a:buClr>
                <a:schemeClr val="tx1"/>
              </a:buClr>
              <a:buFontTx/>
              <a:buNone/>
              <a:defRPr/>
            </a:pPr>
            <a:r>
              <a:rPr lang="en-US" altLang="zh-CN" sz="3600" b="1" kern="0" dirty="0"/>
              <a:t>3</a:t>
            </a:r>
            <a:r>
              <a:rPr lang="zh-CN" altLang="en-US" sz="3600" b="1" kern="0" dirty="0"/>
              <a:t>、认真完成作业（平时作业</a:t>
            </a:r>
            <a:r>
              <a:rPr lang="en-US" altLang="zh-CN" sz="3600" b="1" kern="0" dirty="0"/>
              <a:t>20%</a:t>
            </a:r>
            <a:r>
              <a:rPr lang="zh-CN" altLang="en-US" sz="3600" b="1" kern="0" dirty="0"/>
              <a:t>）</a:t>
            </a:r>
            <a:endParaRPr lang="en-US" altLang="zh-CN" sz="3600" b="1" kern="0" dirty="0"/>
          </a:p>
        </p:txBody>
      </p:sp>
      <p:sp>
        <p:nvSpPr>
          <p:cNvPr id="2" name="日期占位符 1"/>
          <p:cNvSpPr>
            <a:spLocks noGrp="1"/>
          </p:cNvSpPr>
          <p:nvPr>
            <p:ph type="dt" sz="half" idx="10"/>
          </p:nvPr>
        </p:nvSpPr>
        <p:spPr>
          <a:xfrm>
            <a:off x="838200" y="6044952"/>
            <a:ext cx="914400" cy="228600"/>
          </a:xfrm>
        </p:spPr>
        <p:txBody>
          <a:bodyPr/>
          <a:lstStyle/>
          <a:p>
            <a:fld id="{FE2085BB-3901-4158-93E8-4FAB7ECBAE42}" type="datetime10">
              <a:rPr lang="zh-CN" altLang="en-US" smtClean="0"/>
              <a:t>22:29</a:t>
            </a:fld>
            <a:endParaRPr lang="zh-CN" altLang="en-US"/>
          </a:p>
        </p:txBody>
      </p:sp>
      <p:sp>
        <p:nvSpPr>
          <p:cNvPr id="3" name="灯片编号占位符 2">
            <a:extLst>
              <a:ext uri="{FF2B5EF4-FFF2-40B4-BE49-F238E27FC236}">
                <a16:creationId xmlns:a16="http://schemas.microsoft.com/office/drawing/2014/main" id="{99C2A296-B846-48C0-9240-5DF7B3F70838}"/>
              </a:ext>
            </a:extLst>
          </p:cNvPr>
          <p:cNvSpPr>
            <a:spLocks noGrp="1"/>
          </p:cNvSpPr>
          <p:nvPr>
            <p:ph type="sldNum" sz="quarter" idx="12"/>
          </p:nvPr>
        </p:nvSpPr>
        <p:spPr>
          <a:xfrm>
            <a:off x="6553200" y="5813177"/>
            <a:ext cx="2133600" cy="476250"/>
          </a:xfrm>
        </p:spPr>
        <p:txBody>
          <a:bodyPr/>
          <a:lstStyle/>
          <a:p>
            <a:fld id="{0C913308-F349-4B6D-A68A-DD1791B4A57B}" type="slidenum">
              <a:rPr lang="zh-CN" altLang="en-US" smtClean="0"/>
              <a:t>2</a:t>
            </a:fld>
            <a:endParaRPr lang="zh-CN" altLang="en-US"/>
          </a:p>
        </p:txBody>
      </p:sp>
    </p:spTree>
    <p:extLst>
      <p:ext uri="{BB962C8B-B14F-4D97-AF65-F5344CB8AC3E}">
        <p14:creationId xmlns:p14="http://schemas.microsoft.com/office/powerpoint/2010/main" val="4241533870"/>
      </p:ext>
    </p:extLst>
  </p:cSld>
  <p:clrMapOvr>
    <a:masterClrMapping/>
  </p:clrMapOvr>
  <p:transition advTm="226264"/>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837400" y="0"/>
            <a:ext cx="7848600" cy="576262"/>
          </a:xfrm>
        </p:spPr>
        <p:txBody>
          <a:bodyPr/>
          <a:lstStyle/>
          <a:p>
            <a:r>
              <a:rPr lang="en-US" altLang="zh-CN" sz="3600" dirty="0"/>
              <a:t>2 </a:t>
            </a:r>
            <a:r>
              <a:rPr lang="zh-CN" altLang="en-US" sz="3600" dirty="0"/>
              <a:t>电力电子技术的发展史</a:t>
            </a:r>
            <a:endParaRPr lang="zh-CN" altLang="en-US" sz="3600" b="1" dirty="0"/>
          </a:p>
        </p:txBody>
      </p:sp>
      <p:sp>
        <p:nvSpPr>
          <p:cNvPr id="47107" name="Rectangle 3"/>
          <p:cNvSpPr>
            <a:spLocks noGrp="1" noChangeArrowheads="1"/>
          </p:cNvSpPr>
          <p:nvPr>
            <p:ph idx="1"/>
          </p:nvPr>
        </p:nvSpPr>
        <p:spPr>
          <a:xfrm>
            <a:off x="867742" y="900286"/>
            <a:ext cx="8001000" cy="5181600"/>
          </a:xfrm>
        </p:spPr>
        <p:txBody>
          <a:bodyPr/>
          <a:lstStyle/>
          <a:p>
            <a:pPr>
              <a:buNone/>
            </a:pPr>
            <a:r>
              <a:rPr lang="en-US" altLang="zh-CN" sz="2800" b="1" dirty="0">
                <a:solidFill>
                  <a:srgbClr val="0000FF"/>
                </a:solidFill>
                <a:latin typeface="Times New Roman" pitchFamily="18" charset="0"/>
              </a:rPr>
              <a:t>◆</a:t>
            </a:r>
            <a:r>
              <a:rPr lang="zh-CN" altLang="en-US" sz="2800" b="1" dirty="0">
                <a:latin typeface="Times New Roman" pitchFamily="18" charset="0"/>
              </a:rPr>
              <a:t>电力电子集成电路（</a:t>
            </a:r>
            <a:r>
              <a:rPr lang="en-US" altLang="zh-CN" sz="2800" b="1" dirty="0">
                <a:latin typeface="Times New Roman" pitchFamily="18" charset="0"/>
              </a:rPr>
              <a:t>PIC</a:t>
            </a:r>
            <a:r>
              <a:rPr lang="zh-CN" altLang="en-US" sz="2800" b="1" dirty="0">
                <a:latin typeface="Times New Roman" pitchFamily="18" charset="0"/>
              </a:rPr>
              <a:t>）</a:t>
            </a:r>
            <a:endParaRPr lang="en-US" altLang="zh-CN" sz="2700" b="1" dirty="0">
              <a:solidFill>
                <a:srgbClr val="009900"/>
              </a:solidFill>
              <a:latin typeface="Times New Roman" pitchFamily="18" charset="0"/>
            </a:endParaRPr>
          </a:p>
          <a:p>
            <a:pPr>
              <a:buFontTx/>
              <a:buNone/>
            </a:pPr>
            <a:r>
              <a:rPr lang="en-US" altLang="zh-CN" sz="2700" b="1" dirty="0">
                <a:solidFill>
                  <a:srgbClr val="009900"/>
                </a:solidFill>
                <a:latin typeface="Times New Roman" pitchFamily="18" charset="0"/>
              </a:rPr>
              <a:t>☞</a:t>
            </a:r>
            <a:r>
              <a:rPr lang="zh-CN" altLang="en-US" sz="2700" b="1" dirty="0">
                <a:latin typeface="Times New Roman" pitchFamily="18" charset="0"/>
              </a:rPr>
              <a:t>把</a:t>
            </a:r>
            <a:r>
              <a:rPr lang="zh-CN" altLang="en-US" sz="2700" b="1" dirty="0">
                <a:solidFill>
                  <a:srgbClr val="E35449"/>
                </a:solidFill>
                <a:latin typeface="Times New Roman" pitchFamily="18" charset="0"/>
              </a:rPr>
              <a:t>驱动</a:t>
            </a:r>
            <a:r>
              <a:rPr lang="zh-CN" altLang="en-US" sz="2700" b="1" dirty="0">
                <a:latin typeface="Times New Roman" pitchFamily="18" charset="0"/>
              </a:rPr>
              <a:t>、</a:t>
            </a:r>
            <a:r>
              <a:rPr lang="zh-CN" altLang="en-US" sz="2700" b="1" dirty="0">
                <a:solidFill>
                  <a:srgbClr val="E35449"/>
                </a:solidFill>
                <a:latin typeface="Times New Roman" pitchFamily="18" charset="0"/>
              </a:rPr>
              <a:t>控制</a:t>
            </a:r>
            <a:r>
              <a:rPr lang="zh-CN" altLang="en-US" sz="2700" b="1" dirty="0">
                <a:latin typeface="Times New Roman" pitchFamily="18" charset="0"/>
              </a:rPr>
              <a:t>、</a:t>
            </a:r>
            <a:r>
              <a:rPr lang="zh-CN" altLang="en-US" sz="2700" b="1" dirty="0">
                <a:solidFill>
                  <a:srgbClr val="E35449"/>
                </a:solidFill>
                <a:latin typeface="Times New Roman" pitchFamily="18" charset="0"/>
              </a:rPr>
              <a:t>保护电路</a:t>
            </a:r>
            <a:r>
              <a:rPr lang="zh-CN" altLang="en-US" sz="2700" b="1" dirty="0">
                <a:latin typeface="Times New Roman" pitchFamily="18" charset="0"/>
              </a:rPr>
              <a:t>和</a:t>
            </a:r>
            <a:r>
              <a:rPr lang="zh-CN" altLang="en-US" sz="2700" b="1" dirty="0">
                <a:solidFill>
                  <a:srgbClr val="E35449"/>
                </a:solidFill>
                <a:latin typeface="Times New Roman" pitchFamily="18" charset="0"/>
              </a:rPr>
              <a:t>电力电子器件</a:t>
            </a:r>
            <a:r>
              <a:rPr lang="zh-CN" altLang="en-US" sz="2700" b="1" dirty="0">
                <a:latin typeface="Times New Roman" pitchFamily="18" charset="0"/>
              </a:rPr>
              <a:t>集成在</a:t>
            </a:r>
          </a:p>
          <a:p>
            <a:pPr>
              <a:buFontTx/>
              <a:buNone/>
            </a:pPr>
            <a:r>
              <a:rPr lang="zh-CN" altLang="en-US" sz="2700" b="1" dirty="0">
                <a:latin typeface="Times New Roman" pitchFamily="18" charset="0"/>
              </a:rPr>
              <a:t>一起，构成</a:t>
            </a:r>
            <a:r>
              <a:rPr lang="zh-CN" altLang="en-US" sz="2700" b="1" dirty="0">
                <a:solidFill>
                  <a:srgbClr val="E35449"/>
                </a:solidFill>
                <a:latin typeface="Times New Roman" pitchFamily="18" charset="0"/>
              </a:rPr>
              <a:t>电力电子集成电路（</a:t>
            </a:r>
            <a:r>
              <a:rPr lang="en-US" altLang="zh-CN" sz="2700" b="1" dirty="0">
                <a:solidFill>
                  <a:srgbClr val="E35449"/>
                </a:solidFill>
                <a:latin typeface="Times New Roman" pitchFamily="18" charset="0"/>
              </a:rPr>
              <a:t>PIC</a:t>
            </a:r>
            <a:r>
              <a:rPr lang="zh-CN" altLang="en-US" sz="2700" b="1" dirty="0">
                <a:solidFill>
                  <a:srgbClr val="E35449"/>
                </a:solidFill>
                <a:latin typeface="Times New Roman" pitchFamily="18" charset="0"/>
              </a:rPr>
              <a:t>）</a:t>
            </a:r>
            <a:r>
              <a:rPr lang="zh-CN" altLang="en-US" sz="2700" b="1" dirty="0">
                <a:latin typeface="Times New Roman" pitchFamily="18" charset="0"/>
              </a:rPr>
              <a:t>。</a:t>
            </a:r>
            <a:endParaRPr lang="en-US" altLang="zh-CN" sz="2700" b="1" dirty="0">
              <a:latin typeface="Times New Roman" pitchFamily="18" charset="0"/>
            </a:endParaRPr>
          </a:p>
          <a:p>
            <a:pPr>
              <a:buFontTx/>
              <a:buNone/>
            </a:pPr>
            <a:endParaRPr lang="zh-CN" altLang="en-US" sz="2700" b="1" dirty="0">
              <a:solidFill>
                <a:srgbClr val="009900"/>
              </a:solidFill>
              <a:latin typeface="Times New Roman" pitchFamily="18" charset="0"/>
            </a:endParaRPr>
          </a:p>
          <a:p>
            <a:pPr>
              <a:buFontTx/>
              <a:buNone/>
            </a:pPr>
            <a:r>
              <a:rPr lang="zh-CN" altLang="en-US" sz="2700" b="1" dirty="0">
                <a:solidFill>
                  <a:srgbClr val="009900"/>
                </a:solidFill>
                <a:latin typeface="Times New Roman" pitchFamily="18" charset="0"/>
              </a:rPr>
              <a:t>☞</a:t>
            </a:r>
            <a:r>
              <a:rPr lang="zh-CN" altLang="en-US" sz="2700" b="1" dirty="0">
                <a:latin typeface="Times New Roman" pitchFamily="18" charset="0"/>
              </a:rPr>
              <a:t>随着全控型电力电子器件的不断进步，</a:t>
            </a:r>
            <a:r>
              <a:rPr lang="zh-CN" altLang="en-US" sz="2700" b="1" dirty="0">
                <a:solidFill>
                  <a:srgbClr val="E35449"/>
                </a:solidFill>
                <a:latin typeface="Times New Roman" pitchFamily="18" charset="0"/>
              </a:rPr>
              <a:t>工作频率</a:t>
            </a:r>
            <a:r>
              <a:rPr lang="zh-CN" altLang="en-US" sz="2700" b="1" dirty="0">
                <a:latin typeface="Times New Roman" pitchFamily="18" charset="0"/>
              </a:rPr>
              <a:t>不断提高。</a:t>
            </a:r>
            <a:endParaRPr lang="en-US" altLang="zh-CN" sz="2700" b="1" dirty="0">
              <a:latin typeface="Times New Roman" pitchFamily="18" charset="0"/>
            </a:endParaRPr>
          </a:p>
          <a:p>
            <a:pPr>
              <a:buFontTx/>
              <a:buNone/>
            </a:pPr>
            <a:endParaRPr lang="en-US" altLang="zh-CN" sz="2700" b="1" dirty="0">
              <a:latin typeface="Times New Roman" pitchFamily="18" charset="0"/>
            </a:endParaRPr>
          </a:p>
          <a:p>
            <a:pPr>
              <a:buFontTx/>
              <a:buNone/>
            </a:pPr>
            <a:r>
              <a:rPr lang="zh-CN" altLang="en-US" sz="2700" b="1" dirty="0">
                <a:solidFill>
                  <a:srgbClr val="009900"/>
                </a:solidFill>
                <a:latin typeface="Times New Roman" pitchFamily="18" charset="0"/>
              </a:rPr>
              <a:t>☞</a:t>
            </a:r>
            <a:r>
              <a:rPr lang="zh-CN" altLang="en-US" sz="2700" b="1" dirty="0">
                <a:solidFill>
                  <a:srgbClr val="E35449"/>
                </a:solidFill>
                <a:latin typeface="Times New Roman" pitchFamily="18" charset="0"/>
              </a:rPr>
              <a:t>软开关技术</a:t>
            </a:r>
            <a:r>
              <a:rPr lang="zh-CN" altLang="en-US" sz="2700" b="1" dirty="0">
                <a:latin typeface="Times New Roman" pitchFamily="18" charset="0"/>
              </a:rPr>
              <a:t>的应用在理论上可以使电力电子器件的</a:t>
            </a:r>
            <a:r>
              <a:rPr lang="zh-CN" altLang="en-US" sz="2700" b="1" dirty="0">
                <a:solidFill>
                  <a:srgbClr val="E35449"/>
                </a:solidFill>
                <a:latin typeface="Times New Roman" pitchFamily="18" charset="0"/>
              </a:rPr>
              <a:t>开关损耗</a:t>
            </a:r>
            <a:r>
              <a:rPr lang="zh-CN" altLang="en-US" sz="2700" b="1" dirty="0">
                <a:latin typeface="Times New Roman" pitchFamily="18" charset="0"/>
              </a:rPr>
              <a:t>降为零，从而提高了电力电子装置的</a:t>
            </a:r>
            <a:r>
              <a:rPr lang="zh-CN" altLang="en-US" sz="2700" b="1" dirty="0">
                <a:solidFill>
                  <a:srgbClr val="E35449"/>
                </a:solidFill>
                <a:latin typeface="Times New Roman" pitchFamily="18" charset="0"/>
              </a:rPr>
              <a:t>功率密度</a:t>
            </a:r>
            <a:r>
              <a:rPr lang="zh-CN" altLang="en-US" sz="2700" b="1" dirty="0">
                <a:latin typeface="Times New Roman" pitchFamily="18" charset="0"/>
              </a:rPr>
              <a:t>。</a:t>
            </a:r>
            <a:r>
              <a:rPr lang="zh-CN" altLang="en-US" sz="2700" dirty="0"/>
              <a:t>  </a:t>
            </a:r>
            <a:endParaRPr lang="zh-CN" altLang="en-US" sz="2700" b="1" dirty="0"/>
          </a:p>
          <a:p>
            <a:pPr>
              <a:lnSpc>
                <a:spcPct val="80000"/>
              </a:lnSpc>
              <a:buFontTx/>
              <a:buNone/>
            </a:pPr>
            <a:r>
              <a:rPr lang="zh-CN" altLang="en-US" dirty="0"/>
              <a:t> </a:t>
            </a:r>
          </a:p>
        </p:txBody>
      </p:sp>
      <p:sp>
        <p:nvSpPr>
          <p:cNvPr id="3" name="日期占位符 2"/>
          <p:cNvSpPr>
            <a:spLocks noGrp="1"/>
          </p:cNvSpPr>
          <p:nvPr>
            <p:ph type="dt" sz="half" idx="10"/>
          </p:nvPr>
        </p:nvSpPr>
        <p:spPr/>
        <p:txBody>
          <a:bodyPr/>
          <a:lstStyle/>
          <a:p>
            <a:fld id="{6B4ABB42-F73E-47C1-B9FD-56A663E07FD9}" type="datetime10">
              <a:rPr lang="zh-CN" altLang="en-US" smtClean="0"/>
              <a:t>22:28</a:t>
            </a:fld>
            <a:endParaRPr lang="zh-CN" altLang="en-US"/>
          </a:p>
        </p:txBody>
      </p:sp>
      <p:sp>
        <p:nvSpPr>
          <p:cNvPr id="2" name="灯片编号占位符 1">
            <a:extLst>
              <a:ext uri="{FF2B5EF4-FFF2-40B4-BE49-F238E27FC236}">
                <a16:creationId xmlns:a16="http://schemas.microsoft.com/office/drawing/2014/main" id="{03C239FC-4AC5-46CC-9574-7D28B601E89A}"/>
              </a:ext>
            </a:extLst>
          </p:cNvPr>
          <p:cNvSpPr>
            <a:spLocks noGrp="1"/>
          </p:cNvSpPr>
          <p:nvPr>
            <p:ph type="sldNum" sz="quarter" idx="12"/>
          </p:nvPr>
        </p:nvSpPr>
        <p:spPr/>
        <p:txBody>
          <a:bodyPr/>
          <a:lstStyle/>
          <a:p>
            <a:fld id="{0C913308-F349-4B6D-A68A-DD1791B4A57B}" type="slidenum">
              <a:rPr lang="zh-CN" altLang="en-US" smtClean="0"/>
              <a:t>20</a:t>
            </a:fld>
            <a:endParaRPr lang="zh-CN" altLang="en-US"/>
          </a:p>
        </p:txBody>
      </p:sp>
    </p:spTree>
    <p:extLst>
      <p:ext uri="{BB962C8B-B14F-4D97-AF65-F5344CB8AC3E}">
        <p14:creationId xmlns:p14="http://schemas.microsoft.com/office/powerpoint/2010/main" val="2474640192"/>
      </p:ext>
    </p:extLst>
  </p:cSld>
  <p:clrMapOvr>
    <a:masterClrMapping/>
  </p:clrMapOvr>
  <mc:AlternateContent xmlns:mc="http://schemas.openxmlformats.org/markup-compatibility/2006" xmlns:p14="http://schemas.microsoft.com/office/powerpoint/2010/main">
    <mc:Choice Requires="p14">
      <p:transition spd="slow" p14:dur="2000" advTm="165393"/>
    </mc:Choice>
    <mc:Fallback xmlns="">
      <p:transition spd="slow" advTm="165393"/>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Group 2"/>
          <p:cNvGrpSpPr>
            <a:grpSpLocks/>
          </p:cNvGrpSpPr>
          <p:nvPr/>
        </p:nvGrpSpPr>
        <p:grpSpPr bwMode="auto">
          <a:xfrm>
            <a:off x="1653469" y="1862667"/>
            <a:ext cx="5603875" cy="4208463"/>
            <a:chOff x="432" y="652"/>
            <a:chExt cx="3530" cy="2651"/>
          </a:xfrm>
        </p:grpSpPr>
        <p:sp>
          <p:nvSpPr>
            <p:cNvPr id="18439" name="Text Box 3"/>
            <p:cNvSpPr txBox="1">
              <a:spLocks noChangeArrowheads="1"/>
            </p:cNvSpPr>
            <p:nvPr/>
          </p:nvSpPr>
          <p:spPr bwMode="auto">
            <a:xfrm>
              <a:off x="470" y="652"/>
              <a:ext cx="12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Arial" charset="0"/>
                  <a:ea typeface="宋体" pitchFamily="2" charset="-122"/>
                </a:defRPr>
              </a:lvl1pPr>
              <a:lvl2pPr marL="742950" indent="-285750" eaLnBrk="0" hangingPunct="0">
                <a:defRPr sz="1400">
                  <a:solidFill>
                    <a:schemeClr val="tx1"/>
                  </a:solidFill>
                  <a:latin typeface="Arial" charset="0"/>
                  <a:ea typeface="宋体" pitchFamily="2" charset="-122"/>
                </a:defRPr>
              </a:lvl2pPr>
              <a:lvl3pPr marL="1143000" indent="-228600" eaLnBrk="0" hangingPunct="0">
                <a:defRPr sz="1400">
                  <a:solidFill>
                    <a:schemeClr val="tx1"/>
                  </a:solidFill>
                  <a:latin typeface="Arial" charset="0"/>
                  <a:ea typeface="宋体" pitchFamily="2" charset="-122"/>
                </a:defRPr>
              </a:lvl3pPr>
              <a:lvl4pPr marL="1600200" indent="-228600" eaLnBrk="0" hangingPunct="0">
                <a:defRPr sz="1400">
                  <a:solidFill>
                    <a:schemeClr val="tx1"/>
                  </a:solidFill>
                  <a:latin typeface="Arial" charset="0"/>
                  <a:ea typeface="宋体" pitchFamily="2" charset="-122"/>
                </a:defRPr>
              </a:lvl4pPr>
              <a:lvl5pPr marL="2057400" indent="-228600" eaLnBrk="0" hangingPunct="0">
                <a:defRPr sz="1400">
                  <a:solidFill>
                    <a:schemeClr val="tx1"/>
                  </a:solidFill>
                  <a:latin typeface="Arial" charset="0"/>
                  <a:ea typeface="宋体" pitchFamily="2" charset="-122"/>
                </a:defRPr>
              </a:lvl5pPr>
              <a:lvl6pPr marL="2514600" indent="-228600" algn="r" eaLnBrk="0" fontAlgn="base" hangingPunct="0">
                <a:spcBef>
                  <a:spcPct val="0"/>
                </a:spcBef>
                <a:spcAft>
                  <a:spcPct val="0"/>
                </a:spcAft>
                <a:defRPr sz="1400">
                  <a:solidFill>
                    <a:schemeClr val="tx1"/>
                  </a:solidFill>
                  <a:latin typeface="Arial" charset="0"/>
                  <a:ea typeface="宋体" pitchFamily="2" charset="-122"/>
                </a:defRPr>
              </a:lvl6pPr>
              <a:lvl7pPr marL="2971800" indent="-228600" algn="r" eaLnBrk="0" fontAlgn="base" hangingPunct="0">
                <a:spcBef>
                  <a:spcPct val="0"/>
                </a:spcBef>
                <a:spcAft>
                  <a:spcPct val="0"/>
                </a:spcAft>
                <a:defRPr sz="1400">
                  <a:solidFill>
                    <a:schemeClr val="tx1"/>
                  </a:solidFill>
                  <a:latin typeface="Arial" charset="0"/>
                  <a:ea typeface="宋体" pitchFamily="2" charset="-122"/>
                </a:defRPr>
              </a:lvl7pPr>
              <a:lvl8pPr marL="3429000" indent="-228600" algn="r" eaLnBrk="0" fontAlgn="base" hangingPunct="0">
                <a:spcBef>
                  <a:spcPct val="0"/>
                </a:spcBef>
                <a:spcAft>
                  <a:spcPct val="0"/>
                </a:spcAft>
                <a:defRPr sz="1400">
                  <a:solidFill>
                    <a:schemeClr val="tx1"/>
                  </a:solidFill>
                  <a:latin typeface="Arial" charset="0"/>
                  <a:ea typeface="宋体" pitchFamily="2" charset="-122"/>
                </a:defRPr>
              </a:lvl8pPr>
              <a:lvl9pPr marL="3886200" indent="-228600" algn="r" eaLnBrk="0" fontAlgn="base" hangingPunct="0">
                <a:spcBef>
                  <a:spcPct val="0"/>
                </a:spcBef>
                <a:spcAft>
                  <a:spcPct val="0"/>
                </a:spcAft>
                <a:defRPr sz="1400">
                  <a:solidFill>
                    <a:schemeClr val="tx1"/>
                  </a:solidFill>
                  <a:latin typeface="Arial" charset="0"/>
                  <a:ea typeface="宋体" pitchFamily="2" charset="-122"/>
                </a:defRPr>
              </a:lvl9pPr>
            </a:lstStyle>
            <a:p>
              <a:pPr algn="l" eaLnBrk="1" hangingPunct="1"/>
              <a:r>
                <a:rPr kumimoji="1" lang="zh-CN" altLang="en-US" sz="2800">
                  <a:solidFill>
                    <a:srgbClr val="08080C"/>
                  </a:solidFill>
                  <a:latin typeface="Times New Roman" pitchFamily="18" charset="0"/>
                </a:rPr>
                <a:t>半控型器件</a:t>
              </a:r>
            </a:p>
          </p:txBody>
        </p:sp>
        <p:sp>
          <p:nvSpPr>
            <p:cNvPr id="18440" name="Text Box 4"/>
            <p:cNvSpPr txBox="1">
              <a:spLocks noChangeArrowheads="1"/>
            </p:cNvSpPr>
            <p:nvPr/>
          </p:nvSpPr>
          <p:spPr bwMode="auto">
            <a:xfrm>
              <a:off x="432" y="1392"/>
              <a:ext cx="12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Arial" charset="0"/>
                  <a:ea typeface="宋体" pitchFamily="2" charset="-122"/>
                </a:defRPr>
              </a:lvl1pPr>
              <a:lvl2pPr marL="742950" indent="-285750" eaLnBrk="0" hangingPunct="0">
                <a:defRPr sz="1400">
                  <a:solidFill>
                    <a:schemeClr val="tx1"/>
                  </a:solidFill>
                  <a:latin typeface="Arial" charset="0"/>
                  <a:ea typeface="宋体" pitchFamily="2" charset="-122"/>
                </a:defRPr>
              </a:lvl2pPr>
              <a:lvl3pPr marL="1143000" indent="-228600" eaLnBrk="0" hangingPunct="0">
                <a:defRPr sz="1400">
                  <a:solidFill>
                    <a:schemeClr val="tx1"/>
                  </a:solidFill>
                  <a:latin typeface="Arial" charset="0"/>
                  <a:ea typeface="宋体" pitchFamily="2" charset="-122"/>
                </a:defRPr>
              </a:lvl3pPr>
              <a:lvl4pPr marL="1600200" indent="-228600" eaLnBrk="0" hangingPunct="0">
                <a:defRPr sz="1400">
                  <a:solidFill>
                    <a:schemeClr val="tx1"/>
                  </a:solidFill>
                  <a:latin typeface="Arial" charset="0"/>
                  <a:ea typeface="宋体" pitchFamily="2" charset="-122"/>
                </a:defRPr>
              </a:lvl4pPr>
              <a:lvl5pPr marL="2057400" indent="-228600" eaLnBrk="0" hangingPunct="0">
                <a:defRPr sz="1400">
                  <a:solidFill>
                    <a:schemeClr val="tx1"/>
                  </a:solidFill>
                  <a:latin typeface="Arial" charset="0"/>
                  <a:ea typeface="宋体" pitchFamily="2" charset="-122"/>
                </a:defRPr>
              </a:lvl5pPr>
              <a:lvl6pPr marL="2514600" indent="-228600" algn="r" eaLnBrk="0" fontAlgn="base" hangingPunct="0">
                <a:spcBef>
                  <a:spcPct val="0"/>
                </a:spcBef>
                <a:spcAft>
                  <a:spcPct val="0"/>
                </a:spcAft>
                <a:defRPr sz="1400">
                  <a:solidFill>
                    <a:schemeClr val="tx1"/>
                  </a:solidFill>
                  <a:latin typeface="Arial" charset="0"/>
                  <a:ea typeface="宋体" pitchFamily="2" charset="-122"/>
                </a:defRPr>
              </a:lvl6pPr>
              <a:lvl7pPr marL="2971800" indent="-228600" algn="r" eaLnBrk="0" fontAlgn="base" hangingPunct="0">
                <a:spcBef>
                  <a:spcPct val="0"/>
                </a:spcBef>
                <a:spcAft>
                  <a:spcPct val="0"/>
                </a:spcAft>
                <a:defRPr sz="1400">
                  <a:solidFill>
                    <a:schemeClr val="tx1"/>
                  </a:solidFill>
                  <a:latin typeface="Arial" charset="0"/>
                  <a:ea typeface="宋体" pitchFamily="2" charset="-122"/>
                </a:defRPr>
              </a:lvl7pPr>
              <a:lvl8pPr marL="3429000" indent="-228600" algn="r" eaLnBrk="0" fontAlgn="base" hangingPunct="0">
                <a:spcBef>
                  <a:spcPct val="0"/>
                </a:spcBef>
                <a:spcAft>
                  <a:spcPct val="0"/>
                </a:spcAft>
                <a:defRPr sz="1400">
                  <a:solidFill>
                    <a:schemeClr val="tx1"/>
                  </a:solidFill>
                  <a:latin typeface="Arial" charset="0"/>
                  <a:ea typeface="宋体" pitchFamily="2" charset="-122"/>
                </a:defRPr>
              </a:lvl8pPr>
              <a:lvl9pPr marL="3886200" indent="-228600" algn="r" eaLnBrk="0" fontAlgn="base" hangingPunct="0">
                <a:spcBef>
                  <a:spcPct val="0"/>
                </a:spcBef>
                <a:spcAft>
                  <a:spcPct val="0"/>
                </a:spcAft>
                <a:defRPr sz="1400">
                  <a:solidFill>
                    <a:schemeClr val="tx1"/>
                  </a:solidFill>
                  <a:latin typeface="Arial" charset="0"/>
                  <a:ea typeface="宋体" pitchFamily="2" charset="-122"/>
                </a:defRPr>
              </a:lvl9pPr>
            </a:lstStyle>
            <a:p>
              <a:pPr algn="l" eaLnBrk="1" hangingPunct="1"/>
              <a:r>
                <a:rPr kumimoji="1" lang="zh-CN" altLang="en-US" sz="2800" dirty="0">
                  <a:solidFill>
                    <a:srgbClr val="08080C"/>
                  </a:solidFill>
                  <a:latin typeface="Times New Roman" pitchFamily="18" charset="0"/>
                </a:rPr>
                <a:t>全控型器件</a:t>
              </a:r>
            </a:p>
          </p:txBody>
        </p:sp>
        <p:sp>
          <p:nvSpPr>
            <p:cNvPr id="18441" name="Text Box 5"/>
            <p:cNvSpPr txBox="1">
              <a:spLocks noChangeArrowheads="1"/>
            </p:cNvSpPr>
            <p:nvPr/>
          </p:nvSpPr>
          <p:spPr bwMode="auto">
            <a:xfrm>
              <a:off x="432" y="2256"/>
              <a:ext cx="12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Arial" charset="0"/>
                  <a:ea typeface="宋体" pitchFamily="2" charset="-122"/>
                </a:defRPr>
              </a:lvl1pPr>
              <a:lvl2pPr marL="742950" indent="-285750" eaLnBrk="0" hangingPunct="0">
                <a:defRPr sz="1400">
                  <a:solidFill>
                    <a:schemeClr val="tx1"/>
                  </a:solidFill>
                  <a:latin typeface="Arial" charset="0"/>
                  <a:ea typeface="宋体" pitchFamily="2" charset="-122"/>
                </a:defRPr>
              </a:lvl2pPr>
              <a:lvl3pPr marL="1143000" indent="-228600" eaLnBrk="0" hangingPunct="0">
                <a:defRPr sz="1400">
                  <a:solidFill>
                    <a:schemeClr val="tx1"/>
                  </a:solidFill>
                  <a:latin typeface="Arial" charset="0"/>
                  <a:ea typeface="宋体" pitchFamily="2" charset="-122"/>
                </a:defRPr>
              </a:lvl3pPr>
              <a:lvl4pPr marL="1600200" indent="-228600" eaLnBrk="0" hangingPunct="0">
                <a:defRPr sz="1400">
                  <a:solidFill>
                    <a:schemeClr val="tx1"/>
                  </a:solidFill>
                  <a:latin typeface="Arial" charset="0"/>
                  <a:ea typeface="宋体" pitchFamily="2" charset="-122"/>
                </a:defRPr>
              </a:lvl4pPr>
              <a:lvl5pPr marL="2057400" indent="-228600" eaLnBrk="0" hangingPunct="0">
                <a:defRPr sz="1400">
                  <a:solidFill>
                    <a:schemeClr val="tx1"/>
                  </a:solidFill>
                  <a:latin typeface="Arial" charset="0"/>
                  <a:ea typeface="宋体" pitchFamily="2" charset="-122"/>
                </a:defRPr>
              </a:lvl5pPr>
              <a:lvl6pPr marL="2514600" indent="-228600" algn="r" eaLnBrk="0" fontAlgn="base" hangingPunct="0">
                <a:spcBef>
                  <a:spcPct val="0"/>
                </a:spcBef>
                <a:spcAft>
                  <a:spcPct val="0"/>
                </a:spcAft>
                <a:defRPr sz="1400">
                  <a:solidFill>
                    <a:schemeClr val="tx1"/>
                  </a:solidFill>
                  <a:latin typeface="Arial" charset="0"/>
                  <a:ea typeface="宋体" pitchFamily="2" charset="-122"/>
                </a:defRPr>
              </a:lvl6pPr>
              <a:lvl7pPr marL="2971800" indent="-228600" algn="r" eaLnBrk="0" fontAlgn="base" hangingPunct="0">
                <a:spcBef>
                  <a:spcPct val="0"/>
                </a:spcBef>
                <a:spcAft>
                  <a:spcPct val="0"/>
                </a:spcAft>
                <a:defRPr sz="1400">
                  <a:solidFill>
                    <a:schemeClr val="tx1"/>
                  </a:solidFill>
                  <a:latin typeface="Arial" charset="0"/>
                  <a:ea typeface="宋体" pitchFamily="2" charset="-122"/>
                </a:defRPr>
              </a:lvl7pPr>
              <a:lvl8pPr marL="3429000" indent="-228600" algn="r" eaLnBrk="0" fontAlgn="base" hangingPunct="0">
                <a:spcBef>
                  <a:spcPct val="0"/>
                </a:spcBef>
                <a:spcAft>
                  <a:spcPct val="0"/>
                </a:spcAft>
                <a:defRPr sz="1400">
                  <a:solidFill>
                    <a:schemeClr val="tx1"/>
                  </a:solidFill>
                  <a:latin typeface="Arial" charset="0"/>
                  <a:ea typeface="宋体" pitchFamily="2" charset="-122"/>
                </a:defRPr>
              </a:lvl8pPr>
              <a:lvl9pPr marL="3886200" indent="-228600" algn="r" eaLnBrk="0" fontAlgn="base" hangingPunct="0">
                <a:spcBef>
                  <a:spcPct val="0"/>
                </a:spcBef>
                <a:spcAft>
                  <a:spcPct val="0"/>
                </a:spcAft>
                <a:defRPr sz="1400">
                  <a:solidFill>
                    <a:schemeClr val="tx1"/>
                  </a:solidFill>
                  <a:latin typeface="Arial" charset="0"/>
                  <a:ea typeface="宋体" pitchFamily="2" charset="-122"/>
                </a:defRPr>
              </a:lvl9pPr>
            </a:lstStyle>
            <a:p>
              <a:pPr algn="l" eaLnBrk="1" hangingPunct="1"/>
              <a:r>
                <a:rPr kumimoji="1" lang="zh-CN" altLang="en-US" sz="2800">
                  <a:solidFill>
                    <a:srgbClr val="08080C"/>
                  </a:solidFill>
                  <a:latin typeface="Times New Roman" pitchFamily="18" charset="0"/>
                </a:rPr>
                <a:t>复合型器件</a:t>
              </a:r>
            </a:p>
          </p:txBody>
        </p:sp>
        <p:sp>
          <p:nvSpPr>
            <p:cNvPr id="18442" name="Text Box 6"/>
            <p:cNvSpPr txBox="1">
              <a:spLocks noChangeArrowheads="1"/>
            </p:cNvSpPr>
            <p:nvPr/>
          </p:nvSpPr>
          <p:spPr bwMode="auto">
            <a:xfrm>
              <a:off x="432" y="2976"/>
              <a:ext cx="14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Arial" charset="0"/>
                  <a:ea typeface="宋体" pitchFamily="2" charset="-122"/>
                </a:defRPr>
              </a:lvl1pPr>
              <a:lvl2pPr marL="742950" indent="-285750" eaLnBrk="0" hangingPunct="0">
                <a:defRPr sz="1400">
                  <a:solidFill>
                    <a:schemeClr val="tx1"/>
                  </a:solidFill>
                  <a:latin typeface="Arial" charset="0"/>
                  <a:ea typeface="宋体" pitchFamily="2" charset="-122"/>
                </a:defRPr>
              </a:lvl2pPr>
              <a:lvl3pPr marL="1143000" indent="-228600" eaLnBrk="0" hangingPunct="0">
                <a:defRPr sz="1400">
                  <a:solidFill>
                    <a:schemeClr val="tx1"/>
                  </a:solidFill>
                  <a:latin typeface="Arial" charset="0"/>
                  <a:ea typeface="宋体" pitchFamily="2" charset="-122"/>
                </a:defRPr>
              </a:lvl3pPr>
              <a:lvl4pPr marL="1600200" indent="-228600" eaLnBrk="0" hangingPunct="0">
                <a:defRPr sz="1400">
                  <a:solidFill>
                    <a:schemeClr val="tx1"/>
                  </a:solidFill>
                  <a:latin typeface="Arial" charset="0"/>
                  <a:ea typeface="宋体" pitchFamily="2" charset="-122"/>
                </a:defRPr>
              </a:lvl4pPr>
              <a:lvl5pPr marL="2057400" indent="-228600" eaLnBrk="0" hangingPunct="0">
                <a:defRPr sz="1400">
                  <a:solidFill>
                    <a:schemeClr val="tx1"/>
                  </a:solidFill>
                  <a:latin typeface="Arial" charset="0"/>
                  <a:ea typeface="宋体" pitchFamily="2" charset="-122"/>
                </a:defRPr>
              </a:lvl5pPr>
              <a:lvl6pPr marL="2514600" indent="-228600" algn="r" eaLnBrk="0" fontAlgn="base" hangingPunct="0">
                <a:spcBef>
                  <a:spcPct val="0"/>
                </a:spcBef>
                <a:spcAft>
                  <a:spcPct val="0"/>
                </a:spcAft>
                <a:defRPr sz="1400">
                  <a:solidFill>
                    <a:schemeClr val="tx1"/>
                  </a:solidFill>
                  <a:latin typeface="Arial" charset="0"/>
                  <a:ea typeface="宋体" pitchFamily="2" charset="-122"/>
                </a:defRPr>
              </a:lvl6pPr>
              <a:lvl7pPr marL="2971800" indent="-228600" algn="r" eaLnBrk="0" fontAlgn="base" hangingPunct="0">
                <a:spcBef>
                  <a:spcPct val="0"/>
                </a:spcBef>
                <a:spcAft>
                  <a:spcPct val="0"/>
                </a:spcAft>
                <a:defRPr sz="1400">
                  <a:solidFill>
                    <a:schemeClr val="tx1"/>
                  </a:solidFill>
                  <a:latin typeface="Arial" charset="0"/>
                  <a:ea typeface="宋体" pitchFamily="2" charset="-122"/>
                </a:defRPr>
              </a:lvl7pPr>
              <a:lvl8pPr marL="3429000" indent="-228600" algn="r" eaLnBrk="0" fontAlgn="base" hangingPunct="0">
                <a:spcBef>
                  <a:spcPct val="0"/>
                </a:spcBef>
                <a:spcAft>
                  <a:spcPct val="0"/>
                </a:spcAft>
                <a:defRPr sz="1400">
                  <a:solidFill>
                    <a:schemeClr val="tx1"/>
                  </a:solidFill>
                  <a:latin typeface="Arial" charset="0"/>
                  <a:ea typeface="宋体" pitchFamily="2" charset="-122"/>
                </a:defRPr>
              </a:lvl8pPr>
              <a:lvl9pPr marL="3886200" indent="-228600" algn="r" eaLnBrk="0" fontAlgn="base" hangingPunct="0">
                <a:spcBef>
                  <a:spcPct val="0"/>
                </a:spcBef>
                <a:spcAft>
                  <a:spcPct val="0"/>
                </a:spcAft>
                <a:defRPr sz="1400">
                  <a:solidFill>
                    <a:schemeClr val="tx1"/>
                  </a:solidFill>
                  <a:latin typeface="Arial" charset="0"/>
                  <a:ea typeface="宋体" pitchFamily="2" charset="-122"/>
                </a:defRPr>
              </a:lvl9pPr>
            </a:lstStyle>
            <a:p>
              <a:pPr algn="l" eaLnBrk="1" hangingPunct="1"/>
              <a:r>
                <a:rPr kumimoji="1" lang="zh-CN" altLang="en-US" sz="2800">
                  <a:solidFill>
                    <a:srgbClr val="08080C"/>
                  </a:solidFill>
                  <a:latin typeface="Times New Roman" pitchFamily="18" charset="0"/>
                </a:rPr>
                <a:t>功率集成电路</a:t>
              </a:r>
            </a:p>
          </p:txBody>
        </p:sp>
        <p:sp>
          <p:nvSpPr>
            <p:cNvPr id="18443" name="Line 7"/>
            <p:cNvSpPr>
              <a:spLocks noChangeShapeType="1"/>
            </p:cNvSpPr>
            <p:nvPr/>
          </p:nvSpPr>
          <p:spPr bwMode="auto">
            <a:xfrm>
              <a:off x="1104" y="960"/>
              <a:ext cx="0" cy="48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44" name="Line 8"/>
            <p:cNvSpPr>
              <a:spLocks noChangeShapeType="1"/>
            </p:cNvSpPr>
            <p:nvPr/>
          </p:nvSpPr>
          <p:spPr bwMode="auto">
            <a:xfrm>
              <a:off x="1104" y="1728"/>
              <a:ext cx="0" cy="52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45" name="Line 9"/>
            <p:cNvSpPr>
              <a:spLocks noChangeShapeType="1"/>
            </p:cNvSpPr>
            <p:nvPr/>
          </p:nvSpPr>
          <p:spPr bwMode="auto">
            <a:xfrm>
              <a:off x="1104" y="2544"/>
              <a:ext cx="0" cy="52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46" name="Text Box 10"/>
            <p:cNvSpPr txBox="1">
              <a:spLocks noChangeArrowheads="1"/>
            </p:cNvSpPr>
            <p:nvPr/>
          </p:nvSpPr>
          <p:spPr bwMode="auto">
            <a:xfrm>
              <a:off x="2544" y="672"/>
              <a:ext cx="10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Arial" charset="0"/>
                  <a:ea typeface="宋体" pitchFamily="2" charset="-122"/>
                </a:defRPr>
              </a:lvl1pPr>
              <a:lvl2pPr marL="742950" indent="-285750" eaLnBrk="0" hangingPunct="0">
                <a:defRPr sz="1400">
                  <a:solidFill>
                    <a:schemeClr val="tx1"/>
                  </a:solidFill>
                  <a:latin typeface="Arial" charset="0"/>
                  <a:ea typeface="宋体" pitchFamily="2" charset="-122"/>
                </a:defRPr>
              </a:lvl2pPr>
              <a:lvl3pPr marL="1143000" indent="-228600" eaLnBrk="0" hangingPunct="0">
                <a:defRPr sz="1400">
                  <a:solidFill>
                    <a:schemeClr val="tx1"/>
                  </a:solidFill>
                  <a:latin typeface="Arial" charset="0"/>
                  <a:ea typeface="宋体" pitchFamily="2" charset="-122"/>
                </a:defRPr>
              </a:lvl3pPr>
              <a:lvl4pPr marL="1600200" indent="-228600" eaLnBrk="0" hangingPunct="0">
                <a:defRPr sz="1400">
                  <a:solidFill>
                    <a:schemeClr val="tx1"/>
                  </a:solidFill>
                  <a:latin typeface="Arial" charset="0"/>
                  <a:ea typeface="宋体" pitchFamily="2" charset="-122"/>
                </a:defRPr>
              </a:lvl4pPr>
              <a:lvl5pPr marL="2057400" indent="-228600" eaLnBrk="0" hangingPunct="0">
                <a:defRPr sz="1400">
                  <a:solidFill>
                    <a:schemeClr val="tx1"/>
                  </a:solidFill>
                  <a:latin typeface="Arial" charset="0"/>
                  <a:ea typeface="宋体" pitchFamily="2" charset="-122"/>
                </a:defRPr>
              </a:lvl5pPr>
              <a:lvl6pPr marL="2514600" indent="-228600" algn="r" eaLnBrk="0" fontAlgn="base" hangingPunct="0">
                <a:spcBef>
                  <a:spcPct val="0"/>
                </a:spcBef>
                <a:spcAft>
                  <a:spcPct val="0"/>
                </a:spcAft>
                <a:defRPr sz="1400">
                  <a:solidFill>
                    <a:schemeClr val="tx1"/>
                  </a:solidFill>
                  <a:latin typeface="Arial" charset="0"/>
                  <a:ea typeface="宋体" pitchFamily="2" charset="-122"/>
                </a:defRPr>
              </a:lvl6pPr>
              <a:lvl7pPr marL="2971800" indent="-228600" algn="r" eaLnBrk="0" fontAlgn="base" hangingPunct="0">
                <a:spcBef>
                  <a:spcPct val="0"/>
                </a:spcBef>
                <a:spcAft>
                  <a:spcPct val="0"/>
                </a:spcAft>
                <a:defRPr sz="1400">
                  <a:solidFill>
                    <a:schemeClr val="tx1"/>
                  </a:solidFill>
                  <a:latin typeface="Arial" charset="0"/>
                  <a:ea typeface="宋体" pitchFamily="2" charset="-122"/>
                </a:defRPr>
              </a:lvl7pPr>
              <a:lvl8pPr marL="3429000" indent="-228600" algn="r" eaLnBrk="0" fontAlgn="base" hangingPunct="0">
                <a:spcBef>
                  <a:spcPct val="0"/>
                </a:spcBef>
                <a:spcAft>
                  <a:spcPct val="0"/>
                </a:spcAft>
                <a:defRPr sz="1400">
                  <a:solidFill>
                    <a:schemeClr val="tx1"/>
                  </a:solidFill>
                  <a:latin typeface="Arial" charset="0"/>
                  <a:ea typeface="宋体" pitchFamily="2" charset="-122"/>
                </a:defRPr>
              </a:lvl8pPr>
              <a:lvl9pPr marL="3886200" indent="-228600" algn="r" eaLnBrk="0" fontAlgn="base" hangingPunct="0">
                <a:spcBef>
                  <a:spcPct val="0"/>
                </a:spcBef>
                <a:spcAft>
                  <a:spcPct val="0"/>
                </a:spcAft>
                <a:defRPr sz="1400">
                  <a:solidFill>
                    <a:schemeClr val="tx1"/>
                  </a:solidFill>
                  <a:latin typeface="Arial" charset="0"/>
                  <a:ea typeface="宋体" pitchFamily="2" charset="-122"/>
                </a:defRPr>
              </a:lvl9pPr>
            </a:lstStyle>
            <a:p>
              <a:pPr algn="l" eaLnBrk="1" hangingPunct="1"/>
              <a:r>
                <a:rPr kumimoji="1" lang="zh-CN" altLang="en-US" sz="2800">
                  <a:solidFill>
                    <a:srgbClr val="08080C"/>
                  </a:solidFill>
                  <a:latin typeface="Times New Roman" pitchFamily="18" charset="0"/>
                </a:rPr>
                <a:t>相位控制</a:t>
              </a:r>
            </a:p>
          </p:txBody>
        </p:sp>
        <p:sp>
          <p:nvSpPr>
            <p:cNvPr id="18447" name="Text Box 11"/>
            <p:cNvSpPr txBox="1">
              <a:spLocks noChangeArrowheads="1"/>
            </p:cNvSpPr>
            <p:nvPr/>
          </p:nvSpPr>
          <p:spPr bwMode="auto">
            <a:xfrm>
              <a:off x="2736" y="2016"/>
              <a:ext cx="10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Arial" charset="0"/>
                  <a:ea typeface="宋体" pitchFamily="2" charset="-122"/>
                </a:defRPr>
              </a:lvl1pPr>
              <a:lvl2pPr marL="742950" indent="-285750" eaLnBrk="0" hangingPunct="0">
                <a:defRPr sz="1400">
                  <a:solidFill>
                    <a:schemeClr val="tx1"/>
                  </a:solidFill>
                  <a:latin typeface="Arial" charset="0"/>
                  <a:ea typeface="宋体" pitchFamily="2" charset="-122"/>
                </a:defRPr>
              </a:lvl2pPr>
              <a:lvl3pPr marL="1143000" indent="-228600" eaLnBrk="0" hangingPunct="0">
                <a:defRPr sz="1400">
                  <a:solidFill>
                    <a:schemeClr val="tx1"/>
                  </a:solidFill>
                  <a:latin typeface="Arial" charset="0"/>
                  <a:ea typeface="宋体" pitchFamily="2" charset="-122"/>
                </a:defRPr>
              </a:lvl3pPr>
              <a:lvl4pPr marL="1600200" indent="-228600" eaLnBrk="0" hangingPunct="0">
                <a:defRPr sz="1400">
                  <a:solidFill>
                    <a:schemeClr val="tx1"/>
                  </a:solidFill>
                  <a:latin typeface="Arial" charset="0"/>
                  <a:ea typeface="宋体" pitchFamily="2" charset="-122"/>
                </a:defRPr>
              </a:lvl4pPr>
              <a:lvl5pPr marL="2057400" indent="-228600" eaLnBrk="0" hangingPunct="0">
                <a:defRPr sz="1400">
                  <a:solidFill>
                    <a:schemeClr val="tx1"/>
                  </a:solidFill>
                  <a:latin typeface="Arial" charset="0"/>
                  <a:ea typeface="宋体" pitchFamily="2" charset="-122"/>
                </a:defRPr>
              </a:lvl5pPr>
              <a:lvl6pPr marL="2514600" indent="-228600" algn="r" eaLnBrk="0" fontAlgn="base" hangingPunct="0">
                <a:spcBef>
                  <a:spcPct val="0"/>
                </a:spcBef>
                <a:spcAft>
                  <a:spcPct val="0"/>
                </a:spcAft>
                <a:defRPr sz="1400">
                  <a:solidFill>
                    <a:schemeClr val="tx1"/>
                  </a:solidFill>
                  <a:latin typeface="Arial" charset="0"/>
                  <a:ea typeface="宋体" pitchFamily="2" charset="-122"/>
                </a:defRPr>
              </a:lvl6pPr>
              <a:lvl7pPr marL="2971800" indent="-228600" algn="r" eaLnBrk="0" fontAlgn="base" hangingPunct="0">
                <a:spcBef>
                  <a:spcPct val="0"/>
                </a:spcBef>
                <a:spcAft>
                  <a:spcPct val="0"/>
                </a:spcAft>
                <a:defRPr sz="1400">
                  <a:solidFill>
                    <a:schemeClr val="tx1"/>
                  </a:solidFill>
                  <a:latin typeface="Arial" charset="0"/>
                  <a:ea typeface="宋体" pitchFamily="2" charset="-122"/>
                </a:defRPr>
              </a:lvl7pPr>
              <a:lvl8pPr marL="3429000" indent="-228600" algn="r" eaLnBrk="0" fontAlgn="base" hangingPunct="0">
                <a:spcBef>
                  <a:spcPct val="0"/>
                </a:spcBef>
                <a:spcAft>
                  <a:spcPct val="0"/>
                </a:spcAft>
                <a:defRPr sz="1400">
                  <a:solidFill>
                    <a:schemeClr val="tx1"/>
                  </a:solidFill>
                  <a:latin typeface="Arial" charset="0"/>
                  <a:ea typeface="宋体" pitchFamily="2" charset="-122"/>
                </a:defRPr>
              </a:lvl8pPr>
              <a:lvl9pPr marL="3886200" indent="-228600" algn="r" eaLnBrk="0" fontAlgn="base" hangingPunct="0">
                <a:spcBef>
                  <a:spcPct val="0"/>
                </a:spcBef>
                <a:spcAft>
                  <a:spcPct val="0"/>
                </a:spcAft>
                <a:defRPr sz="1400">
                  <a:solidFill>
                    <a:schemeClr val="tx1"/>
                  </a:solidFill>
                  <a:latin typeface="Arial" charset="0"/>
                  <a:ea typeface="宋体" pitchFamily="2" charset="-122"/>
                </a:defRPr>
              </a:lvl9pPr>
            </a:lstStyle>
            <a:p>
              <a:pPr algn="l" eaLnBrk="1" hangingPunct="1"/>
              <a:r>
                <a:rPr kumimoji="1" lang="en-US" altLang="zh-CN" sz="2800">
                  <a:solidFill>
                    <a:srgbClr val="08080C"/>
                  </a:solidFill>
                  <a:latin typeface="Times New Roman" pitchFamily="18" charset="0"/>
                </a:rPr>
                <a:t>PWM</a:t>
              </a:r>
              <a:r>
                <a:rPr kumimoji="1" lang="zh-CN" altLang="en-US" sz="2800">
                  <a:solidFill>
                    <a:srgbClr val="08080C"/>
                  </a:solidFill>
                  <a:latin typeface="Times New Roman" pitchFamily="18" charset="0"/>
                </a:rPr>
                <a:t>控制</a:t>
              </a:r>
            </a:p>
          </p:txBody>
        </p:sp>
        <p:sp>
          <p:nvSpPr>
            <p:cNvPr id="18448" name="Line 12"/>
            <p:cNvSpPr>
              <a:spLocks noChangeShapeType="1"/>
            </p:cNvSpPr>
            <p:nvPr/>
          </p:nvSpPr>
          <p:spPr bwMode="auto">
            <a:xfrm flipH="1">
              <a:off x="1728" y="816"/>
              <a:ext cx="768"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49" name="Line 13"/>
            <p:cNvSpPr>
              <a:spLocks noChangeShapeType="1"/>
            </p:cNvSpPr>
            <p:nvPr/>
          </p:nvSpPr>
          <p:spPr bwMode="auto">
            <a:xfrm flipH="1">
              <a:off x="1680" y="2448"/>
              <a:ext cx="864"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50" name="Line 14"/>
            <p:cNvSpPr>
              <a:spLocks noChangeShapeType="1"/>
            </p:cNvSpPr>
            <p:nvPr/>
          </p:nvSpPr>
          <p:spPr bwMode="auto">
            <a:xfrm flipH="1" flipV="1">
              <a:off x="1680" y="1776"/>
              <a:ext cx="864" cy="48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51" name="Line 15"/>
            <p:cNvSpPr>
              <a:spLocks noChangeShapeType="1"/>
            </p:cNvSpPr>
            <p:nvPr/>
          </p:nvSpPr>
          <p:spPr bwMode="auto">
            <a:xfrm flipH="1">
              <a:off x="1872" y="2592"/>
              <a:ext cx="672" cy="48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52" name="Text Box 16"/>
            <p:cNvSpPr txBox="1">
              <a:spLocks noChangeArrowheads="1"/>
            </p:cNvSpPr>
            <p:nvPr/>
          </p:nvSpPr>
          <p:spPr bwMode="auto">
            <a:xfrm>
              <a:off x="2726" y="2332"/>
              <a:ext cx="12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Arial" charset="0"/>
                  <a:ea typeface="宋体" pitchFamily="2" charset="-122"/>
                </a:defRPr>
              </a:lvl1pPr>
              <a:lvl2pPr marL="742950" indent="-285750" eaLnBrk="0" hangingPunct="0">
                <a:defRPr sz="1400">
                  <a:solidFill>
                    <a:schemeClr val="tx1"/>
                  </a:solidFill>
                  <a:latin typeface="Arial" charset="0"/>
                  <a:ea typeface="宋体" pitchFamily="2" charset="-122"/>
                </a:defRPr>
              </a:lvl2pPr>
              <a:lvl3pPr marL="1143000" indent="-228600" eaLnBrk="0" hangingPunct="0">
                <a:defRPr sz="1400">
                  <a:solidFill>
                    <a:schemeClr val="tx1"/>
                  </a:solidFill>
                  <a:latin typeface="Arial" charset="0"/>
                  <a:ea typeface="宋体" pitchFamily="2" charset="-122"/>
                </a:defRPr>
              </a:lvl3pPr>
              <a:lvl4pPr marL="1600200" indent="-228600" eaLnBrk="0" hangingPunct="0">
                <a:defRPr sz="1400">
                  <a:solidFill>
                    <a:schemeClr val="tx1"/>
                  </a:solidFill>
                  <a:latin typeface="Arial" charset="0"/>
                  <a:ea typeface="宋体" pitchFamily="2" charset="-122"/>
                </a:defRPr>
              </a:lvl4pPr>
              <a:lvl5pPr marL="2057400" indent="-228600" eaLnBrk="0" hangingPunct="0">
                <a:defRPr sz="1400">
                  <a:solidFill>
                    <a:schemeClr val="tx1"/>
                  </a:solidFill>
                  <a:latin typeface="Arial" charset="0"/>
                  <a:ea typeface="宋体" pitchFamily="2" charset="-122"/>
                </a:defRPr>
              </a:lvl5pPr>
              <a:lvl6pPr marL="2514600" indent="-228600" algn="r" eaLnBrk="0" fontAlgn="base" hangingPunct="0">
                <a:spcBef>
                  <a:spcPct val="0"/>
                </a:spcBef>
                <a:spcAft>
                  <a:spcPct val="0"/>
                </a:spcAft>
                <a:defRPr sz="1400">
                  <a:solidFill>
                    <a:schemeClr val="tx1"/>
                  </a:solidFill>
                  <a:latin typeface="Arial" charset="0"/>
                  <a:ea typeface="宋体" pitchFamily="2" charset="-122"/>
                </a:defRPr>
              </a:lvl6pPr>
              <a:lvl7pPr marL="2971800" indent="-228600" algn="r" eaLnBrk="0" fontAlgn="base" hangingPunct="0">
                <a:spcBef>
                  <a:spcPct val="0"/>
                </a:spcBef>
                <a:spcAft>
                  <a:spcPct val="0"/>
                </a:spcAft>
                <a:defRPr sz="1400">
                  <a:solidFill>
                    <a:schemeClr val="tx1"/>
                  </a:solidFill>
                  <a:latin typeface="Arial" charset="0"/>
                  <a:ea typeface="宋体" pitchFamily="2" charset="-122"/>
                </a:defRPr>
              </a:lvl7pPr>
              <a:lvl8pPr marL="3429000" indent="-228600" algn="r" eaLnBrk="0" fontAlgn="base" hangingPunct="0">
                <a:spcBef>
                  <a:spcPct val="0"/>
                </a:spcBef>
                <a:spcAft>
                  <a:spcPct val="0"/>
                </a:spcAft>
                <a:defRPr sz="1400">
                  <a:solidFill>
                    <a:schemeClr val="tx1"/>
                  </a:solidFill>
                  <a:latin typeface="Arial" charset="0"/>
                  <a:ea typeface="宋体" pitchFamily="2" charset="-122"/>
                </a:defRPr>
              </a:lvl8pPr>
              <a:lvl9pPr marL="3886200" indent="-228600" algn="r" eaLnBrk="0" fontAlgn="base" hangingPunct="0">
                <a:spcBef>
                  <a:spcPct val="0"/>
                </a:spcBef>
                <a:spcAft>
                  <a:spcPct val="0"/>
                </a:spcAft>
                <a:defRPr sz="1400">
                  <a:solidFill>
                    <a:schemeClr val="tx1"/>
                  </a:solidFill>
                  <a:latin typeface="Arial" charset="0"/>
                  <a:ea typeface="宋体" pitchFamily="2" charset="-122"/>
                </a:defRPr>
              </a:lvl9pPr>
            </a:lstStyle>
            <a:p>
              <a:pPr algn="l" eaLnBrk="1" hangingPunct="1"/>
              <a:r>
                <a:rPr kumimoji="1" lang="zh-CN" altLang="en-US" sz="2800">
                  <a:solidFill>
                    <a:srgbClr val="08080C"/>
                  </a:solidFill>
                  <a:latin typeface="Times New Roman" pitchFamily="18" charset="0"/>
                </a:rPr>
                <a:t>软开关技术</a:t>
              </a:r>
            </a:p>
          </p:txBody>
        </p:sp>
        <p:sp>
          <p:nvSpPr>
            <p:cNvPr id="18453" name="Line 17"/>
            <p:cNvSpPr>
              <a:spLocks noChangeShapeType="1"/>
            </p:cNvSpPr>
            <p:nvPr/>
          </p:nvSpPr>
          <p:spPr bwMode="auto">
            <a:xfrm>
              <a:off x="3168" y="1008"/>
              <a:ext cx="0" cy="91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8436" name="Text Box 18"/>
          <p:cNvSpPr txBox="1">
            <a:spLocks noChangeArrowheads="1"/>
          </p:cNvSpPr>
          <p:nvPr/>
        </p:nvSpPr>
        <p:spPr bwMode="auto">
          <a:xfrm>
            <a:off x="1561394" y="1145117"/>
            <a:ext cx="1962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Arial" charset="0"/>
                <a:ea typeface="宋体" pitchFamily="2" charset="-122"/>
              </a:defRPr>
            </a:lvl1pPr>
            <a:lvl2pPr marL="742950" indent="-285750" eaLnBrk="0" hangingPunct="0">
              <a:defRPr sz="1400">
                <a:solidFill>
                  <a:schemeClr val="tx1"/>
                </a:solidFill>
                <a:latin typeface="Arial" charset="0"/>
                <a:ea typeface="宋体" pitchFamily="2" charset="-122"/>
              </a:defRPr>
            </a:lvl2pPr>
            <a:lvl3pPr marL="1143000" indent="-228600" eaLnBrk="0" hangingPunct="0">
              <a:defRPr sz="1400">
                <a:solidFill>
                  <a:schemeClr val="tx1"/>
                </a:solidFill>
                <a:latin typeface="Arial" charset="0"/>
                <a:ea typeface="宋体" pitchFamily="2" charset="-122"/>
              </a:defRPr>
            </a:lvl3pPr>
            <a:lvl4pPr marL="1600200" indent="-228600" eaLnBrk="0" hangingPunct="0">
              <a:defRPr sz="1400">
                <a:solidFill>
                  <a:schemeClr val="tx1"/>
                </a:solidFill>
                <a:latin typeface="Arial" charset="0"/>
                <a:ea typeface="宋体" pitchFamily="2" charset="-122"/>
              </a:defRPr>
            </a:lvl4pPr>
            <a:lvl5pPr marL="2057400" indent="-228600" eaLnBrk="0" hangingPunct="0">
              <a:defRPr sz="1400">
                <a:solidFill>
                  <a:schemeClr val="tx1"/>
                </a:solidFill>
                <a:latin typeface="Arial" charset="0"/>
                <a:ea typeface="宋体" pitchFamily="2" charset="-122"/>
              </a:defRPr>
            </a:lvl5pPr>
            <a:lvl6pPr marL="2514600" indent="-228600" algn="r" eaLnBrk="0" fontAlgn="base" hangingPunct="0">
              <a:spcBef>
                <a:spcPct val="0"/>
              </a:spcBef>
              <a:spcAft>
                <a:spcPct val="0"/>
              </a:spcAft>
              <a:defRPr sz="1400">
                <a:solidFill>
                  <a:schemeClr val="tx1"/>
                </a:solidFill>
                <a:latin typeface="Arial" charset="0"/>
                <a:ea typeface="宋体" pitchFamily="2" charset="-122"/>
              </a:defRPr>
            </a:lvl6pPr>
            <a:lvl7pPr marL="2971800" indent="-228600" algn="r" eaLnBrk="0" fontAlgn="base" hangingPunct="0">
              <a:spcBef>
                <a:spcPct val="0"/>
              </a:spcBef>
              <a:spcAft>
                <a:spcPct val="0"/>
              </a:spcAft>
              <a:defRPr sz="1400">
                <a:solidFill>
                  <a:schemeClr val="tx1"/>
                </a:solidFill>
                <a:latin typeface="Arial" charset="0"/>
                <a:ea typeface="宋体" pitchFamily="2" charset="-122"/>
              </a:defRPr>
            </a:lvl7pPr>
            <a:lvl8pPr marL="3429000" indent="-228600" algn="r" eaLnBrk="0" fontAlgn="base" hangingPunct="0">
              <a:spcBef>
                <a:spcPct val="0"/>
              </a:spcBef>
              <a:spcAft>
                <a:spcPct val="0"/>
              </a:spcAft>
              <a:defRPr sz="1400">
                <a:solidFill>
                  <a:schemeClr val="tx1"/>
                </a:solidFill>
                <a:latin typeface="Arial" charset="0"/>
                <a:ea typeface="宋体" pitchFamily="2" charset="-122"/>
              </a:defRPr>
            </a:lvl8pPr>
            <a:lvl9pPr marL="3886200" indent="-228600" algn="r" eaLnBrk="0" fontAlgn="base" hangingPunct="0">
              <a:spcBef>
                <a:spcPct val="0"/>
              </a:spcBef>
              <a:spcAft>
                <a:spcPct val="0"/>
              </a:spcAft>
              <a:defRPr sz="1400">
                <a:solidFill>
                  <a:schemeClr val="tx1"/>
                </a:solidFill>
                <a:latin typeface="Arial" charset="0"/>
                <a:ea typeface="宋体" pitchFamily="2" charset="-122"/>
              </a:defRPr>
            </a:lvl9pPr>
          </a:lstStyle>
          <a:p>
            <a:pPr algn="l" eaLnBrk="1" hangingPunct="1"/>
            <a:r>
              <a:rPr kumimoji="1" lang="zh-CN" altLang="en-US" sz="2800" dirty="0">
                <a:solidFill>
                  <a:srgbClr val="FF0000"/>
                </a:solidFill>
                <a:latin typeface="Times New Roman" pitchFamily="18" charset="0"/>
              </a:rPr>
              <a:t>器件的发展</a:t>
            </a:r>
          </a:p>
        </p:txBody>
      </p:sp>
      <p:sp>
        <p:nvSpPr>
          <p:cNvPr id="18437" name="Text Box 19"/>
          <p:cNvSpPr txBox="1">
            <a:spLocks noChangeArrowheads="1"/>
          </p:cNvSpPr>
          <p:nvPr/>
        </p:nvSpPr>
        <p:spPr bwMode="auto">
          <a:xfrm>
            <a:off x="4625269" y="1100667"/>
            <a:ext cx="2673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Arial" charset="0"/>
                <a:ea typeface="宋体" pitchFamily="2" charset="-122"/>
              </a:defRPr>
            </a:lvl1pPr>
            <a:lvl2pPr marL="742950" indent="-285750" eaLnBrk="0" hangingPunct="0">
              <a:defRPr sz="1400">
                <a:solidFill>
                  <a:schemeClr val="tx1"/>
                </a:solidFill>
                <a:latin typeface="Arial" charset="0"/>
                <a:ea typeface="宋体" pitchFamily="2" charset="-122"/>
              </a:defRPr>
            </a:lvl2pPr>
            <a:lvl3pPr marL="1143000" indent="-228600" eaLnBrk="0" hangingPunct="0">
              <a:defRPr sz="1400">
                <a:solidFill>
                  <a:schemeClr val="tx1"/>
                </a:solidFill>
                <a:latin typeface="Arial" charset="0"/>
                <a:ea typeface="宋体" pitchFamily="2" charset="-122"/>
              </a:defRPr>
            </a:lvl3pPr>
            <a:lvl4pPr marL="1600200" indent="-228600" eaLnBrk="0" hangingPunct="0">
              <a:defRPr sz="1400">
                <a:solidFill>
                  <a:schemeClr val="tx1"/>
                </a:solidFill>
                <a:latin typeface="Arial" charset="0"/>
                <a:ea typeface="宋体" pitchFamily="2" charset="-122"/>
              </a:defRPr>
            </a:lvl4pPr>
            <a:lvl5pPr marL="2057400" indent="-228600" eaLnBrk="0" hangingPunct="0">
              <a:defRPr sz="1400">
                <a:solidFill>
                  <a:schemeClr val="tx1"/>
                </a:solidFill>
                <a:latin typeface="Arial" charset="0"/>
                <a:ea typeface="宋体" pitchFamily="2" charset="-122"/>
              </a:defRPr>
            </a:lvl5pPr>
            <a:lvl6pPr marL="2514600" indent="-228600" algn="r" eaLnBrk="0" fontAlgn="base" hangingPunct="0">
              <a:spcBef>
                <a:spcPct val="0"/>
              </a:spcBef>
              <a:spcAft>
                <a:spcPct val="0"/>
              </a:spcAft>
              <a:defRPr sz="1400">
                <a:solidFill>
                  <a:schemeClr val="tx1"/>
                </a:solidFill>
                <a:latin typeface="Arial" charset="0"/>
                <a:ea typeface="宋体" pitchFamily="2" charset="-122"/>
              </a:defRPr>
            </a:lvl6pPr>
            <a:lvl7pPr marL="2971800" indent="-228600" algn="r" eaLnBrk="0" fontAlgn="base" hangingPunct="0">
              <a:spcBef>
                <a:spcPct val="0"/>
              </a:spcBef>
              <a:spcAft>
                <a:spcPct val="0"/>
              </a:spcAft>
              <a:defRPr sz="1400">
                <a:solidFill>
                  <a:schemeClr val="tx1"/>
                </a:solidFill>
                <a:latin typeface="Arial" charset="0"/>
                <a:ea typeface="宋体" pitchFamily="2" charset="-122"/>
              </a:defRPr>
            </a:lvl7pPr>
            <a:lvl8pPr marL="3429000" indent="-228600" algn="r" eaLnBrk="0" fontAlgn="base" hangingPunct="0">
              <a:spcBef>
                <a:spcPct val="0"/>
              </a:spcBef>
              <a:spcAft>
                <a:spcPct val="0"/>
              </a:spcAft>
              <a:defRPr sz="1400">
                <a:solidFill>
                  <a:schemeClr val="tx1"/>
                </a:solidFill>
                <a:latin typeface="Arial" charset="0"/>
                <a:ea typeface="宋体" pitchFamily="2" charset="-122"/>
              </a:defRPr>
            </a:lvl8pPr>
            <a:lvl9pPr marL="3886200" indent="-228600" algn="r" eaLnBrk="0" fontAlgn="base" hangingPunct="0">
              <a:spcBef>
                <a:spcPct val="0"/>
              </a:spcBef>
              <a:spcAft>
                <a:spcPct val="0"/>
              </a:spcAft>
              <a:defRPr sz="1400">
                <a:solidFill>
                  <a:schemeClr val="tx1"/>
                </a:solidFill>
                <a:latin typeface="Arial" charset="0"/>
                <a:ea typeface="宋体" pitchFamily="2" charset="-122"/>
              </a:defRPr>
            </a:lvl9pPr>
          </a:lstStyle>
          <a:p>
            <a:pPr algn="l" eaLnBrk="1" hangingPunct="1"/>
            <a:r>
              <a:rPr kumimoji="1" lang="zh-CN" altLang="en-US" sz="2800" dirty="0">
                <a:solidFill>
                  <a:srgbClr val="FF0000"/>
                </a:solidFill>
                <a:latin typeface="Times New Roman" pitchFamily="18" charset="0"/>
              </a:rPr>
              <a:t>控制技术的发展</a:t>
            </a:r>
          </a:p>
        </p:txBody>
      </p:sp>
      <p:sp>
        <p:nvSpPr>
          <p:cNvPr id="18438" name="Rectangle 20"/>
          <p:cNvSpPr>
            <a:spLocks noGrp="1" noChangeArrowheads="1"/>
          </p:cNvSpPr>
          <p:nvPr>
            <p:ph type="title"/>
          </p:nvPr>
        </p:nvSpPr>
        <p:spPr>
          <a:noFill/>
        </p:spPr>
        <p:txBody>
          <a:bodyPr/>
          <a:lstStyle/>
          <a:p>
            <a:pPr eaLnBrk="1" hangingPunct="1"/>
            <a:r>
              <a:rPr lang="en-US" altLang="zh-CN"/>
              <a:t>2   </a:t>
            </a:r>
            <a:r>
              <a:rPr lang="zh-CN" altLang="en-US"/>
              <a:t>电力电子技术的发展史</a:t>
            </a:r>
          </a:p>
        </p:txBody>
      </p:sp>
      <p:sp>
        <p:nvSpPr>
          <p:cNvPr id="3" name="日期占位符 2"/>
          <p:cNvSpPr>
            <a:spLocks noGrp="1"/>
          </p:cNvSpPr>
          <p:nvPr>
            <p:ph type="dt" sz="half" idx="10"/>
          </p:nvPr>
        </p:nvSpPr>
        <p:spPr/>
        <p:txBody>
          <a:bodyPr/>
          <a:lstStyle/>
          <a:p>
            <a:fld id="{B77708E5-F4A6-43DF-ACA5-1D175E3013DF}" type="datetime10">
              <a:rPr lang="zh-CN" altLang="en-US" smtClean="0"/>
              <a:t>22:28</a:t>
            </a:fld>
            <a:endParaRPr lang="zh-CN" altLang="en-US"/>
          </a:p>
        </p:txBody>
      </p:sp>
      <p:sp>
        <p:nvSpPr>
          <p:cNvPr id="2" name="灯片编号占位符 1">
            <a:extLst>
              <a:ext uri="{FF2B5EF4-FFF2-40B4-BE49-F238E27FC236}">
                <a16:creationId xmlns:a16="http://schemas.microsoft.com/office/drawing/2014/main" id="{36E1D74E-673F-4F53-813B-CD6693A62284}"/>
              </a:ext>
            </a:extLst>
          </p:cNvPr>
          <p:cNvSpPr>
            <a:spLocks noGrp="1"/>
          </p:cNvSpPr>
          <p:nvPr>
            <p:ph type="sldNum" sz="quarter" idx="12"/>
          </p:nvPr>
        </p:nvSpPr>
        <p:spPr/>
        <p:txBody>
          <a:bodyPr/>
          <a:lstStyle/>
          <a:p>
            <a:fld id="{0C913308-F349-4B6D-A68A-DD1791B4A57B}" type="slidenum">
              <a:rPr lang="zh-CN" altLang="en-US" smtClean="0"/>
              <a:t>21</a:t>
            </a:fld>
            <a:endParaRPr lang="zh-CN" altLang="en-US"/>
          </a:p>
        </p:txBody>
      </p:sp>
    </p:spTree>
    <p:extLst>
      <p:ext uri="{BB962C8B-B14F-4D97-AF65-F5344CB8AC3E}">
        <p14:creationId xmlns:p14="http://schemas.microsoft.com/office/powerpoint/2010/main" val="2530273563"/>
      </p:ext>
    </p:extLst>
  </p:cSld>
  <p:clrMapOvr>
    <a:masterClrMapping/>
  </p:clrMapOvr>
  <mc:AlternateContent xmlns:mc="http://schemas.openxmlformats.org/markup-compatibility/2006" xmlns:p14="http://schemas.microsoft.com/office/powerpoint/2010/main">
    <mc:Choice Requires="p14">
      <p:transition spd="slow" p14:dur="2000" advTm="83219"/>
    </mc:Choice>
    <mc:Fallback xmlns="">
      <p:transition spd="slow" advTm="83219"/>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3" name="Text Box 5"/>
          <p:cNvSpPr txBox="1">
            <a:spLocks noChangeArrowheads="1"/>
          </p:cNvSpPr>
          <p:nvPr/>
        </p:nvSpPr>
        <p:spPr bwMode="auto">
          <a:xfrm>
            <a:off x="1692275" y="692150"/>
            <a:ext cx="6983413" cy="576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charset="0"/>
                <a:ea typeface="宋体" pitchFamily="2" charset="-122"/>
              </a:defRPr>
            </a:lvl1pPr>
            <a:lvl2pPr marL="800100" indent="-342900" algn="l">
              <a:defRPr>
                <a:solidFill>
                  <a:schemeClr val="tx1"/>
                </a:solidFill>
                <a:latin typeface="Arial" charset="0"/>
                <a:ea typeface="宋体" pitchFamily="2" charset="-122"/>
              </a:defRPr>
            </a:lvl2pPr>
            <a:lvl3pPr marL="1257300" indent="-342900" algn="l">
              <a:defRPr>
                <a:solidFill>
                  <a:schemeClr val="tx1"/>
                </a:solidFill>
                <a:latin typeface="Arial" charset="0"/>
                <a:ea typeface="宋体" pitchFamily="2" charset="-122"/>
              </a:defRPr>
            </a:lvl3pPr>
            <a:lvl4pPr marL="1714500" indent="-342900" algn="l">
              <a:defRPr>
                <a:solidFill>
                  <a:schemeClr val="tx1"/>
                </a:solidFill>
                <a:latin typeface="Arial" charset="0"/>
                <a:ea typeface="宋体" pitchFamily="2" charset="-122"/>
              </a:defRPr>
            </a:lvl4pPr>
            <a:lvl5pPr marL="2171700" indent="-342900" algn="l">
              <a:defRPr>
                <a:solidFill>
                  <a:schemeClr val="tx1"/>
                </a:solidFill>
                <a:latin typeface="Arial" charset="0"/>
                <a:ea typeface="宋体" pitchFamily="2" charset="-122"/>
              </a:defRPr>
            </a:lvl5pPr>
            <a:lvl6pPr marL="2628900" indent="-342900" fontAlgn="base">
              <a:spcBef>
                <a:spcPct val="0"/>
              </a:spcBef>
              <a:spcAft>
                <a:spcPct val="0"/>
              </a:spcAft>
              <a:defRPr>
                <a:solidFill>
                  <a:schemeClr val="tx1"/>
                </a:solidFill>
                <a:latin typeface="Arial" charset="0"/>
                <a:ea typeface="宋体" pitchFamily="2" charset="-122"/>
              </a:defRPr>
            </a:lvl6pPr>
            <a:lvl7pPr marL="3086100" indent="-342900" fontAlgn="base">
              <a:spcBef>
                <a:spcPct val="0"/>
              </a:spcBef>
              <a:spcAft>
                <a:spcPct val="0"/>
              </a:spcAft>
              <a:defRPr>
                <a:solidFill>
                  <a:schemeClr val="tx1"/>
                </a:solidFill>
                <a:latin typeface="Arial" charset="0"/>
                <a:ea typeface="宋体" pitchFamily="2" charset="-122"/>
              </a:defRPr>
            </a:lvl7pPr>
            <a:lvl8pPr marL="3543300" indent="-342900" fontAlgn="base">
              <a:spcBef>
                <a:spcPct val="0"/>
              </a:spcBef>
              <a:spcAft>
                <a:spcPct val="0"/>
              </a:spcAft>
              <a:defRPr>
                <a:solidFill>
                  <a:schemeClr val="tx1"/>
                </a:solidFill>
                <a:latin typeface="Arial" charset="0"/>
                <a:ea typeface="宋体" pitchFamily="2" charset="-122"/>
              </a:defRPr>
            </a:lvl8pPr>
            <a:lvl9pPr marL="4000500" indent="-342900" fontAlgn="base">
              <a:spcBef>
                <a:spcPct val="0"/>
              </a:spcBef>
              <a:spcAft>
                <a:spcPct val="0"/>
              </a:spcAft>
              <a:defRPr>
                <a:solidFill>
                  <a:schemeClr val="tx1"/>
                </a:solidFill>
                <a:latin typeface="Arial" charset="0"/>
                <a:ea typeface="宋体" pitchFamily="2" charset="-122"/>
              </a:defRPr>
            </a:lvl9pPr>
          </a:lstStyle>
          <a:p>
            <a:pPr>
              <a:lnSpc>
                <a:spcPct val="150000"/>
              </a:lnSpc>
              <a:spcBef>
                <a:spcPct val="20000"/>
              </a:spcBef>
              <a:buClr>
                <a:srgbClr val="000000"/>
              </a:buClr>
              <a:buSzPct val="115000"/>
              <a:buFont typeface="Wingdings" pitchFamily="2" charset="2"/>
              <a:buNone/>
              <a:defRPr/>
            </a:pPr>
            <a:r>
              <a:rPr lang="en-US" altLang="zh-CN" sz="3200" b="1" dirty="0">
                <a:solidFill>
                  <a:srgbClr val="000000"/>
                </a:solidFill>
                <a:effectLst>
                  <a:outerShdw blurRad="38100" dist="38100" dir="2700000" algn="tl">
                    <a:srgbClr val="C0C0C0"/>
                  </a:outerShdw>
                </a:effectLst>
                <a:ea typeface="华文中宋" pitchFamily="2" charset="-122"/>
              </a:rPr>
              <a:t>1   </a:t>
            </a:r>
            <a:r>
              <a:rPr lang="zh-CN" altLang="en-US" sz="3200" b="1" dirty="0">
                <a:solidFill>
                  <a:srgbClr val="000000"/>
                </a:solidFill>
                <a:effectLst>
                  <a:outerShdw blurRad="38100" dist="38100" dir="2700000" algn="tl">
                    <a:srgbClr val="C0C0C0"/>
                  </a:outerShdw>
                </a:effectLst>
                <a:ea typeface="华文中宋" pitchFamily="2" charset="-122"/>
              </a:rPr>
              <a:t>什么是电力电子技术</a:t>
            </a:r>
          </a:p>
          <a:p>
            <a:pPr>
              <a:lnSpc>
                <a:spcPct val="150000"/>
              </a:lnSpc>
              <a:spcBef>
                <a:spcPct val="20000"/>
              </a:spcBef>
              <a:buClr>
                <a:srgbClr val="000000"/>
              </a:buClr>
              <a:buSzPct val="115000"/>
              <a:buFont typeface="Wingdings" pitchFamily="2" charset="2"/>
              <a:buNone/>
              <a:defRPr/>
            </a:pPr>
            <a:r>
              <a:rPr lang="en-US" altLang="zh-CN" sz="3200" b="1" dirty="0">
                <a:solidFill>
                  <a:srgbClr val="000000"/>
                </a:solidFill>
                <a:effectLst>
                  <a:outerShdw blurRad="38100" dist="38100" dir="2700000" algn="tl">
                    <a:srgbClr val="C0C0C0"/>
                  </a:outerShdw>
                </a:effectLst>
                <a:ea typeface="华文中宋" pitchFamily="2" charset="-122"/>
              </a:rPr>
              <a:t>2   </a:t>
            </a:r>
            <a:r>
              <a:rPr lang="zh-CN" altLang="en-US" sz="3200" b="1" dirty="0">
                <a:solidFill>
                  <a:srgbClr val="000000"/>
                </a:solidFill>
                <a:effectLst>
                  <a:outerShdw blurRad="38100" dist="38100" dir="2700000" algn="tl">
                    <a:srgbClr val="C0C0C0"/>
                  </a:outerShdw>
                </a:effectLst>
                <a:ea typeface="华文中宋" pitchFamily="2" charset="-122"/>
              </a:rPr>
              <a:t>电力电子技术的发展史</a:t>
            </a:r>
          </a:p>
          <a:p>
            <a:pPr>
              <a:lnSpc>
                <a:spcPct val="150000"/>
              </a:lnSpc>
              <a:spcBef>
                <a:spcPct val="20000"/>
              </a:spcBef>
              <a:buClr>
                <a:srgbClr val="000000"/>
              </a:buClr>
              <a:buSzPct val="115000"/>
              <a:buFont typeface="Wingdings" pitchFamily="2" charset="2"/>
              <a:buAutoNum type="arabicPlain" startAt="3"/>
              <a:defRPr/>
            </a:pPr>
            <a:r>
              <a:rPr lang="zh-CN" altLang="en-US" sz="3200" b="1" dirty="0">
                <a:solidFill>
                  <a:srgbClr val="000000"/>
                </a:solidFill>
                <a:effectLst>
                  <a:outerShdw blurRad="38100" dist="38100" dir="2700000" algn="tl">
                    <a:srgbClr val="C0C0C0"/>
                  </a:outerShdw>
                </a:effectLst>
                <a:ea typeface="华文中宋" pitchFamily="2" charset="-122"/>
              </a:rPr>
              <a:t>  电力电子技术的应用</a:t>
            </a:r>
          </a:p>
          <a:p>
            <a:pPr>
              <a:lnSpc>
                <a:spcPct val="150000"/>
              </a:lnSpc>
              <a:spcBef>
                <a:spcPct val="20000"/>
              </a:spcBef>
              <a:buClr>
                <a:srgbClr val="000000"/>
              </a:buClr>
              <a:buSzPct val="115000"/>
              <a:buFont typeface="Wingdings" pitchFamily="2" charset="2"/>
              <a:buAutoNum type="arabicPlain" startAt="3"/>
              <a:defRPr/>
            </a:pPr>
            <a:r>
              <a:rPr lang="zh-CN" altLang="en-US" sz="3200" b="1" dirty="0">
                <a:solidFill>
                  <a:srgbClr val="000000"/>
                </a:solidFill>
                <a:effectLst>
                  <a:outerShdw blurRad="38100" dist="38100" dir="2700000" algn="tl">
                    <a:srgbClr val="C0C0C0"/>
                  </a:outerShdw>
                </a:effectLst>
                <a:ea typeface="华文中宋" pitchFamily="2" charset="-122"/>
              </a:rPr>
              <a:t>  电力电子技术的研究内容</a:t>
            </a:r>
          </a:p>
          <a:p>
            <a:pPr>
              <a:lnSpc>
                <a:spcPct val="150000"/>
              </a:lnSpc>
              <a:spcBef>
                <a:spcPct val="20000"/>
              </a:spcBef>
              <a:buClr>
                <a:srgbClr val="000000"/>
              </a:buClr>
              <a:buSzPct val="115000"/>
              <a:buFont typeface="Wingdings" pitchFamily="2" charset="2"/>
              <a:buAutoNum type="arabicPlain" startAt="3"/>
              <a:defRPr/>
            </a:pPr>
            <a:r>
              <a:rPr lang="zh-CN" altLang="en-US" sz="3200" b="1" dirty="0">
                <a:solidFill>
                  <a:srgbClr val="000000"/>
                </a:solidFill>
                <a:effectLst>
                  <a:outerShdw blurRad="38100" dist="38100" dir="2700000" algn="tl">
                    <a:srgbClr val="C0C0C0"/>
                  </a:outerShdw>
                </a:effectLst>
                <a:ea typeface="华文中宋" pitchFamily="2" charset="-122"/>
              </a:rPr>
              <a:t>  电力电子技术的研究、学习方法</a:t>
            </a:r>
          </a:p>
          <a:p>
            <a:pPr>
              <a:lnSpc>
                <a:spcPct val="150000"/>
              </a:lnSpc>
              <a:spcBef>
                <a:spcPct val="20000"/>
              </a:spcBef>
              <a:buClr>
                <a:srgbClr val="000000"/>
              </a:buClr>
              <a:buSzPct val="115000"/>
              <a:buFont typeface="Wingdings" pitchFamily="2" charset="2"/>
              <a:buAutoNum type="arabicPlain" startAt="3"/>
              <a:defRPr/>
            </a:pPr>
            <a:r>
              <a:rPr lang="zh-CN" altLang="en-US" sz="3200" b="1" dirty="0">
                <a:solidFill>
                  <a:srgbClr val="000000"/>
                </a:solidFill>
                <a:effectLst>
                  <a:outerShdw blurRad="38100" dist="38100" dir="2700000" algn="tl">
                    <a:srgbClr val="C0C0C0"/>
                  </a:outerShdw>
                </a:effectLst>
                <a:ea typeface="华文中宋" pitchFamily="2" charset="-122"/>
              </a:rPr>
              <a:t>  课程内容简介</a:t>
            </a:r>
            <a:endParaRPr lang="en-US" altLang="zh-CN" sz="3200" b="1" dirty="0">
              <a:solidFill>
                <a:srgbClr val="000000"/>
              </a:solidFill>
              <a:effectLst>
                <a:outerShdw blurRad="38100" dist="38100" dir="2700000" algn="tl">
                  <a:srgbClr val="C0C0C0"/>
                </a:outerShdw>
              </a:effectLst>
              <a:ea typeface="华文中宋" pitchFamily="2" charset="-122"/>
            </a:endParaRPr>
          </a:p>
          <a:p>
            <a:pPr>
              <a:lnSpc>
                <a:spcPct val="150000"/>
              </a:lnSpc>
              <a:spcBef>
                <a:spcPct val="20000"/>
              </a:spcBef>
              <a:buClr>
                <a:srgbClr val="000000"/>
              </a:buClr>
              <a:buSzPct val="115000"/>
              <a:buFont typeface="Wingdings" pitchFamily="2" charset="2"/>
              <a:buAutoNum type="arabicPlain" startAt="3"/>
              <a:defRPr/>
            </a:pPr>
            <a:r>
              <a:rPr lang="en-US" altLang="zh-CN" sz="3200" b="1" dirty="0">
                <a:solidFill>
                  <a:srgbClr val="000000"/>
                </a:solidFill>
                <a:effectLst>
                  <a:outerShdw blurRad="38100" dist="38100" dir="2700000" algn="tl">
                    <a:srgbClr val="C0C0C0"/>
                  </a:outerShdw>
                </a:effectLst>
                <a:ea typeface="华文中宋" pitchFamily="2" charset="-122"/>
              </a:rPr>
              <a:t>  </a:t>
            </a:r>
            <a:r>
              <a:rPr lang="zh-CN" altLang="en-US" sz="3200" b="1" dirty="0">
                <a:solidFill>
                  <a:srgbClr val="000000"/>
                </a:solidFill>
                <a:effectLst>
                  <a:outerShdw blurRad="38100" dist="38100" dir="2700000" algn="tl">
                    <a:srgbClr val="C0C0C0"/>
                  </a:outerShdw>
                </a:effectLst>
                <a:ea typeface="华文中宋" pitchFamily="2" charset="-122"/>
              </a:rPr>
              <a:t>电力电子技术专业前景</a:t>
            </a:r>
            <a:endParaRPr lang="en-US" altLang="zh-CN" sz="3600" b="1" dirty="0">
              <a:solidFill>
                <a:srgbClr val="000000"/>
              </a:solidFill>
              <a:effectLst>
                <a:outerShdw blurRad="38100" dist="38100" dir="2700000" algn="tl">
                  <a:srgbClr val="C0C0C0"/>
                </a:outerShdw>
              </a:effectLst>
              <a:ea typeface="华文中宋" pitchFamily="2" charset="-122"/>
            </a:endParaRPr>
          </a:p>
        </p:txBody>
      </p:sp>
      <p:sp>
        <p:nvSpPr>
          <p:cNvPr id="4100" name="Rectangle 10"/>
          <p:cNvSpPr>
            <a:spLocks noGrp="1" noChangeArrowheads="1"/>
          </p:cNvSpPr>
          <p:nvPr>
            <p:ph type="title"/>
          </p:nvPr>
        </p:nvSpPr>
        <p:spPr>
          <a:xfrm>
            <a:off x="1116013" y="44624"/>
            <a:ext cx="6929437" cy="717550"/>
          </a:xfrm>
        </p:spPr>
        <p:txBody>
          <a:bodyPr/>
          <a:lstStyle/>
          <a:p>
            <a:pPr eaLnBrk="1" hangingPunct="1"/>
            <a:r>
              <a:rPr lang="zh-CN" altLang="en-US" dirty="0">
                <a:latin typeface="黑体" pitchFamily="49" charset="-122"/>
                <a:ea typeface="黑体" pitchFamily="49" charset="-122"/>
              </a:rPr>
              <a:t>绪 论</a:t>
            </a:r>
          </a:p>
        </p:txBody>
      </p:sp>
      <p:sp>
        <p:nvSpPr>
          <p:cNvPr id="3" name="日期占位符 2"/>
          <p:cNvSpPr>
            <a:spLocks noGrp="1"/>
          </p:cNvSpPr>
          <p:nvPr>
            <p:ph type="dt" sz="half" idx="10"/>
          </p:nvPr>
        </p:nvSpPr>
        <p:spPr/>
        <p:txBody>
          <a:bodyPr/>
          <a:lstStyle/>
          <a:p>
            <a:fld id="{7F3C21B3-7DBE-41AE-849A-038F84109AA9}" type="datetime10">
              <a:rPr lang="zh-CN" altLang="en-US" smtClean="0"/>
              <a:t>22:28</a:t>
            </a:fld>
            <a:endParaRPr lang="zh-CN" altLang="en-US"/>
          </a:p>
        </p:txBody>
      </p:sp>
      <p:sp>
        <p:nvSpPr>
          <p:cNvPr id="2" name="灯片编号占位符 1">
            <a:extLst>
              <a:ext uri="{FF2B5EF4-FFF2-40B4-BE49-F238E27FC236}">
                <a16:creationId xmlns:a16="http://schemas.microsoft.com/office/drawing/2014/main" id="{37605117-F5C5-41CB-9DB4-52B4A5EB6DD0}"/>
              </a:ext>
            </a:extLst>
          </p:cNvPr>
          <p:cNvSpPr>
            <a:spLocks noGrp="1"/>
          </p:cNvSpPr>
          <p:nvPr>
            <p:ph type="sldNum" sz="quarter" idx="12"/>
          </p:nvPr>
        </p:nvSpPr>
        <p:spPr/>
        <p:txBody>
          <a:bodyPr/>
          <a:lstStyle/>
          <a:p>
            <a:fld id="{0C913308-F349-4B6D-A68A-DD1791B4A57B}" type="slidenum">
              <a:rPr lang="zh-CN" altLang="en-US" smtClean="0"/>
              <a:t>22</a:t>
            </a:fld>
            <a:endParaRPr lang="zh-CN" altLang="en-US"/>
          </a:p>
        </p:txBody>
      </p:sp>
    </p:spTree>
    <p:extLst>
      <p:ext uri="{BB962C8B-B14F-4D97-AF65-F5344CB8AC3E}">
        <p14:creationId xmlns:p14="http://schemas.microsoft.com/office/powerpoint/2010/main" val="3615140556"/>
      </p:ext>
    </p:extLst>
  </p:cSld>
  <p:clrMapOvr>
    <a:masterClrMapping/>
  </p:clrMapOvr>
  <mc:AlternateContent xmlns:mc="http://schemas.openxmlformats.org/markup-compatibility/2006" xmlns:p14="http://schemas.microsoft.com/office/powerpoint/2010/main">
    <mc:Choice Requires="p14">
      <p:transition spd="slow" p14:dur="2000" advTm="70592"/>
    </mc:Choice>
    <mc:Fallback xmlns="">
      <p:transition spd="slow" advTm="70592"/>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Text Box 4"/>
          <p:cNvSpPr txBox="1">
            <a:spLocks noChangeArrowheads="1"/>
          </p:cNvSpPr>
          <p:nvPr/>
        </p:nvSpPr>
        <p:spPr bwMode="auto">
          <a:xfrm>
            <a:off x="803644" y="811212"/>
            <a:ext cx="8066088" cy="6149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algn="l">
              <a:defRPr>
                <a:solidFill>
                  <a:schemeClr val="tx1"/>
                </a:solidFill>
                <a:latin typeface="Arial" charset="0"/>
                <a:ea typeface="宋体" pitchFamily="2" charset="-122"/>
              </a:defRPr>
            </a:lvl1pPr>
            <a:lvl2pPr marL="571500" algn="l">
              <a:defRPr>
                <a:solidFill>
                  <a:schemeClr val="tx1"/>
                </a:solidFill>
                <a:latin typeface="Arial" charset="0"/>
                <a:ea typeface="宋体" pitchFamily="2" charset="-122"/>
              </a:defRPr>
            </a:lvl2pPr>
            <a:lvl3pPr algn="l">
              <a:defRPr>
                <a:solidFill>
                  <a:schemeClr val="tx1"/>
                </a:solidFill>
                <a:latin typeface="Arial" charset="0"/>
                <a:ea typeface="宋体" pitchFamily="2" charset="-122"/>
              </a:defRPr>
            </a:lvl3pPr>
            <a:lvl4pPr algn="l">
              <a:defRPr>
                <a:solidFill>
                  <a:schemeClr val="tx1"/>
                </a:solidFill>
                <a:latin typeface="Arial" charset="0"/>
                <a:ea typeface="宋体" pitchFamily="2" charset="-122"/>
              </a:defRPr>
            </a:lvl4pPr>
            <a:lvl5pPr algn="l">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nSpc>
                <a:spcPct val="90000"/>
              </a:lnSpc>
              <a:spcBef>
                <a:spcPct val="20000"/>
              </a:spcBef>
              <a:buClr>
                <a:srgbClr val="000000"/>
              </a:buClr>
              <a:buSzPct val="115000"/>
              <a:buBlip>
                <a:blip r:embed="rId3"/>
              </a:buBlip>
              <a:defRPr/>
            </a:pPr>
            <a:r>
              <a:rPr lang="zh-CN" altLang="en-US" sz="2800" b="1" kern="0" dirty="0">
                <a:latin typeface="Times New Roman" pitchFamily="18" charset="0"/>
              </a:rPr>
              <a:t>电力电子技术的应用范围十分广泛：</a:t>
            </a:r>
            <a:r>
              <a:rPr lang="zh-CN" altLang="en-US" sz="2800" b="1" kern="0" dirty="0">
                <a:solidFill>
                  <a:srgbClr val="FF0000"/>
                </a:solidFill>
                <a:latin typeface="Times New Roman" pitchFamily="18" charset="0"/>
              </a:rPr>
              <a:t>电力电子无所不在！</a:t>
            </a:r>
            <a:endParaRPr lang="en-US" altLang="zh-CN" sz="2800" b="1" kern="0" dirty="0">
              <a:solidFill>
                <a:srgbClr val="FF0000"/>
              </a:solidFill>
              <a:latin typeface="Times New Roman" pitchFamily="18" charset="0"/>
            </a:endParaRPr>
          </a:p>
          <a:p>
            <a:pPr>
              <a:lnSpc>
                <a:spcPct val="90000"/>
              </a:lnSpc>
              <a:spcBef>
                <a:spcPct val="20000"/>
              </a:spcBef>
              <a:buClr>
                <a:srgbClr val="000000"/>
              </a:buClr>
              <a:buSzPct val="115000"/>
              <a:buFont typeface="Wingdings" pitchFamily="2" charset="2"/>
              <a:buBlip>
                <a:blip r:embed="rId3"/>
              </a:buBlip>
              <a:defRPr/>
            </a:pPr>
            <a:r>
              <a:rPr lang="zh-CN" altLang="en-US" sz="2800" b="1" dirty="0">
                <a:solidFill>
                  <a:srgbClr val="0000FF"/>
                </a:solidFill>
                <a:latin typeface="华文中宋" pitchFamily="2" charset="-122"/>
                <a:ea typeface="华文中宋" pitchFamily="2" charset="-122"/>
              </a:rPr>
              <a:t>一般工业</a:t>
            </a:r>
            <a:r>
              <a:rPr lang="zh-CN" altLang="en-US" sz="2800" b="1" dirty="0">
                <a:solidFill>
                  <a:srgbClr val="000000"/>
                </a:solidFill>
                <a:latin typeface="华文中宋" pitchFamily="2" charset="-122"/>
                <a:ea typeface="华文中宋" pitchFamily="2" charset="-122"/>
              </a:rPr>
              <a:t>：</a:t>
            </a:r>
            <a:endParaRPr lang="zh-CN" altLang="en-US" sz="2400" b="1" dirty="0">
              <a:solidFill>
                <a:srgbClr val="000000"/>
              </a:solidFill>
              <a:latin typeface="华文中宋" pitchFamily="2" charset="-122"/>
              <a:ea typeface="华文中宋" pitchFamily="2" charset="-122"/>
            </a:endParaRPr>
          </a:p>
          <a:p>
            <a:pPr>
              <a:lnSpc>
                <a:spcPct val="90000"/>
              </a:lnSpc>
              <a:spcBef>
                <a:spcPct val="20000"/>
              </a:spcBef>
              <a:buClr>
                <a:srgbClr val="000000"/>
              </a:buClr>
              <a:buSzPct val="115000"/>
              <a:buFont typeface="Wingdings" pitchFamily="2" charset="2"/>
              <a:buNone/>
              <a:defRPr/>
            </a:pPr>
            <a:r>
              <a:rPr lang="zh-CN" altLang="en-US" sz="2400" dirty="0">
                <a:solidFill>
                  <a:srgbClr val="000000"/>
                </a:solidFill>
                <a:effectLst>
                  <a:outerShdw blurRad="38100" dist="38100" dir="2700000" algn="tl">
                    <a:srgbClr val="FFFFFF"/>
                  </a:outerShdw>
                </a:effectLst>
                <a:latin typeface="华文中宋" pitchFamily="2" charset="-122"/>
                <a:ea typeface="华文中宋" pitchFamily="2" charset="-122"/>
              </a:rPr>
              <a:t>         交直流电机、电化学工业、冶金工业</a:t>
            </a:r>
          </a:p>
          <a:p>
            <a:pPr>
              <a:lnSpc>
                <a:spcPct val="90000"/>
              </a:lnSpc>
              <a:spcBef>
                <a:spcPct val="20000"/>
              </a:spcBef>
              <a:buClr>
                <a:srgbClr val="000000"/>
              </a:buClr>
              <a:buSzPct val="115000"/>
              <a:buFont typeface="Wingdings" pitchFamily="2" charset="2"/>
              <a:buBlip>
                <a:blip r:embed="rId3"/>
              </a:buBlip>
              <a:defRPr/>
            </a:pPr>
            <a:r>
              <a:rPr lang="zh-CN" altLang="en-US" sz="2800" b="1" dirty="0">
                <a:solidFill>
                  <a:srgbClr val="0000FF"/>
                </a:solidFill>
                <a:latin typeface="华文中宋" pitchFamily="2" charset="-122"/>
                <a:ea typeface="华文中宋" pitchFamily="2" charset="-122"/>
              </a:rPr>
              <a:t>交通运输</a:t>
            </a:r>
            <a:r>
              <a:rPr lang="zh-CN" altLang="en-US" sz="2800" b="1" dirty="0">
                <a:solidFill>
                  <a:srgbClr val="000000"/>
                </a:solidFill>
                <a:latin typeface="华文中宋" pitchFamily="2" charset="-122"/>
                <a:ea typeface="华文中宋" pitchFamily="2" charset="-122"/>
              </a:rPr>
              <a:t>：</a:t>
            </a:r>
            <a:endParaRPr lang="zh-CN" altLang="en-US" sz="2400" b="1" dirty="0">
              <a:solidFill>
                <a:srgbClr val="000000"/>
              </a:solidFill>
              <a:latin typeface="华文中宋" pitchFamily="2" charset="-122"/>
              <a:ea typeface="华文中宋" pitchFamily="2" charset="-122"/>
            </a:endParaRPr>
          </a:p>
          <a:p>
            <a:pPr>
              <a:lnSpc>
                <a:spcPct val="90000"/>
              </a:lnSpc>
              <a:spcBef>
                <a:spcPct val="20000"/>
              </a:spcBef>
              <a:buClr>
                <a:srgbClr val="000000"/>
              </a:buClr>
              <a:buSzPct val="115000"/>
              <a:buFont typeface="Wingdings" pitchFamily="2" charset="2"/>
              <a:buNone/>
              <a:defRPr/>
            </a:pPr>
            <a:r>
              <a:rPr lang="zh-CN" altLang="en-US" sz="2400" dirty="0">
                <a:solidFill>
                  <a:srgbClr val="000000"/>
                </a:solidFill>
                <a:effectLst>
                  <a:outerShdw blurRad="38100" dist="38100" dir="2700000" algn="tl">
                    <a:srgbClr val="FFFFFF"/>
                  </a:outerShdw>
                </a:effectLst>
                <a:latin typeface="华文中宋" pitchFamily="2" charset="-122"/>
                <a:ea typeface="华文中宋" pitchFamily="2" charset="-122"/>
              </a:rPr>
              <a:t>         电气化铁道、电动汽车、航空、航海</a:t>
            </a:r>
          </a:p>
          <a:p>
            <a:pPr>
              <a:lnSpc>
                <a:spcPct val="90000"/>
              </a:lnSpc>
              <a:spcBef>
                <a:spcPct val="20000"/>
              </a:spcBef>
              <a:buClr>
                <a:srgbClr val="000000"/>
              </a:buClr>
              <a:buSzPct val="115000"/>
              <a:buFont typeface="Wingdings" pitchFamily="2" charset="2"/>
              <a:buBlip>
                <a:blip r:embed="rId3"/>
              </a:buBlip>
              <a:defRPr/>
            </a:pPr>
            <a:r>
              <a:rPr lang="zh-CN" altLang="en-US" sz="2800" b="1" dirty="0">
                <a:solidFill>
                  <a:srgbClr val="0000FF"/>
                </a:solidFill>
                <a:latin typeface="华文中宋" pitchFamily="2" charset="-122"/>
                <a:ea typeface="华文中宋" pitchFamily="2" charset="-122"/>
              </a:rPr>
              <a:t>电力系统</a:t>
            </a:r>
            <a:r>
              <a:rPr lang="zh-CN" altLang="en-US" sz="2800" b="1" dirty="0">
                <a:solidFill>
                  <a:srgbClr val="000000"/>
                </a:solidFill>
                <a:latin typeface="华文中宋" pitchFamily="2" charset="-122"/>
                <a:ea typeface="华文中宋" pitchFamily="2" charset="-122"/>
              </a:rPr>
              <a:t>：</a:t>
            </a:r>
            <a:endParaRPr lang="zh-CN" altLang="en-US" sz="2400" b="1" dirty="0">
              <a:solidFill>
                <a:srgbClr val="000000"/>
              </a:solidFill>
              <a:latin typeface="华文中宋" pitchFamily="2" charset="-122"/>
              <a:ea typeface="华文中宋" pitchFamily="2" charset="-122"/>
            </a:endParaRPr>
          </a:p>
          <a:p>
            <a:pPr>
              <a:lnSpc>
                <a:spcPct val="90000"/>
              </a:lnSpc>
              <a:spcBef>
                <a:spcPct val="20000"/>
              </a:spcBef>
              <a:buClr>
                <a:srgbClr val="000000"/>
              </a:buClr>
              <a:buSzPct val="115000"/>
              <a:buFont typeface="Wingdings" pitchFamily="2" charset="2"/>
              <a:buNone/>
              <a:defRPr/>
            </a:pPr>
            <a:r>
              <a:rPr lang="zh-CN" altLang="en-US" sz="2400" dirty="0">
                <a:solidFill>
                  <a:srgbClr val="000000"/>
                </a:solidFill>
                <a:effectLst>
                  <a:outerShdw blurRad="38100" dist="38100" dir="2700000" algn="tl">
                    <a:srgbClr val="FFFFFF"/>
                  </a:outerShdw>
                </a:effectLst>
                <a:latin typeface="华文中宋" pitchFamily="2" charset="-122"/>
                <a:ea typeface="华文中宋" pitchFamily="2" charset="-122"/>
              </a:rPr>
              <a:t>         高压直流输电、柔性交流输电、无功补偿、有源滤波</a:t>
            </a:r>
          </a:p>
          <a:p>
            <a:pPr>
              <a:lnSpc>
                <a:spcPct val="90000"/>
              </a:lnSpc>
              <a:spcBef>
                <a:spcPct val="20000"/>
              </a:spcBef>
              <a:buClr>
                <a:srgbClr val="000000"/>
              </a:buClr>
              <a:buSzPct val="115000"/>
              <a:buFont typeface="Wingdings" pitchFamily="2" charset="2"/>
              <a:buBlip>
                <a:blip r:embed="rId3"/>
              </a:buBlip>
              <a:defRPr/>
            </a:pPr>
            <a:r>
              <a:rPr lang="zh-CN" altLang="en-US" sz="2800" b="1" dirty="0">
                <a:solidFill>
                  <a:srgbClr val="0000FF"/>
                </a:solidFill>
                <a:latin typeface="华文中宋" pitchFamily="2" charset="-122"/>
                <a:ea typeface="华文中宋" pitchFamily="2" charset="-122"/>
              </a:rPr>
              <a:t>电子装置电源</a:t>
            </a:r>
            <a:r>
              <a:rPr lang="zh-CN" altLang="en-US" sz="2800" b="1" dirty="0">
                <a:solidFill>
                  <a:srgbClr val="000000"/>
                </a:solidFill>
                <a:latin typeface="华文中宋" pitchFamily="2" charset="-122"/>
                <a:ea typeface="华文中宋" pitchFamily="2" charset="-122"/>
              </a:rPr>
              <a:t>：</a:t>
            </a:r>
            <a:endParaRPr lang="zh-CN" altLang="en-US" sz="2400" b="1" dirty="0">
              <a:solidFill>
                <a:srgbClr val="000000"/>
              </a:solidFill>
              <a:latin typeface="华文中宋" pitchFamily="2" charset="-122"/>
              <a:ea typeface="华文中宋" pitchFamily="2" charset="-122"/>
            </a:endParaRPr>
          </a:p>
          <a:p>
            <a:pPr>
              <a:lnSpc>
                <a:spcPct val="90000"/>
              </a:lnSpc>
              <a:spcBef>
                <a:spcPct val="20000"/>
              </a:spcBef>
              <a:buClr>
                <a:srgbClr val="000000"/>
              </a:buClr>
              <a:buSzPct val="115000"/>
              <a:buFont typeface="Wingdings" pitchFamily="2" charset="2"/>
              <a:buNone/>
              <a:defRPr/>
            </a:pPr>
            <a:r>
              <a:rPr lang="zh-CN" altLang="en-US" sz="2400" dirty="0">
                <a:solidFill>
                  <a:srgbClr val="000000"/>
                </a:solidFill>
                <a:effectLst>
                  <a:outerShdw blurRad="38100" dist="38100" dir="2700000" algn="tl">
                    <a:srgbClr val="FFFFFF"/>
                  </a:outerShdw>
                </a:effectLst>
                <a:latin typeface="华文中宋" pitchFamily="2" charset="-122"/>
                <a:ea typeface="华文中宋" pitchFamily="2" charset="-122"/>
              </a:rPr>
              <a:t>         为信息电子装置提供动力</a:t>
            </a:r>
          </a:p>
          <a:p>
            <a:pPr>
              <a:lnSpc>
                <a:spcPct val="90000"/>
              </a:lnSpc>
              <a:spcBef>
                <a:spcPct val="20000"/>
              </a:spcBef>
              <a:buClr>
                <a:srgbClr val="000000"/>
              </a:buClr>
              <a:buSzPct val="115000"/>
              <a:buFont typeface="Wingdings" pitchFamily="2" charset="2"/>
              <a:buBlip>
                <a:blip r:embed="rId3"/>
              </a:buBlip>
              <a:defRPr/>
            </a:pPr>
            <a:r>
              <a:rPr lang="zh-CN" altLang="en-US" sz="2800" b="1" dirty="0">
                <a:solidFill>
                  <a:srgbClr val="0000FF"/>
                </a:solidFill>
                <a:latin typeface="华文中宋" pitchFamily="2" charset="-122"/>
                <a:ea typeface="华文中宋" pitchFamily="2" charset="-122"/>
              </a:rPr>
              <a:t>家用电器</a:t>
            </a:r>
            <a:r>
              <a:rPr lang="zh-CN" altLang="en-US" sz="2800" b="1" dirty="0">
                <a:solidFill>
                  <a:srgbClr val="000000"/>
                </a:solidFill>
                <a:latin typeface="华文中宋" pitchFamily="2" charset="-122"/>
                <a:ea typeface="华文中宋" pitchFamily="2" charset="-122"/>
              </a:rPr>
              <a:t>：</a:t>
            </a:r>
            <a:endParaRPr lang="zh-CN" altLang="en-US" sz="2400" b="1" dirty="0">
              <a:solidFill>
                <a:srgbClr val="000000"/>
              </a:solidFill>
              <a:latin typeface="华文中宋" pitchFamily="2" charset="-122"/>
              <a:ea typeface="华文中宋" pitchFamily="2" charset="-122"/>
            </a:endParaRPr>
          </a:p>
          <a:p>
            <a:pPr>
              <a:lnSpc>
                <a:spcPct val="90000"/>
              </a:lnSpc>
              <a:spcBef>
                <a:spcPct val="20000"/>
              </a:spcBef>
              <a:buClr>
                <a:srgbClr val="000000"/>
              </a:buClr>
              <a:buSzPct val="115000"/>
              <a:buFont typeface="Wingdings" pitchFamily="2" charset="2"/>
              <a:buNone/>
              <a:defRPr/>
            </a:pPr>
            <a:r>
              <a:rPr lang="zh-CN" altLang="en-US" sz="2400" dirty="0">
                <a:solidFill>
                  <a:srgbClr val="000000"/>
                </a:solidFill>
                <a:effectLst>
                  <a:outerShdw blurRad="38100" dist="38100" dir="2700000" algn="tl">
                    <a:srgbClr val="FFFFFF"/>
                  </a:outerShdw>
                </a:effectLst>
                <a:latin typeface="华文中宋" pitchFamily="2" charset="-122"/>
                <a:ea typeface="华文中宋" pitchFamily="2" charset="-122"/>
              </a:rPr>
              <a:t>          </a:t>
            </a:r>
            <a:r>
              <a:rPr lang="zh-CN" altLang="en-US" sz="2400" dirty="0">
                <a:solidFill>
                  <a:srgbClr val="000000"/>
                </a:solidFill>
                <a:effectLst>
                  <a:outerShdw blurRad="38100" dist="38100" dir="2700000" algn="tl">
                    <a:srgbClr val="FFFFFF"/>
                  </a:outerShdw>
                </a:effectLst>
                <a:latin typeface="Arial"/>
                <a:ea typeface="华文中宋" pitchFamily="2" charset="-122"/>
              </a:rPr>
              <a:t>“</a:t>
            </a:r>
            <a:r>
              <a:rPr lang="zh-CN" altLang="en-US" sz="2400" dirty="0">
                <a:solidFill>
                  <a:srgbClr val="000000"/>
                </a:solidFill>
                <a:effectLst>
                  <a:outerShdw blurRad="38100" dist="38100" dir="2700000" algn="tl">
                    <a:srgbClr val="FFFFFF"/>
                  </a:outerShdw>
                </a:effectLst>
                <a:latin typeface="华文中宋" pitchFamily="2" charset="-122"/>
                <a:ea typeface="华文中宋" pitchFamily="2" charset="-122"/>
              </a:rPr>
              <a:t>节能灯</a:t>
            </a:r>
            <a:r>
              <a:rPr lang="zh-CN" altLang="en-US" sz="2400" dirty="0">
                <a:solidFill>
                  <a:srgbClr val="000000"/>
                </a:solidFill>
                <a:effectLst>
                  <a:outerShdw blurRad="38100" dist="38100" dir="2700000" algn="tl">
                    <a:srgbClr val="FFFFFF"/>
                  </a:outerShdw>
                </a:effectLst>
                <a:latin typeface="Arial"/>
                <a:ea typeface="华文中宋" pitchFamily="2" charset="-122"/>
              </a:rPr>
              <a:t>”</a:t>
            </a:r>
            <a:r>
              <a:rPr lang="zh-CN" altLang="en-US" sz="2400" dirty="0">
                <a:solidFill>
                  <a:srgbClr val="000000"/>
                </a:solidFill>
                <a:effectLst>
                  <a:outerShdw blurRad="38100" dist="38100" dir="2700000" algn="tl">
                    <a:srgbClr val="FFFFFF"/>
                  </a:outerShdw>
                </a:effectLst>
                <a:latin typeface="华文中宋" pitchFamily="2" charset="-122"/>
                <a:ea typeface="华文中宋" pitchFamily="2" charset="-122"/>
              </a:rPr>
              <a:t>、变频空调</a:t>
            </a:r>
          </a:p>
          <a:p>
            <a:pPr>
              <a:lnSpc>
                <a:spcPct val="90000"/>
              </a:lnSpc>
              <a:spcBef>
                <a:spcPct val="20000"/>
              </a:spcBef>
              <a:buClr>
                <a:srgbClr val="000000"/>
              </a:buClr>
              <a:buSzPct val="115000"/>
              <a:buFont typeface="Wingdings" pitchFamily="2" charset="2"/>
              <a:buBlip>
                <a:blip r:embed="rId3"/>
              </a:buBlip>
              <a:defRPr/>
            </a:pPr>
            <a:r>
              <a:rPr lang="zh-CN" altLang="en-US" sz="2800" b="1" dirty="0">
                <a:solidFill>
                  <a:srgbClr val="0000FF"/>
                </a:solidFill>
                <a:latin typeface="华文中宋" pitchFamily="2" charset="-122"/>
                <a:ea typeface="华文中宋" pitchFamily="2" charset="-122"/>
              </a:rPr>
              <a:t>其他</a:t>
            </a:r>
            <a:r>
              <a:rPr lang="zh-CN" altLang="en-US" sz="2800" b="1" dirty="0">
                <a:solidFill>
                  <a:srgbClr val="000000"/>
                </a:solidFill>
                <a:latin typeface="华文中宋" pitchFamily="2" charset="-122"/>
                <a:ea typeface="华文中宋" pitchFamily="2" charset="-122"/>
              </a:rPr>
              <a:t>：</a:t>
            </a:r>
            <a:endParaRPr lang="zh-CN" altLang="en-US" sz="2400" b="1" dirty="0">
              <a:solidFill>
                <a:srgbClr val="000000"/>
              </a:solidFill>
              <a:latin typeface="华文中宋" pitchFamily="2" charset="-122"/>
              <a:ea typeface="华文中宋" pitchFamily="2" charset="-122"/>
            </a:endParaRPr>
          </a:p>
          <a:p>
            <a:pPr>
              <a:lnSpc>
                <a:spcPct val="90000"/>
              </a:lnSpc>
              <a:spcBef>
                <a:spcPct val="20000"/>
              </a:spcBef>
              <a:buClr>
                <a:srgbClr val="000000"/>
              </a:buClr>
              <a:buSzPct val="115000"/>
              <a:buFont typeface="Wingdings" pitchFamily="2" charset="2"/>
              <a:buNone/>
              <a:defRPr/>
            </a:pPr>
            <a:r>
              <a:rPr lang="zh-CN" altLang="en-US" sz="2400" dirty="0">
                <a:solidFill>
                  <a:srgbClr val="000000"/>
                </a:solidFill>
                <a:effectLst>
                  <a:outerShdw blurRad="38100" dist="38100" dir="2700000" algn="tl">
                    <a:srgbClr val="FFFFFF"/>
                  </a:outerShdw>
                </a:effectLst>
                <a:latin typeface="华文中宋" pitchFamily="2" charset="-122"/>
                <a:ea typeface="华文中宋" pitchFamily="2" charset="-122"/>
              </a:rPr>
              <a:t>          </a:t>
            </a:r>
            <a:r>
              <a:rPr lang="en-US" altLang="zh-CN" sz="2400" dirty="0">
                <a:solidFill>
                  <a:srgbClr val="000000"/>
                </a:solidFill>
                <a:effectLst>
                  <a:outerShdw blurRad="38100" dist="38100" dir="2700000" algn="tl">
                    <a:srgbClr val="FFFFFF"/>
                  </a:outerShdw>
                </a:effectLst>
                <a:latin typeface="华文中宋" pitchFamily="2" charset="-122"/>
                <a:ea typeface="华文中宋" pitchFamily="2" charset="-122"/>
              </a:rPr>
              <a:t>UPS</a:t>
            </a:r>
            <a:r>
              <a:rPr lang="zh-CN" altLang="en-US" sz="2400" dirty="0">
                <a:solidFill>
                  <a:srgbClr val="000000"/>
                </a:solidFill>
                <a:effectLst>
                  <a:outerShdw blurRad="38100" dist="38100" dir="2700000" algn="tl">
                    <a:srgbClr val="FFFFFF"/>
                  </a:outerShdw>
                </a:effectLst>
                <a:latin typeface="华文中宋" pitchFamily="2" charset="-122"/>
                <a:ea typeface="华文中宋" pitchFamily="2" charset="-122"/>
              </a:rPr>
              <a:t>、 航天飞行器、新能源、发电装置</a:t>
            </a:r>
          </a:p>
        </p:txBody>
      </p:sp>
      <p:sp>
        <p:nvSpPr>
          <p:cNvPr id="19460" name="Rectangle 8"/>
          <p:cNvSpPr>
            <a:spLocks noGrp="1" noChangeArrowheads="1"/>
          </p:cNvSpPr>
          <p:nvPr>
            <p:ph type="title"/>
          </p:nvPr>
        </p:nvSpPr>
        <p:spPr/>
        <p:txBody>
          <a:bodyPr/>
          <a:lstStyle/>
          <a:p>
            <a:pPr eaLnBrk="1" hangingPunct="1"/>
            <a:r>
              <a:rPr lang="en-US" altLang="zh-CN"/>
              <a:t>3</a:t>
            </a:r>
            <a:r>
              <a:rPr lang="en-US" altLang="zh-CN">
                <a:solidFill>
                  <a:schemeClr val="tx1"/>
                </a:solidFill>
              </a:rPr>
              <a:t> </a:t>
            </a:r>
            <a:r>
              <a:rPr lang="zh-CN" altLang="en-US">
                <a:ea typeface="黑体" pitchFamily="49" charset="-122"/>
              </a:rPr>
              <a:t>电力电子技术的应用</a:t>
            </a:r>
          </a:p>
        </p:txBody>
      </p:sp>
      <p:sp>
        <p:nvSpPr>
          <p:cNvPr id="2" name="日期占位符 1"/>
          <p:cNvSpPr>
            <a:spLocks noGrp="1"/>
          </p:cNvSpPr>
          <p:nvPr>
            <p:ph type="dt" sz="half" idx="10"/>
          </p:nvPr>
        </p:nvSpPr>
        <p:spPr/>
        <p:txBody>
          <a:bodyPr/>
          <a:lstStyle/>
          <a:p>
            <a:fld id="{09CB8453-897F-463C-81C0-F208BC9063BD}" type="datetime10">
              <a:rPr lang="zh-CN" altLang="en-US" smtClean="0"/>
              <a:t>22:28</a:t>
            </a:fld>
            <a:endParaRPr lang="zh-CN" altLang="en-US"/>
          </a:p>
        </p:txBody>
      </p:sp>
      <p:sp>
        <p:nvSpPr>
          <p:cNvPr id="3" name="灯片编号占位符 2">
            <a:extLst>
              <a:ext uri="{FF2B5EF4-FFF2-40B4-BE49-F238E27FC236}">
                <a16:creationId xmlns:a16="http://schemas.microsoft.com/office/drawing/2014/main" id="{2730632E-BAA3-4457-B590-E10115742D5C}"/>
              </a:ext>
            </a:extLst>
          </p:cNvPr>
          <p:cNvSpPr>
            <a:spLocks noGrp="1"/>
          </p:cNvSpPr>
          <p:nvPr>
            <p:ph type="sldNum" sz="quarter" idx="12"/>
          </p:nvPr>
        </p:nvSpPr>
        <p:spPr/>
        <p:txBody>
          <a:bodyPr/>
          <a:lstStyle/>
          <a:p>
            <a:fld id="{0C913308-F349-4B6D-A68A-DD1791B4A57B}" type="slidenum">
              <a:rPr lang="zh-CN" altLang="en-US" smtClean="0"/>
              <a:t>23</a:t>
            </a:fld>
            <a:endParaRPr lang="zh-CN" altLang="en-US"/>
          </a:p>
        </p:txBody>
      </p:sp>
    </p:spTree>
    <p:extLst>
      <p:ext uri="{BB962C8B-B14F-4D97-AF65-F5344CB8AC3E}">
        <p14:creationId xmlns:p14="http://schemas.microsoft.com/office/powerpoint/2010/main" val="4366748"/>
      </p:ext>
    </p:extLst>
  </p:cSld>
  <p:clrMapOvr>
    <a:masterClrMapping/>
  </p:clrMapOvr>
  <mc:AlternateContent xmlns:mc="http://schemas.openxmlformats.org/markup-compatibility/2006" xmlns:p14="http://schemas.microsoft.com/office/powerpoint/2010/main">
    <mc:Choice Requires="p14">
      <p:transition spd="slow" p14:dur="2000" advTm="390287"/>
    </mc:Choice>
    <mc:Fallback xmlns="">
      <p:transition spd="slow" advTm="390287"/>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1000"/>
                                  </p:stCondLst>
                                  <p:childTnLst>
                                    <p:set>
                                      <p:cBhvr>
                                        <p:cTn id="6" dur="1" fill="hold">
                                          <p:stCondLst>
                                            <p:cond delay="0"/>
                                          </p:stCondLst>
                                        </p:cTn>
                                        <p:tgtEl>
                                          <p:spTgt spid="134148">
                                            <p:txEl>
                                              <p:pRg st="0" end="0"/>
                                            </p:txEl>
                                          </p:spTgt>
                                        </p:tgtEl>
                                        <p:attrNameLst>
                                          <p:attrName>style.visibility</p:attrName>
                                        </p:attrNameLst>
                                      </p:cBhvr>
                                      <p:to>
                                        <p:strVal val="visible"/>
                                      </p:to>
                                    </p:set>
                                    <p:animEffect transition="in" filter="blinds(horizontal)">
                                      <p:cBhvr>
                                        <p:cTn id="7" dur="500"/>
                                        <p:tgtEl>
                                          <p:spTgt spid="134148">
                                            <p:txEl>
                                              <p:pRg st="0" end="0"/>
                                            </p:txEl>
                                          </p:spTgt>
                                        </p:tgtEl>
                                      </p:cBhvr>
                                    </p:animEffect>
                                  </p:childTnLst>
                                </p:cTn>
                              </p:par>
                            </p:childTnLst>
                          </p:cTn>
                        </p:par>
                        <p:par>
                          <p:cTn id="8" fill="hold">
                            <p:stCondLst>
                              <p:cond delay="1500"/>
                            </p:stCondLst>
                            <p:childTnLst>
                              <p:par>
                                <p:cTn id="9" presetID="3" presetClass="entr" presetSubtype="10" fill="hold" grpId="0" nodeType="afterEffect">
                                  <p:stCondLst>
                                    <p:cond delay="2000"/>
                                  </p:stCondLst>
                                  <p:childTnLst>
                                    <p:set>
                                      <p:cBhvr>
                                        <p:cTn id="10" dur="1" fill="hold">
                                          <p:stCondLst>
                                            <p:cond delay="0"/>
                                          </p:stCondLst>
                                        </p:cTn>
                                        <p:tgtEl>
                                          <p:spTgt spid="134148">
                                            <p:txEl>
                                              <p:pRg st="1" end="1"/>
                                            </p:txEl>
                                          </p:spTgt>
                                        </p:tgtEl>
                                        <p:attrNameLst>
                                          <p:attrName>style.visibility</p:attrName>
                                        </p:attrNameLst>
                                      </p:cBhvr>
                                      <p:to>
                                        <p:strVal val="visible"/>
                                      </p:to>
                                    </p:set>
                                    <p:animEffect transition="in" filter="blinds(horizontal)">
                                      <p:cBhvr>
                                        <p:cTn id="11" dur="500"/>
                                        <p:tgtEl>
                                          <p:spTgt spid="134148">
                                            <p:txEl>
                                              <p:pRg st="1" end="1"/>
                                            </p:txEl>
                                          </p:spTgt>
                                        </p:tgtEl>
                                      </p:cBhvr>
                                    </p:animEffect>
                                  </p:childTnLst>
                                </p:cTn>
                              </p:par>
                            </p:childTnLst>
                          </p:cTn>
                        </p:par>
                        <p:par>
                          <p:cTn id="12" fill="hold" nodeType="afterGroup">
                            <p:stCondLst>
                              <p:cond delay="4000"/>
                            </p:stCondLst>
                            <p:childTnLst>
                              <p:par>
                                <p:cTn id="13" presetID="3" presetClass="entr" presetSubtype="10" fill="hold" grpId="0" nodeType="afterEffect">
                                  <p:stCondLst>
                                    <p:cond delay="1000"/>
                                  </p:stCondLst>
                                  <p:childTnLst>
                                    <p:set>
                                      <p:cBhvr>
                                        <p:cTn id="14" dur="1" fill="hold">
                                          <p:stCondLst>
                                            <p:cond delay="0"/>
                                          </p:stCondLst>
                                        </p:cTn>
                                        <p:tgtEl>
                                          <p:spTgt spid="134148">
                                            <p:txEl>
                                              <p:pRg st="2" end="2"/>
                                            </p:txEl>
                                          </p:spTgt>
                                        </p:tgtEl>
                                        <p:attrNameLst>
                                          <p:attrName>style.visibility</p:attrName>
                                        </p:attrNameLst>
                                      </p:cBhvr>
                                      <p:to>
                                        <p:strVal val="visible"/>
                                      </p:to>
                                    </p:set>
                                    <p:animEffect transition="in" filter="blinds(horizontal)">
                                      <p:cBhvr>
                                        <p:cTn id="15" dur="500"/>
                                        <p:tgtEl>
                                          <p:spTgt spid="134148">
                                            <p:txEl>
                                              <p:pRg st="2" end="2"/>
                                            </p:txEl>
                                          </p:spTgt>
                                        </p:tgtEl>
                                      </p:cBhvr>
                                    </p:animEffect>
                                  </p:childTnLst>
                                </p:cTn>
                              </p:par>
                            </p:childTnLst>
                          </p:cTn>
                        </p:par>
                        <p:par>
                          <p:cTn id="16" fill="hold" nodeType="afterGroup">
                            <p:stCondLst>
                              <p:cond delay="5500"/>
                            </p:stCondLst>
                            <p:childTnLst>
                              <p:par>
                                <p:cTn id="17" presetID="3" presetClass="entr" presetSubtype="10" fill="hold" grpId="0" nodeType="afterEffect">
                                  <p:stCondLst>
                                    <p:cond delay="1000"/>
                                  </p:stCondLst>
                                  <p:childTnLst>
                                    <p:set>
                                      <p:cBhvr>
                                        <p:cTn id="18" dur="1" fill="hold">
                                          <p:stCondLst>
                                            <p:cond delay="0"/>
                                          </p:stCondLst>
                                        </p:cTn>
                                        <p:tgtEl>
                                          <p:spTgt spid="134148">
                                            <p:txEl>
                                              <p:pRg st="3" end="3"/>
                                            </p:txEl>
                                          </p:spTgt>
                                        </p:tgtEl>
                                        <p:attrNameLst>
                                          <p:attrName>style.visibility</p:attrName>
                                        </p:attrNameLst>
                                      </p:cBhvr>
                                      <p:to>
                                        <p:strVal val="visible"/>
                                      </p:to>
                                    </p:set>
                                    <p:animEffect transition="in" filter="blinds(horizontal)">
                                      <p:cBhvr>
                                        <p:cTn id="19" dur="500"/>
                                        <p:tgtEl>
                                          <p:spTgt spid="134148">
                                            <p:txEl>
                                              <p:pRg st="3" end="3"/>
                                            </p:txEl>
                                          </p:spTgt>
                                        </p:tgtEl>
                                      </p:cBhvr>
                                    </p:animEffect>
                                  </p:childTnLst>
                                </p:cTn>
                              </p:par>
                            </p:childTnLst>
                          </p:cTn>
                        </p:par>
                        <p:par>
                          <p:cTn id="20" fill="hold" nodeType="afterGroup">
                            <p:stCondLst>
                              <p:cond delay="7000"/>
                            </p:stCondLst>
                            <p:childTnLst>
                              <p:par>
                                <p:cTn id="21" presetID="3" presetClass="entr" presetSubtype="10" fill="hold" grpId="0" nodeType="afterEffect">
                                  <p:stCondLst>
                                    <p:cond delay="1000"/>
                                  </p:stCondLst>
                                  <p:childTnLst>
                                    <p:set>
                                      <p:cBhvr>
                                        <p:cTn id="22" dur="1" fill="hold">
                                          <p:stCondLst>
                                            <p:cond delay="0"/>
                                          </p:stCondLst>
                                        </p:cTn>
                                        <p:tgtEl>
                                          <p:spTgt spid="134148">
                                            <p:txEl>
                                              <p:pRg st="4" end="4"/>
                                            </p:txEl>
                                          </p:spTgt>
                                        </p:tgtEl>
                                        <p:attrNameLst>
                                          <p:attrName>style.visibility</p:attrName>
                                        </p:attrNameLst>
                                      </p:cBhvr>
                                      <p:to>
                                        <p:strVal val="visible"/>
                                      </p:to>
                                    </p:set>
                                    <p:animEffect transition="in" filter="blinds(horizontal)">
                                      <p:cBhvr>
                                        <p:cTn id="23" dur="500"/>
                                        <p:tgtEl>
                                          <p:spTgt spid="134148">
                                            <p:txEl>
                                              <p:pRg st="4" end="4"/>
                                            </p:txEl>
                                          </p:spTgt>
                                        </p:tgtEl>
                                      </p:cBhvr>
                                    </p:animEffect>
                                  </p:childTnLst>
                                </p:cTn>
                              </p:par>
                            </p:childTnLst>
                          </p:cTn>
                        </p:par>
                        <p:par>
                          <p:cTn id="24" fill="hold" nodeType="afterGroup">
                            <p:stCondLst>
                              <p:cond delay="8500"/>
                            </p:stCondLst>
                            <p:childTnLst>
                              <p:par>
                                <p:cTn id="25" presetID="3" presetClass="entr" presetSubtype="10" fill="hold" grpId="0" nodeType="afterEffect">
                                  <p:stCondLst>
                                    <p:cond delay="1000"/>
                                  </p:stCondLst>
                                  <p:childTnLst>
                                    <p:set>
                                      <p:cBhvr>
                                        <p:cTn id="26" dur="1" fill="hold">
                                          <p:stCondLst>
                                            <p:cond delay="0"/>
                                          </p:stCondLst>
                                        </p:cTn>
                                        <p:tgtEl>
                                          <p:spTgt spid="134148">
                                            <p:txEl>
                                              <p:pRg st="5" end="5"/>
                                            </p:txEl>
                                          </p:spTgt>
                                        </p:tgtEl>
                                        <p:attrNameLst>
                                          <p:attrName>style.visibility</p:attrName>
                                        </p:attrNameLst>
                                      </p:cBhvr>
                                      <p:to>
                                        <p:strVal val="visible"/>
                                      </p:to>
                                    </p:set>
                                    <p:animEffect transition="in" filter="blinds(horizontal)">
                                      <p:cBhvr>
                                        <p:cTn id="27" dur="500"/>
                                        <p:tgtEl>
                                          <p:spTgt spid="134148">
                                            <p:txEl>
                                              <p:pRg st="5" end="5"/>
                                            </p:txEl>
                                          </p:spTgt>
                                        </p:tgtEl>
                                      </p:cBhvr>
                                    </p:animEffect>
                                  </p:childTnLst>
                                </p:cTn>
                              </p:par>
                            </p:childTnLst>
                          </p:cTn>
                        </p:par>
                        <p:par>
                          <p:cTn id="28" fill="hold" nodeType="afterGroup">
                            <p:stCondLst>
                              <p:cond delay="10000"/>
                            </p:stCondLst>
                            <p:childTnLst>
                              <p:par>
                                <p:cTn id="29" presetID="3" presetClass="entr" presetSubtype="10" fill="hold" grpId="0" nodeType="afterEffect">
                                  <p:stCondLst>
                                    <p:cond delay="1000"/>
                                  </p:stCondLst>
                                  <p:childTnLst>
                                    <p:set>
                                      <p:cBhvr>
                                        <p:cTn id="30" dur="1" fill="hold">
                                          <p:stCondLst>
                                            <p:cond delay="0"/>
                                          </p:stCondLst>
                                        </p:cTn>
                                        <p:tgtEl>
                                          <p:spTgt spid="134148">
                                            <p:txEl>
                                              <p:pRg st="6" end="6"/>
                                            </p:txEl>
                                          </p:spTgt>
                                        </p:tgtEl>
                                        <p:attrNameLst>
                                          <p:attrName>style.visibility</p:attrName>
                                        </p:attrNameLst>
                                      </p:cBhvr>
                                      <p:to>
                                        <p:strVal val="visible"/>
                                      </p:to>
                                    </p:set>
                                    <p:animEffect transition="in" filter="blinds(horizontal)">
                                      <p:cBhvr>
                                        <p:cTn id="31" dur="500"/>
                                        <p:tgtEl>
                                          <p:spTgt spid="134148">
                                            <p:txEl>
                                              <p:pRg st="6" end="6"/>
                                            </p:txEl>
                                          </p:spTgt>
                                        </p:tgtEl>
                                      </p:cBhvr>
                                    </p:animEffect>
                                  </p:childTnLst>
                                </p:cTn>
                              </p:par>
                            </p:childTnLst>
                          </p:cTn>
                        </p:par>
                        <p:par>
                          <p:cTn id="32" fill="hold" nodeType="afterGroup">
                            <p:stCondLst>
                              <p:cond delay="11500"/>
                            </p:stCondLst>
                            <p:childTnLst>
                              <p:par>
                                <p:cTn id="33" presetID="3" presetClass="entr" presetSubtype="10" fill="hold" grpId="0" nodeType="afterEffect">
                                  <p:stCondLst>
                                    <p:cond delay="1000"/>
                                  </p:stCondLst>
                                  <p:childTnLst>
                                    <p:set>
                                      <p:cBhvr>
                                        <p:cTn id="34" dur="1" fill="hold">
                                          <p:stCondLst>
                                            <p:cond delay="0"/>
                                          </p:stCondLst>
                                        </p:cTn>
                                        <p:tgtEl>
                                          <p:spTgt spid="134148">
                                            <p:txEl>
                                              <p:pRg st="7" end="7"/>
                                            </p:txEl>
                                          </p:spTgt>
                                        </p:tgtEl>
                                        <p:attrNameLst>
                                          <p:attrName>style.visibility</p:attrName>
                                        </p:attrNameLst>
                                      </p:cBhvr>
                                      <p:to>
                                        <p:strVal val="visible"/>
                                      </p:to>
                                    </p:set>
                                    <p:animEffect transition="in" filter="blinds(horizontal)">
                                      <p:cBhvr>
                                        <p:cTn id="35" dur="500"/>
                                        <p:tgtEl>
                                          <p:spTgt spid="134148">
                                            <p:txEl>
                                              <p:pRg st="7" end="7"/>
                                            </p:txEl>
                                          </p:spTgt>
                                        </p:tgtEl>
                                      </p:cBhvr>
                                    </p:animEffect>
                                  </p:childTnLst>
                                </p:cTn>
                              </p:par>
                            </p:childTnLst>
                          </p:cTn>
                        </p:par>
                        <p:par>
                          <p:cTn id="36" fill="hold" nodeType="afterGroup">
                            <p:stCondLst>
                              <p:cond delay="13000"/>
                            </p:stCondLst>
                            <p:childTnLst>
                              <p:par>
                                <p:cTn id="37" presetID="3" presetClass="entr" presetSubtype="10" fill="hold" grpId="0" nodeType="afterEffect">
                                  <p:stCondLst>
                                    <p:cond delay="1000"/>
                                  </p:stCondLst>
                                  <p:childTnLst>
                                    <p:set>
                                      <p:cBhvr>
                                        <p:cTn id="38" dur="1" fill="hold">
                                          <p:stCondLst>
                                            <p:cond delay="0"/>
                                          </p:stCondLst>
                                        </p:cTn>
                                        <p:tgtEl>
                                          <p:spTgt spid="134148">
                                            <p:txEl>
                                              <p:pRg st="8" end="8"/>
                                            </p:txEl>
                                          </p:spTgt>
                                        </p:tgtEl>
                                        <p:attrNameLst>
                                          <p:attrName>style.visibility</p:attrName>
                                        </p:attrNameLst>
                                      </p:cBhvr>
                                      <p:to>
                                        <p:strVal val="visible"/>
                                      </p:to>
                                    </p:set>
                                    <p:animEffect transition="in" filter="blinds(horizontal)">
                                      <p:cBhvr>
                                        <p:cTn id="39" dur="500"/>
                                        <p:tgtEl>
                                          <p:spTgt spid="134148">
                                            <p:txEl>
                                              <p:pRg st="8" end="8"/>
                                            </p:txEl>
                                          </p:spTgt>
                                        </p:tgtEl>
                                      </p:cBhvr>
                                    </p:animEffect>
                                  </p:childTnLst>
                                </p:cTn>
                              </p:par>
                            </p:childTnLst>
                          </p:cTn>
                        </p:par>
                        <p:par>
                          <p:cTn id="40" fill="hold" nodeType="afterGroup">
                            <p:stCondLst>
                              <p:cond delay="14500"/>
                            </p:stCondLst>
                            <p:childTnLst>
                              <p:par>
                                <p:cTn id="41" presetID="3" presetClass="entr" presetSubtype="10" fill="hold" grpId="0" nodeType="afterEffect">
                                  <p:stCondLst>
                                    <p:cond delay="1000"/>
                                  </p:stCondLst>
                                  <p:childTnLst>
                                    <p:set>
                                      <p:cBhvr>
                                        <p:cTn id="42" dur="1" fill="hold">
                                          <p:stCondLst>
                                            <p:cond delay="0"/>
                                          </p:stCondLst>
                                        </p:cTn>
                                        <p:tgtEl>
                                          <p:spTgt spid="134148">
                                            <p:txEl>
                                              <p:pRg st="9" end="9"/>
                                            </p:txEl>
                                          </p:spTgt>
                                        </p:tgtEl>
                                        <p:attrNameLst>
                                          <p:attrName>style.visibility</p:attrName>
                                        </p:attrNameLst>
                                      </p:cBhvr>
                                      <p:to>
                                        <p:strVal val="visible"/>
                                      </p:to>
                                    </p:set>
                                    <p:animEffect transition="in" filter="blinds(horizontal)">
                                      <p:cBhvr>
                                        <p:cTn id="43" dur="500"/>
                                        <p:tgtEl>
                                          <p:spTgt spid="134148">
                                            <p:txEl>
                                              <p:pRg st="9" end="9"/>
                                            </p:txEl>
                                          </p:spTgt>
                                        </p:tgtEl>
                                      </p:cBhvr>
                                    </p:animEffect>
                                  </p:childTnLst>
                                </p:cTn>
                              </p:par>
                            </p:childTnLst>
                          </p:cTn>
                        </p:par>
                        <p:par>
                          <p:cTn id="44" fill="hold" nodeType="afterGroup">
                            <p:stCondLst>
                              <p:cond delay="16000"/>
                            </p:stCondLst>
                            <p:childTnLst>
                              <p:par>
                                <p:cTn id="45" presetID="3" presetClass="entr" presetSubtype="10" fill="hold" grpId="0" nodeType="afterEffect">
                                  <p:stCondLst>
                                    <p:cond delay="1000"/>
                                  </p:stCondLst>
                                  <p:childTnLst>
                                    <p:set>
                                      <p:cBhvr>
                                        <p:cTn id="46" dur="1" fill="hold">
                                          <p:stCondLst>
                                            <p:cond delay="0"/>
                                          </p:stCondLst>
                                        </p:cTn>
                                        <p:tgtEl>
                                          <p:spTgt spid="134148">
                                            <p:txEl>
                                              <p:pRg st="10" end="10"/>
                                            </p:txEl>
                                          </p:spTgt>
                                        </p:tgtEl>
                                        <p:attrNameLst>
                                          <p:attrName>style.visibility</p:attrName>
                                        </p:attrNameLst>
                                      </p:cBhvr>
                                      <p:to>
                                        <p:strVal val="visible"/>
                                      </p:to>
                                    </p:set>
                                    <p:animEffect transition="in" filter="blinds(horizontal)">
                                      <p:cBhvr>
                                        <p:cTn id="47" dur="500"/>
                                        <p:tgtEl>
                                          <p:spTgt spid="134148">
                                            <p:txEl>
                                              <p:pRg st="10" end="10"/>
                                            </p:txEl>
                                          </p:spTgt>
                                        </p:tgtEl>
                                      </p:cBhvr>
                                    </p:animEffect>
                                  </p:childTnLst>
                                </p:cTn>
                              </p:par>
                            </p:childTnLst>
                          </p:cTn>
                        </p:par>
                        <p:par>
                          <p:cTn id="48" fill="hold" nodeType="afterGroup">
                            <p:stCondLst>
                              <p:cond delay="17500"/>
                            </p:stCondLst>
                            <p:childTnLst>
                              <p:par>
                                <p:cTn id="49" presetID="3" presetClass="entr" presetSubtype="10" fill="hold" grpId="0" nodeType="afterEffect">
                                  <p:stCondLst>
                                    <p:cond delay="1000"/>
                                  </p:stCondLst>
                                  <p:childTnLst>
                                    <p:set>
                                      <p:cBhvr>
                                        <p:cTn id="50" dur="1" fill="hold">
                                          <p:stCondLst>
                                            <p:cond delay="0"/>
                                          </p:stCondLst>
                                        </p:cTn>
                                        <p:tgtEl>
                                          <p:spTgt spid="134148">
                                            <p:txEl>
                                              <p:pRg st="11" end="11"/>
                                            </p:txEl>
                                          </p:spTgt>
                                        </p:tgtEl>
                                        <p:attrNameLst>
                                          <p:attrName>style.visibility</p:attrName>
                                        </p:attrNameLst>
                                      </p:cBhvr>
                                      <p:to>
                                        <p:strVal val="visible"/>
                                      </p:to>
                                    </p:set>
                                    <p:animEffect transition="in" filter="blinds(horizontal)">
                                      <p:cBhvr>
                                        <p:cTn id="51" dur="500"/>
                                        <p:tgtEl>
                                          <p:spTgt spid="134148">
                                            <p:txEl>
                                              <p:pRg st="11" end="11"/>
                                            </p:txEl>
                                          </p:spTgt>
                                        </p:tgtEl>
                                      </p:cBhvr>
                                    </p:animEffect>
                                  </p:childTnLst>
                                </p:cTn>
                              </p:par>
                            </p:childTnLst>
                          </p:cTn>
                        </p:par>
                        <p:par>
                          <p:cTn id="52" fill="hold" nodeType="afterGroup">
                            <p:stCondLst>
                              <p:cond delay="19000"/>
                            </p:stCondLst>
                            <p:childTnLst>
                              <p:par>
                                <p:cTn id="53" presetID="3" presetClass="entr" presetSubtype="10" fill="hold" grpId="0" nodeType="afterEffect">
                                  <p:stCondLst>
                                    <p:cond delay="1000"/>
                                  </p:stCondLst>
                                  <p:childTnLst>
                                    <p:set>
                                      <p:cBhvr>
                                        <p:cTn id="54" dur="1" fill="hold">
                                          <p:stCondLst>
                                            <p:cond delay="0"/>
                                          </p:stCondLst>
                                        </p:cTn>
                                        <p:tgtEl>
                                          <p:spTgt spid="134148">
                                            <p:txEl>
                                              <p:pRg st="12" end="12"/>
                                            </p:txEl>
                                          </p:spTgt>
                                        </p:tgtEl>
                                        <p:attrNameLst>
                                          <p:attrName>style.visibility</p:attrName>
                                        </p:attrNameLst>
                                      </p:cBhvr>
                                      <p:to>
                                        <p:strVal val="visible"/>
                                      </p:to>
                                    </p:set>
                                    <p:animEffect transition="in" filter="blinds(horizontal)">
                                      <p:cBhvr>
                                        <p:cTn id="55" dur="500"/>
                                        <p:tgtEl>
                                          <p:spTgt spid="13414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8" grpId="0" build="p" autoUpdateAnimBg="0" advAuto="100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7" name="灯片编号占位符 5"/>
          <p:cNvSpPr txBox="1">
            <a:spLocks noGrp="1"/>
          </p:cNvSpPr>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1400">
                <a:solidFill>
                  <a:schemeClr val="tx1"/>
                </a:solidFill>
                <a:latin typeface="Arial" charset="0"/>
                <a:ea typeface="宋体" pitchFamily="2" charset="-122"/>
              </a:defRPr>
            </a:lvl1pPr>
            <a:lvl2pPr marL="742950" indent="-285750" eaLnBrk="0" hangingPunct="0">
              <a:defRPr sz="1400">
                <a:solidFill>
                  <a:schemeClr val="tx1"/>
                </a:solidFill>
                <a:latin typeface="Arial" charset="0"/>
                <a:ea typeface="宋体" pitchFamily="2" charset="-122"/>
              </a:defRPr>
            </a:lvl2pPr>
            <a:lvl3pPr marL="1143000" indent="-228600" eaLnBrk="0" hangingPunct="0">
              <a:defRPr sz="1400">
                <a:solidFill>
                  <a:schemeClr val="tx1"/>
                </a:solidFill>
                <a:latin typeface="Arial" charset="0"/>
                <a:ea typeface="宋体" pitchFamily="2" charset="-122"/>
              </a:defRPr>
            </a:lvl3pPr>
            <a:lvl4pPr marL="1600200" indent="-228600" eaLnBrk="0" hangingPunct="0">
              <a:defRPr sz="1400">
                <a:solidFill>
                  <a:schemeClr val="tx1"/>
                </a:solidFill>
                <a:latin typeface="Arial" charset="0"/>
                <a:ea typeface="宋体" pitchFamily="2" charset="-122"/>
              </a:defRPr>
            </a:lvl4pPr>
            <a:lvl5pPr marL="2057400" indent="-228600" eaLnBrk="0" hangingPunct="0">
              <a:defRPr sz="1400">
                <a:solidFill>
                  <a:schemeClr val="tx1"/>
                </a:solidFill>
                <a:latin typeface="Arial" charset="0"/>
                <a:ea typeface="宋体" pitchFamily="2" charset="-122"/>
              </a:defRPr>
            </a:lvl5pPr>
            <a:lvl6pPr marL="2514600" indent="-228600" algn="r" eaLnBrk="0" fontAlgn="base" hangingPunct="0">
              <a:spcBef>
                <a:spcPct val="0"/>
              </a:spcBef>
              <a:spcAft>
                <a:spcPct val="0"/>
              </a:spcAft>
              <a:defRPr sz="1400">
                <a:solidFill>
                  <a:schemeClr val="tx1"/>
                </a:solidFill>
                <a:latin typeface="Arial" charset="0"/>
                <a:ea typeface="宋体" pitchFamily="2" charset="-122"/>
              </a:defRPr>
            </a:lvl6pPr>
            <a:lvl7pPr marL="2971800" indent="-228600" algn="r" eaLnBrk="0" fontAlgn="base" hangingPunct="0">
              <a:spcBef>
                <a:spcPct val="0"/>
              </a:spcBef>
              <a:spcAft>
                <a:spcPct val="0"/>
              </a:spcAft>
              <a:defRPr sz="1400">
                <a:solidFill>
                  <a:schemeClr val="tx1"/>
                </a:solidFill>
                <a:latin typeface="Arial" charset="0"/>
                <a:ea typeface="宋体" pitchFamily="2" charset="-122"/>
              </a:defRPr>
            </a:lvl7pPr>
            <a:lvl8pPr marL="3429000" indent="-228600" algn="r" eaLnBrk="0" fontAlgn="base" hangingPunct="0">
              <a:spcBef>
                <a:spcPct val="0"/>
              </a:spcBef>
              <a:spcAft>
                <a:spcPct val="0"/>
              </a:spcAft>
              <a:defRPr sz="1400">
                <a:solidFill>
                  <a:schemeClr val="tx1"/>
                </a:solidFill>
                <a:latin typeface="Arial" charset="0"/>
                <a:ea typeface="宋体" pitchFamily="2" charset="-122"/>
              </a:defRPr>
            </a:lvl8pPr>
            <a:lvl9pPr marL="3886200" indent="-228600" algn="r" eaLnBrk="0" fontAlgn="base" hangingPunct="0">
              <a:spcBef>
                <a:spcPct val="0"/>
              </a:spcBef>
              <a:spcAft>
                <a:spcPct val="0"/>
              </a:spcAft>
              <a:defRPr sz="1400">
                <a:solidFill>
                  <a:schemeClr val="tx1"/>
                </a:solidFill>
                <a:latin typeface="Arial" charset="0"/>
                <a:ea typeface="宋体" pitchFamily="2" charset="-122"/>
              </a:defRPr>
            </a:lvl9pPr>
          </a:lstStyle>
          <a:p>
            <a:pPr eaLnBrk="1" hangingPunct="1"/>
            <a:fld id="{6A857A99-298E-4530-B303-7CCE212DE089}" type="slidenum">
              <a:rPr lang="en-US" altLang="zh-CN">
                <a:solidFill>
                  <a:schemeClr val="bg1"/>
                </a:solidFill>
                <a:latin typeface="Tahoma" pitchFamily="34" charset="0"/>
              </a:rPr>
              <a:pPr eaLnBrk="1" hangingPunct="1"/>
              <a:t>24</a:t>
            </a:fld>
            <a:endParaRPr lang="en-US" altLang="zh-CN">
              <a:solidFill>
                <a:schemeClr val="bg1"/>
              </a:solidFill>
              <a:latin typeface="Tahoma" pitchFamily="34" charset="0"/>
            </a:endParaRPr>
          </a:p>
        </p:txBody>
      </p:sp>
      <p:sp>
        <p:nvSpPr>
          <p:cNvPr id="47108" name="Rectangle 2"/>
          <p:cNvSpPr>
            <a:spLocks noGrp="1" noChangeArrowheads="1"/>
          </p:cNvSpPr>
          <p:nvPr>
            <p:ph type="title" idx="4294967295"/>
          </p:nvPr>
        </p:nvSpPr>
        <p:spPr>
          <a:xfrm>
            <a:off x="1619672" y="-24854"/>
            <a:ext cx="5734050" cy="717550"/>
          </a:xfrm>
        </p:spPr>
        <p:txBody>
          <a:bodyPr anchor="b"/>
          <a:lstStyle/>
          <a:p>
            <a:pPr algn="ctr" eaLnBrk="1" hangingPunct="1"/>
            <a:r>
              <a:rPr lang="zh-CN" altLang="en-US" dirty="0"/>
              <a:t>电力电子应用</a:t>
            </a:r>
          </a:p>
        </p:txBody>
      </p:sp>
      <p:sp>
        <p:nvSpPr>
          <p:cNvPr id="68611" name="Rectangle 3"/>
          <p:cNvSpPr>
            <a:spLocks noGrp="1" noChangeArrowheads="1"/>
          </p:cNvSpPr>
          <p:nvPr>
            <p:ph type="body" idx="4294967295"/>
          </p:nvPr>
        </p:nvSpPr>
        <p:spPr bwMode="auto">
          <a:xfrm>
            <a:off x="971600" y="692696"/>
            <a:ext cx="8064896" cy="4450804"/>
          </a:xfrm>
          <a:prstGeom prst="rect">
            <a:avLst/>
          </a:prstGeom>
          <a:solidFill>
            <a:srgbClr val="FFFFFF"/>
          </a:solidFill>
          <a:ln>
            <a:solidFill>
              <a:srgbClr val="000000"/>
            </a:solidFill>
            <a:miter lim="800000"/>
            <a:headEnd/>
            <a:tailEnd/>
          </a:ln>
        </p:spPr>
        <p:txBody>
          <a:bodyPr/>
          <a:lstStyle/>
          <a:p>
            <a:pPr eaLnBrk="1" hangingPunct="1">
              <a:lnSpc>
                <a:spcPct val="150000"/>
              </a:lnSpc>
              <a:defRPr/>
            </a:pPr>
            <a:r>
              <a:rPr lang="zh-CN" altLang="en-US" b="1" dirty="0">
                <a:effectLst>
                  <a:outerShdw blurRad="38100" dist="38100" dir="2700000" algn="tl">
                    <a:srgbClr val="C0C0C0"/>
                  </a:outerShdw>
                </a:effectLst>
              </a:rPr>
              <a:t>电力电子已成为世界范围内的一个基础工业技术，电力电子应用范围和程度已经成为衡量一个国家技术水平的标志之一，</a:t>
            </a:r>
            <a:endParaRPr lang="en-US" altLang="zh-CN" b="1" dirty="0">
              <a:effectLst>
                <a:outerShdw blurRad="38100" dist="38100" dir="2700000" algn="tl">
                  <a:srgbClr val="C0C0C0"/>
                </a:outerShdw>
              </a:effectLst>
            </a:endParaRPr>
          </a:p>
          <a:p>
            <a:pPr eaLnBrk="1" hangingPunct="1">
              <a:lnSpc>
                <a:spcPct val="150000"/>
              </a:lnSpc>
              <a:defRPr/>
            </a:pPr>
            <a:r>
              <a:rPr lang="zh-CN" altLang="en-US" b="1" dirty="0">
                <a:effectLst>
                  <a:outerShdw blurRad="38100" dist="38100" dir="2700000" algn="tl">
                    <a:srgbClr val="C0C0C0"/>
                  </a:outerShdw>
                </a:effectLst>
              </a:rPr>
              <a:t>我国电力电子技术的人才培养水平严重滞后需求，成为制约我国电力电子技术发展的瓶颈之一。</a:t>
            </a:r>
            <a:r>
              <a:rPr lang="en-US" altLang="zh-CN" b="1" dirty="0">
                <a:effectLst>
                  <a:outerShdw blurRad="38100" dist="38100" dir="2700000" algn="tl">
                    <a:srgbClr val="C0C0C0"/>
                  </a:outerShdw>
                </a:effectLst>
              </a:rPr>
              <a:t>    </a:t>
            </a:r>
          </a:p>
        </p:txBody>
      </p:sp>
      <p:sp>
        <p:nvSpPr>
          <p:cNvPr id="3" name="日期占位符 2"/>
          <p:cNvSpPr>
            <a:spLocks noGrp="1"/>
          </p:cNvSpPr>
          <p:nvPr>
            <p:ph type="dt" sz="half" idx="10"/>
          </p:nvPr>
        </p:nvSpPr>
        <p:spPr/>
        <p:txBody>
          <a:bodyPr/>
          <a:lstStyle/>
          <a:p>
            <a:fld id="{2B17509C-7853-48F4-A07A-C6CCD40C1AED}" type="datetime10">
              <a:rPr lang="zh-CN" altLang="en-US" smtClean="0"/>
              <a:t>22:28</a:t>
            </a:fld>
            <a:endParaRPr lang="zh-CN" altLang="en-US"/>
          </a:p>
        </p:txBody>
      </p:sp>
      <p:sp>
        <p:nvSpPr>
          <p:cNvPr id="2" name="灯片编号占位符 1">
            <a:extLst>
              <a:ext uri="{FF2B5EF4-FFF2-40B4-BE49-F238E27FC236}">
                <a16:creationId xmlns:a16="http://schemas.microsoft.com/office/drawing/2014/main" id="{48F3EFD0-B93D-4F78-B201-70D44D0114EC}"/>
              </a:ext>
            </a:extLst>
          </p:cNvPr>
          <p:cNvSpPr>
            <a:spLocks noGrp="1"/>
          </p:cNvSpPr>
          <p:nvPr>
            <p:ph type="sldNum" sz="quarter" idx="12"/>
          </p:nvPr>
        </p:nvSpPr>
        <p:spPr/>
        <p:txBody>
          <a:bodyPr/>
          <a:lstStyle/>
          <a:p>
            <a:fld id="{0C913308-F349-4B6D-A68A-DD1791B4A57B}" type="slidenum">
              <a:rPr lang="zh-CN" altLang="en-US" smtClean="0"/>
              <a:t>24</a:t>
            </a:fld>
            <a:endParaRPr lang="zh-CN" altLang="en-US"/>
          </a:p>
        </p:txBody>
      </p:sp>
    </p:spTree>
    <p:custDataLst>
      <p:tags r:id="rId1"/>
    </p:custDataLst>
    <p:extLst>
      <p:ext uri="{BB962C8B-B14F-4D97-AF65-F5344CB8AC3E}">
        <p14:creationId xmlns:p14="http://schemas.microsoft.com/office/powerpoint/2010/main" val="796066622"/>
      </p:ext>
    </p:extLst>
  </p:cSld>
  <p:clrMapOvr>
    <a:masterClrMapping/>
  </p:clrMapOvr>
  <mc:AlternateContent xmlns:mc="http://schemas.openxmlformats.org/markup-compatibility/2006" xmlns:p14="http://schemas.microsoft.com/office/powerpoint/2010/main">
    <mc:Choice Requires="p14">
      <p:transition spd="slow" p14:dur="2000" advTm="97024"/>
    </mc:Choice>
    <mc:Fallback xmlns="">
      <p:transition spd="slow" advTm="9702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86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86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9" name="Text Box 5"/>
          <p:cNvSpPr txBox="1">
            <a:spLocks noChangeArrowheads="1"/>
          </p:cNvSpPr>
          <p:nvPr/>
        </p:nvSpPr>
        <p:spPr bwMode="auto">
          <a:xfrm>
            <a:off x="838200" y="1521747"/>
            <a:ext cx="7812360" cy="3814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81000" indent="-381000" algn="l">
              <a:defRPr>
                <a:solidFill>
                  <a:schemeClr val="tx1"/>
                </a:solidFill>
                <a:latin typeface="Arial" charset="0"/>
                <a:ea typeface="宋体" pitchFamily="2" charset="-122"/>
              </a:defRPr>
            </a:lvl1pPr>
            <a:lvl2pPr marL="571500" algn="l">
              <a:defRPr>
                <a:solidFill>
                  <a:schemeClr val="tx1"/>
                </a:solidFill>
                <a:latin typeface="Arial" charset="0"/>
                <a:ea typeface="宋体" pitchFamily="2" charset="-122"/>
              </a:defRPr>
            </a:lvl2pPr>
            <a:lvl3pPr algn="l">
              <a:defRPr>
                <a:solidFill>
                  <a:schemeClr val="tx1"/>
                </a:solidFill>
                <a:latin typeface="Arial" charset="0"/>
                <a:ea typeface="宋体" pitchFamily="2" charset="-122"/>
              </a:defRPr>
            </a:lvl3pPr>
            <a:lvl4pPr algn="l">
              <a:defRPr>
                <a:solidFill>
                  <a:schemeClr val="tx1"/>
                </a:solidFill>
                <a:latin typeface="Arial" charset="0"/>
                <a:ea typeface="宋体" pitchFamily="2" charset="-122"/>
              </a:defRPr>
            </a:lvl4pPr>
            <a:lvl5pPr algn="l">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nSpc>
                <a:spcPct val="150000"/>
              </a:lnSpc>
              <a:spcBef>
                <a:spcPct val="20000"/>
              </a:spcBef>
              <a:buClr>
                <a:srgbClr val="000000"/>
              </a:buClr>
              <a:buSzPct val="115000"/>
              <a:buBlip>
                <a:blip r:embed="rId4"/>
              </a:buBlip>
              <a:defRPr/>
            </a:pPr>
            <a:r>
              <a:rPr lang="zh-CN" altLang="en-US" sz="2800" b="1" dirty="0">
                <a:latin typeface="Arial" pitchFamily="34" charset="0"/>
              </a:rPr>
              <a:t>总之，电力电子技术的应用越来越广，其地位也越来越重要。</a:t>
            </a:r>
            <a:r>
              <a:rPr lang="zh-CN" altLang="en-US" sz="3200" dirty="0">
                <a:latin typeface="Arial" pitchFamily="34" charset="0"/>
              </a:rPr>
              <a:t> </a:t>
            </a:r>
          </a:p>
          <a:p>
            <a:pPr>
              <a:lnSpc>
                <a:spcPct val="150000"/>
              </a:lnSpc>
              <a:spcBef>
                <a:spcPct val="20000"/>
              </a:spcBef>
              <a:buClr>
                <a:srgbClr val="000000"/>
              </a:buClr>
              <a:buSzPct val="115000"/>
              <a:buFont typeface="Wingdings" pitchFamily="2" charset="2"/>
              <a:buBlip>
                <a:blip r:embed="rId4"/>
              </a:buBlip>
              <a:defRPr/>
            </a:pPr>
            <a:endParaRPr lang="en-US" altLang="zh-CN" sz="2800" dirty="0">
              <a:solidFill>
                <a:srgbClr val="000000"/>
              </a:solidFill>
              <a:effectLst>
                <a:outerShdw blurRad="38100" dist="38100" dir="2700000" algn="tl">
                  <a:srgbClr val="FFFFFF"/>
                </a:outerShdw>
              </a:effectLst>
              <a:latin typeface="华文中宋" pitchFamily="2" charset="-122"/>
              <a:ea typeface="华文中宋" pitchFamily="2" charset="-122"/>
            </a:endParaRPr>
          </a:p>
          <a:p>
            <a:pPr>
              <a:lnSpc>
                <a:spcPct val="150000"/>
              </a:lnSpc>
              <a:spcBef>
                <a:spcPct val="20000"/>
              </a:spcBef>
              <a:buClr>
                <a:srgbClr val="000000"/>
              </a:buClr>
              <a:buSzPct val="115000"/>
              <a:buFont typeface="Wingdings" pitchFamily="2" charset="2"/>
              <a:buBlip>
                <a:blip r:embed="rId4"/>
              </a:buBlip>
              <a:defRPr/>
            </a:pPr>
            <a:r>
              <a:rPr lang="zh-CN" altLang="en-US" sz="2800" dirty="0">
                <a:solidFill>
                  <a:srgbClr val="000000"/>
                </a:solidFill>
                <a:effectLst>
                  <a:outerShdw blurRad="38100" dist="38100" dir="2700000" algn="tl">
                    <a:srgbClr val="FFFFFF"/>
                  </a:outerShdw>
                </a:effectLst>
                <a:latin typeface="华文中宋" pitchFamily="2" charset="-122"/>
                <a:ea typeface="华文中宋" pitchFamily="2" charset="-122"/>
              </a:rPr>
              <a:t>激发人们学习、研究电力电子技术并使其飞速发展。</a:t>
            </a:r>
            <a:endParaRPr lang="zh-CN" altLang="en-US" sz="1200" dirty="0">
              <a:solidFill>
                <a:srgbClr val="000000"/>
              </a:solidFill>
              <a:effectLst>
                <a:outerShdw blurRad="38100" dist="38100" dir="2700000" algn="tl">
                  <a:srgbClr val="FFFFFF"/>
                </a:outerShdw>
              </a:effectLst>
              <a:latin typeface="华文中宋" pitchFamily="2" charset="-122"/>
              <a:ea typeface="华文中宋" pitchFamily="2" charset="-122"/>
            </a:endParaRPr>
          </a:p>
          <a:p>
            <a:pPr>
              <a:lnSpc>
                <a:spcPct val="110000"/>
              </a:lnSpc>
              <a:spcBef>
                <a:spcPct val="20000"/>
              </a:spcBef>
              <a:buClr>
                <a:srgbClr val="000000"/>
              </a:buClr>
              <a:buSzPct val="115000"/>
              <a:buFont typeface="Wingdings" pitchFamily="2" charset="2"/>
              <a:buBlip>
                <a:blip r:embed="rId4"/>
              </a:buBlip>
              <a:defRPr/>
            </a:pPr>
            <a:endParaRPr lang="zh-CN" altLang="en-US" sz="1200" dirty="0">
              <a:solidFill>
                <a:srgbClr val="000000"/>
              </a:solidFill>
              <a:effectLst>
                <a:outerShdw blurRad="38100" dist="38100" dir="2700000" algn="tl">
                  <a:srgbClr val="FFFFFF"/>
                </a:outerShdw>
              </a:effectLst>
              <a:latin typeface="华文中宋" pitchFamily="2" charset="-122"/>
              <a:ea typeface="华文中宋" pitchFamily="2" charset="-122"/>
            </a:endParaRPr>
          </a:p>
        </p:txBody>
      </p:sp>
      <p:sp>
        <p:nvSpPr>
          <p:cNvPr id="26628" name="Rectangle 9"/>
          <p:cNvSpPr>
            <a:spLocks noGrp="1" noChangeArrowheads="1"/>
          </p:cNvSpPr>
          <p:nvPr>
            <p:ph type="title"/>
          </p:nvPr>
        </p:nvSpPr>
        <p:spPr/>
        <p:txBody>
          <a:bodyPr/>
          <a:lstStyle/>
          <a:p>
            <a:pPr eaLnBrk="1" hangingPunct="1"/>
            <a:r>
              <a:rPr lang="en-US" altLang="zh-CN"/>
              <a:t>3</a:t>
            </a:r>
            <a:r>
              <a:rPr lang="en-US" altLang="zh-CN">
                <a:solidFill>
                  <a:schemeClr val="tx1"/>
                </a:solidFill>
              </a:rPr>
              <a:t> </a:t>
            </a:r>
            <a:r>
              <a:rPr lang="zh-CN" altLang="en-US">
                <a:ea typeface="黑体" pitchFamily="49" charset="-122"/>
              </a:rPr>
              <a:t>电力电子技术的应用</a:t>
            </a:r>
          </a:p>
        </p:txBody>
      </p:sp>
      <p:sp>
        <p:nvSpPr>
          <p:cNvPr id="3" name="日期占位符 2"/>
          <p:cNvSpPr>
            <a:spLocks noGrp="1"/>
          </p:cNvSpPr>
          <p:nvPr>
            <p:ph type="dt" sz="half" idx="10"/>
          </p:nvPr>
        </p:nvSpPr>
        <p:spPr/>
        <p:txBody>
          <a:bodyPr/>
          <a:lstStyle/>
          <a:p>
            <a:fld id="{6E35064F-BD86-4FA3-A98F-8ACA0B285EDA}" type="datetime10">
              <a:rPr lang="zh-CN" altLang="en-US" smtClean="0"/>
              <a:t>22:28</a:t>
            </a:fld>
            <a:endParaRPr lang="zh-CN" altLang="en-US"/>
          </a:p>
        </p:txBody>
      </p:sp>
      <p:sp>
        <p:nvSpPr>
          <p:cNvPr id="2" name="灯片编号占位符 1">
            <a:extLst>
              <a:ext uri="{FF2B5EF4-FFF2-40B4-BE49-F238E27FC236}">
                <a16:creationId xmlns:a16="http://schemas.microsoft.com/office/drawing/2014/main" id="{C2BBD4DE-874D-4F2B-9E9D-762831441291}"/>
              </a:ext>
            </a:extLst>
          </p:cNvPr>
          <p:cNvSpPr>
            <a:spLocks noGrp="1"/>
          </p:cNvSpPr>
          <p:nvPr>
            <p:ph type="sldNum" sz="quarter" idx="12"/>
          </p:nvPr>
        </p:nvSpPr>
        <p:spPr/>
        <p:txBody>
          <a:bodyPr/>
          <a:lstStyle/>
          <a:p>
            <a:fld id="{0C913308-F349-4B6D-A68A-DD1791B4A57B}" type="slidenum">
              <a:rPr lang="zh-CN" altLang="en-US" smtClean="0"/>
              <a:t>25</a:t>
            </a:fld>
            <a:endParaRPr lang="zh-CN" altLang="en-US"/>
          </a:p>
        </p:txBody>
      </p:sp>
    </p:spTree>
    <p:custDataLst>
      <p:tags r:id="rId1"/>
    </p:custDataLst>
    <p:extLst>
      <p:ext uri="{BB962C8B-B14F-4D97-AF65-F5344CB8AC3E}">
        <p14:creationId xmlns:p14="http://schemas.microsoft.com/office/powerpoint/2010/main" val="3417524393"/>
      </p:ext>
    </p:extLst>
  </p:cSld>
  <p:clrMapOvr>
    <a:masterClrMapping/>
  </p:clrMapOvr>
  <mc:AlternateContent xmlns:mc="http://schemas.openxmlformats.org/markup-compatibility/2006" xmlns:p14="http://schemas.microsoft.com/office/powerpoint/2010/main">
    <mc:Choice Requires="p14">
      <p:transition spd="slow" p14:dur="2000" advTm="84909"/>
    </mc:Choice>
    <mc:Fallback xmlns="">
      <p:transition spd="slow" advTm="8490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9269">
                                            <p:txEl>
                                              <p:pRg st="0" end="0"/>
                                            </p:txEl>
                                          </p:spTgt>
                                        </p:tgtEl>
                                        <p:attrNameLst>
                                          <p:attrName>style.visibility</p:attrName>
                                        </p:attrNameLst>
                                      </p:cBhvr>
                                      <p:to>
                                        <p:strVal val="visible"/>
                                      </p:to>
                                    </p:set>
                                    <p:animEffect transition="in" filter="blinds(horizontal)">
                                      <p:cBhvr>
                                        <p:cTn id="7" dur="500"/>
                                        <p:tgtEl>
                                          <p:spTgt spid="1392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9269">
                                            <p:txEl>
                                              <p:pRg st="2" end="2"/>
                                            </p:txEl>
                                          </p:spTgt>
                                        </p:tgtEl>
                                        <p:attrNameLst>
                                          <p:attrName>style.visibility</p:attrName>
                                        </p:attrNameLst>
                                      </p:cBhvr>
                                      <p:to>
                                        <p:strVal val="visible"/>
                                      </p:to>
                                    </p:set>
                                    <p:animEffect transition="in" filter="blinds(horizontal)">
                                      <p:cBhvr>
                                        <p:cTn id="12" dur="500"/>
                                        <p:tgtEl>
                                          <p:spTgt spid="13926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9"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3" name="Text Box 5"/>
          <p:cNvSpPr txBox="1">
            <a:spLocks noChangeArrowheads="1"/>
          </p:cNvSpPr>
          <p:nvPr/>
        </p:nvSpPr>
        <p:spPr bwMode="auto">
          <a:xfrm>
            <a:off x="1692275" y="692150"/>
            <a:ext cx="6983413" cy="576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charset="0"/>
                <a:ea typeface="宋体" pitchFamily="2" charset="-122"/>
              </a:defRPr>
            </a:lvl1pPr>
            <a:lvl2pPr marL="800100" indent="-342900" algn="l">
              <a:defRPr>
                <a:solidFill>
                  <a:schemeClr val="tx1"/>
                </a:solidFill>
                <a:latin typeface="Arial" charset="0"/>
                <a:ea typeface="宋体" pitchFamily="2" charset="-122"/>
              </a:defRPr>
            </a:lvl2pPr>
            <a:lvl3pPr marL="1257300" indent="-342900" algn="l">
              <a:defRPr>
                <a:solidFill>
                  <a:schemeClr val="tx1"/>
                </a:solidFill>
                <a:latin typeface="Arial" charset="0"/>
                <a:ea typeface="宋体" pitchFamily="2" charset="-122"/>
              </a:defRPr>
            </a:lvl3pPr>
            <a:lvl4pPr marL="1714500" indent="-342900" algn="l">
              <a:defRPr>
                <a:solidFill>
                  <a:schemeClr val="tx1"/>
                </a:solidFill>
                <a:latin typeface="Arial" charset="0"/>
                <a:ea typeface="宋体" pitchFamily="2" charset="-122"/>
              </a:defRPr>
            </a:lvl4pPr>
            <a:lvl5pPr marL="2171700" indent="-342900" algn="l">
              <a:defRPr>
                <a:solidFill>
                  <a:schemeClr val="tx1"/>
                </a:solidFill>
                <a:latin typeface="Arial" charset="0"/>
                <a:ea typeface="宋体" pitchFamily="2" charset="-122"/>
              </a:defRPr>
            </a:lvl5pPr>
            <a:lvl6pPr marL="2628900" indent="-342900" fontAlgn="base">
              <a:spcBef>
                <a:spcPct val="0"/>
              </a:spcBef>
              <a:spcAft>
                <a:spcPct val="0"/>
              </a:spcAft>
              <a:defRPr>
                <a:solidFill>
                  <a:schemeClr val="tx1"/>
                </a:solidFill>
                <a:latin typeface="Arial" charset="0"/>
                <a:ea typeface="宋体" pitchFamily="2" charset="-122"/>
              </a:defRPr>
            </a:lvl6pPr>
            <a:lvl7pPr marL="3086100" indent="-342900" fontAlgn="base">
              <a:spcBef>
                <a:spcPct val="0"/>
              </a:spcBef>
              <a:spcAft>
                <a:spcPct val="0"/>
              </a:spcAft>
              <a:defRPr>
                <a:solidFill>
                  <a:schemeClr val="tx1"/>
                </a:solidFill>
                <a:latin typeface="Arial" charset="0"/>
                <a:ea typeface="宋体" pitchFamily="2" charset="-122"/>
              </a:defRPr>
            </a:lvl7pPr>
            <a:lvl8pPr marL="3543300" indent="-342900" fontAlgn="base">
              <a:spcBef>
                <a:spcPct val="0"/>
              </a:spcBef>
              <a:spcAft>
                <a:spcPct val="0"/>
              </a:spcAft>
              <a:defRPr>
                <a:solidFill>
                  <a:schemeClr val="tx1"/>
                </a:solidFill>
                <a:latin typeface="Arial" charset="0"/>
                <a:ea typeface="宋体" pitchFamily="2" charset="-122"/>
              </a:defRPr>
            </a:lvl8pPr>
            <a:lvl9pPr marL="4000500" indent="-342900" fontAlgn="base">
              <a:spcBef>
                <a:spcPct val="0"/>
              </a:spcBef>
              <a:spcAft>
                <a:spcPct val="0"/>
              </a:spcAft>
              <a:defRPr>
                <a:solidFill>
                  <a:schemeClr val="tx1"/>
                </a:solidFill>
                <a:latin typeface="Arial" charset="0"/>
                <a:ea typeface="宋体" pitchFamily="2" charset="-122"/>
              </a:defRPr>
            </a:lvl9pPr>
          </a:lstStyle>
          <a:p>
            <a:pPr>
              <a:lnSpc>
                <a:spcPct val="150000"/>
              </a:lnSpc>
              <a:spcBef>
                <a:spcPct val="20000"/>
              </a:spcBef>
              <a:buClr>
                <a:srgbClr val="000000"/>
              </a:buClr>
              <a:buSzPct val="115000"/>
              <a:buFont typeface="Wingdings" pitchFamily="2" charset="2"/>
              <a:buNone/>
              <a:defRPr/>
            </a:pPr>
            <a:r>
              <a:rPr lang="en-US" altLang="zh-CN" sz="3200" b="1" dirty="0">
                <a:solidFill>
                  <a:srgbClr val="000000"/>
                </a:solidFill>
                <a:effectLst>
                  <a:outerShdw blurRad="38100" dist="38100" dir="2700000" algn="tl">
                    <a:srgbClr val="C0C0C0"/>
                  </a:outerShdw>
                </a:effectLst>
                <a:ea typeface="华文中宋" pitchFamily="2" charset="-122"/>
              </a:rPr>
              <a:t>1   </a:t>
            </a:r>
            <a:r>
              <a:rPr lang="zh-CN" altLang="en-US" sz="3200" b="1" dirty="0">
                <a:solidFill>
                  <a:srgbClr val="000000"/>
                </a:solidFill>
                <a:effectLst>
                  <a:outerShdw blurRad="38100" dist="38100" dir="2700000" algn="tl">
                    <a:srgbClr val="C0C0C0"/>
                  </a:outerShdw>
                </a:effectLst>
                <a:ea typeface="华文中宋" pitchFamily="2" charset="-122"/>
              </a:rPr>
              <a:t>什么是电力电子技术</a:t>
            </a:r>
          </a:p>
          <a:p>
            <a:pPr>
              <a:lnSpc>
                <a:spcPct val="150000"/>
              </a:lnSpc>
              <a:spcBef>
                <a:spcPct val="20000"/>
              </a:spcBef>
              <a:buClr>
                <a:srgbClr val="000000"/>
              </a:buClr>
              <a:buSzPct val="115000"/>
              <a:buFont typeface="Wingdings" pitchFamily="2" charset="2"/>
              <a:buNone/>
              <a:defRPr/>
            </a:pPr>
            <a:r>
              <a:rPr lang="en-US" altLang="zh-CN" sz="3200" b="1" dirty="0">
                <a:solidFill>
                  <a:srgbClr val="000000"/>
                </a:solidFill>
                <a:effectLst>
                  <a:outerShdw blurRad="38100" dist="38100" dir="2700000" algn="tl">
                    <a:srgbClr val="C0C0C0"/>
                  </a:outerShdw>
                </a:effectLst>
                <a:ea typeface="华文中宋" pitchFamily="2" charset="-122"/>
              </a:rPr>
              <a:t>2   </a:t>
            </a:r>
            <a:r>
              <a:rPr lang="zh-CN" altLang="en-US" sz="3200" b="1" dirty="0">
                <a:solidFill>
                  <a:srgbClr val="000000"/>
                </a:solidFill>
                <a:effectLst>
                  <a:outerShdw blurRad="38100" dist="38100" dir="2700000" algn="tl">
                    <a:srgbClr val="C0C0C0"/>
                  </a:outerShdw>
                </a:effectLst>
                <a:ea typeface="华文中宋" pitchFamily="2" charset="-122"/>
              </a:rPr>
              <a:t>电力电子技术的发展史</a:t>
            </a:r>
          </a:p>
          <a:p>
            <a:pPr>
              <a:lnSpc>
                <a:spcPct val="150000"/>
              </a:lnSpc>
              <a:spcBef>
                <a:spcPct val="20000"/>
              </a:spcBef>
              <a:buClr>
                <a:srgbClr val="000000"/>
              </a:buClr>
              <a:buSzPct val="115000"/>
              <a:buFont typeface="Wingdings" pitchFamily="2" charset="2"/>
              <a:buAutoNum type="arabicPlain" startAt="3"/>
              <a:defRPr/>
            </a:pPr>
            <a:r>
              <a:rPr lang="zh-CN" altLang="en-US" sz="3200" b="1" dirty="0">
                <a:solidFill>
                  <a:srgbClr val="000000"/>
                </a:solidFill>
                <a:effectLst>
                  <a:outerShdw blurRad="38100" dist="38100" dir="2700000" algn="tl">
                    <a:srgbClr val="C0C0C0"/>
                  </a:outerShdw>
                </a:effectLst>
                <a:ea typeface="华文中宋" pitchFamily="2" charset="-122"/>
              </a:rPr>
              <a:t>  电力电子技术的应用</a:t>
            </a:r>
          </a:p>
          <a:p>
            <a:pPr>
              <a:lnSpc>
                <a:spcPct val="150000"/>
              </a:lnSpc>
              <a:spcBef>
                <a:spcPct val="20000"/>
              </a:spcBef>
              <a:buClr>
                <a:srgbClr val="000000"/>
              </a:buClr>
              <a:buSzPct val="115000"/>
              <a:buFont typeface="Wingdings" pitchFamily="2" charset="2"/>
              <a:buAutoNum type="arabicPlain" startAt="3"/>
              <a:defRPr/>
            </a:pPr>
            <a:r>
              <a:rPr lang="zh-CN" altLang="en-US" sz="3200" b="1" dirty="0">
                <a:solidFill>
                  <a:srgbClr val="000000"/>
                </a:solidFill>
                <a:effectLst>
                  <a:outerShdw blurRad="38100" dist="38100" dir="2700000" algn="tl">
                    <a:srgbClr val="C0C0C0"/>
                  </a:outerShdw>
                </a:effectLst>
                <a:ea typeface="华文中宋" pitchFamily="2" charset="-122"/>
              </a:rPr>
              <a:t>  电力电子技术的研究内容</a:t>
            </a:r>
          </a:p>
          <a:p>
            <a:pPr>
              <a:lnSpc>
                <a:spcPct val="150000"/>
              </a:lnSpc>
              <a:spcBef>
                <a:spcPct val="20000"/>
              </a:spcBef>
              <a:buClr>
                <a:srgbClr val="000000"/>
              </a:buClr>
              <a:buSzPct val="115000"/>
              <a:buFont typeface="Wingdings" pitchFamily="2" charset="2"/>
              <a:buAutoNum type="arabicPlain" startAt="3"/>
              <a:defRPr/>
            </a:pPr>
            <a:r>
              <a:rPr lang="zh-CN" altLang="en-US" sz="3200" b="1" dirty="0">
                <a:solidFill>
                  <a:srgbClr val="000000"/>
                </a:solidFill>
                <a:effectLst>
                  <a:outerShdw blurRad="38100" dist="38100" dir="2700000" algn="tl">
                    <a:srgbClr val="C0C0C0"/>
                  </a:outerShdw>
                </a:effectLst>
                <a:ea typeface="华文中宋" pitchFamily="2" charset="-122"/>
              </a:rPr>
              <a:t>  电力电子技术的研究、学习方法</a:t>
            </a:r>
          </a:p>
          <a:p>
            <a:pPr>
              <a:lnSpc>
                <a:spcPct val="150000"/>
              </a:lnSpc>
              <a:spcBef>
                <a:spcPct val="20000"/>
              </a:spcBef>
              <a:buClr>
                <a:srgbClr val="000000"/>
              </a:buClr>
              <a:buSzPct val="115000"/>
              <a:buFont typeface="Wingdings" pitchFamily="2" charset="2"/>
              <a:buAutoNum type="arabicPlain" startAt="3"/>
              <a:defRPr/>
            </a:pPr>
            <a:r>
              <a:rPr lang="zh-CN" altLang="en-US" sz="3200" b="1" dirty="0">
                <a:solidFill>
                  <a:srgbClr val="000000"/>
                </a:solidFill>
                <a:effectLst>
                  <a:outerShdw blurRad="38100" dist="38100" dir="2700000" algn="tl">
                    <a:srgbClr val="C0C0C0"/>
                  </a:outerShdw>
                </a:effectLst>
                <a:ea typeface="华文中宋" pitchFamily="2" charset="-122"/>
              </a:rPr>
              <a:t>  课程内容简介</a:t>
            </a:r>
            <a:endParaRPr lang="en-US" altLang="zh-CN" sz="3200" b="1" dirty="0">
              <a:solidFill>
                <a:srgbClr val="000000"/>
              </a:solidFill>
              <a:effectLst>
                <a:outerShdw blurRad="38100" dist="38100" dir="2700000" algn="tl">
                  <a:srgbClr val="C0C0C0"/>
                </a:outerShdw>
              </a:effectLst>
              <a:ea typeface="华文中宋" pitchFamily="2" charset="-122"/>
            </a:endParaRPr>
          </a:p>
          <a:p>
            <a:pPr>
              <a:lnSpc>
                <a:spcPct val="150000"/>
              </a:lnSpc>
              <a:spcBef>
                <a:spcPct val="20000"/>
              </a:spcBef>
              <a:buClr>
                <a:srgbClr val="000000"/>
              </a:buClr>
              <a:buSzPct val="115000"/>
              <a:buFont typeface="Wingdings" pitchFamily="2" charset="2"/>
              <a:buAutoNum type="arabicPlain" startAt="3"/>
              <a:defRPr/>
            </a:pPr>
            <a:r>
              <a:rPr lang="en-US" altLang="zh-CN" sz="3200" b="1" dirty="0">
                <a:solidFill>
                  <a:srgbClr val="000000"/>
                </a:solidFill>
                <a:effectLst>
                  <a:outerShdw blurRad="38100" dist="38100" dir="2700000" algn="tl">
                    <a:srgbClr val="C0C0C0"/>
                  </a:outerShdw>
                </a:effectLst>
                <a:ea typeface="华文中宋" pitchFamily="2" charset="-122"/>
              </a:rPr>
              <a:t>  </a:t>
            </a:r>
            <a:r>
              <a:rPr lang="zh-CN" altLang="en-US" sz="3200" b="1" dirty="0">
                <a:solidFill>
                  <a:srgbClr val="000000"/>
                </a:solidFill>
                <a:effectLst>
                  <a:outerShdw blurRad="38100" dist="38100" dir="2700000" algn="tl">
                    <a:srgbClr val="C0C0C0"/>
                  </a:outerShdw>
                </a:effectLst>
                <a:ea typeface="华文中宋" pitchFamily="2" charset="-122"/>
              </a:rPr>
              <a:t>电力电子技术专业前景</a:t>
            </a:r>
            <a:endParaRPr lang="en-US" altLang="zh-CN" sz="3600" b="1" dirty="0">
              <a:solidFill>
                <a:srgbClr val="000000"/>
              </a:solidFill>
              <a:effectLst>
                <a:outerShdw blurRad="38100" dist="38100" dir="2700000" algn="tl">
                  <a:srgbClr val="C0C0C0"/>
                </a:outerShdw>
              </a:effectLst>
              <a:ea typeface="华文中宋" pitchFamily="2" charset="-122"/>
            </a:endParaRPr>
          </a:p>
        </p:txBody>
      </p:sp>
      <p:sp>
        <p:nvSpPr>
          <p:cNvPr id="4100" name="Rectangle 10"/>
          <p:cNvSpPr>
            <a:spLocks noGrp="1" noChangeArrowheads="1"/>
          </p:cNvSpPr>
          <p:nvPr>
            <p:ph type="title"/>
          </p:nvPr>
        </p:nvSpPr>
        <p:spPr>
          <a:xfrm>
            <a:off x="1116013" y="44624"/>
            <a:ext cx="6929437" cy="717550"/>
          </a:xfrm>
        </p:spPr>
        <p:txBody>
          <a:bodyPr/>
          <a:lstStyle/>
          <a:p>
            <a:pPr eaLnBrk="1" hangingPunct="1"/>
            <a:r>
              <a:rPr lang="zh-CN" altLang="en-US" dirty="0">
                <a:latin typeface="黑体" pitchFamily="49" charset="-122"/>
                <a:ea typeface="黑体" pitchFamily="49" charset="-122"/>
              </a:rPr>
              <a:t>绪 论</a:t>
            </a:r>
          </a:p>
        </p:txBody>
      </p:sp>
      <p:sp>
        <p:nvSpPr>
          <p:cNvPr id="3" name="日期占位符 2"/>
          <p:cNvSpPr>
            <a:spLocks noGrp="1"/>
          </p:cNvSpPr>
          <p:nvPr>
            <p:ph type="dt" sz="half" idx="10"/>
          </p:nvPr>
        </p:nvSpPr>
        <p:spPr/>
        <p:txBody>
          <a:bodyPr/>
          <a:lstStyle/>
          <a:p>
            <a:fld id="{BE3ECE28-13C5-45CF-A532-03EA1C1EDEED}" type="datetime10">
              <a:rPr lang="zh-CN" altLang="en-US" smtClean="0"/>
              <a:t>22:28</a:t>
            </a:fld>
            <a:endParaRPr lang="zh-CN" altLang="en-US"/>
          </a:p>
        </p:txBody>
      </p:sp>
      <p:sp>
        <p:nvSpPr>
          <p:cNvPr id="2" name="灯片编号占位符 1">
            <a:extLst>
              <a:ext uri="{FF2B5EF4-FFF2-40B4-BE49-F238E27FC236}">
                <a16:creationId xmlns:a16="http://schemas.microsoft.com/office/drawing/2014/main" id="{EAF7E23D-B0A8-4738-9B20-F596EAEB2AD0}"/>
              </a:ext>
            </a:extLst>
          </p:cNvPr>
          <p:cNvSpPr>
            <a:spLocks noGrp="1"/>
          </p:cNvSpPr>
          <p:nvPr>
            <p:ph type="sldNum" sz="quarter" idx="12"/>
          </p:nvPr>
        </p:nvSpPr>
        <p:spPr/>
        <p:txBody>
          <a:bodyPr/>
          <a:lstStyle/>
          <a:p>
            <a:fld id="{0C913308-F349-4B6D-A68A-DD1791B4A57B}" type="slidenum">
              <a:rPr lang="zh-CN" altLang="en-US" smtClean="0"/>
              <a:t>26</a:t>
            </a:fld>
            <a:endParaRPr lang="zh-CN" altLang="en-US"/>
          </a:p>
        </p:txBody>
      </p:sp>
    </p:spTree>
    <p:extLst>
      <p:ext uri="{BB962C8B-B14F-4D97-AF65-F5344CB8AC3E}">
        <p14:creationId xmlns:p14="http://schemas.microsoft.com/office/powerpoint/2010/main" val="468138623"/>
      </p:ext>
    </p:extLst>
  </p:cSld>
  <p:clrMapOvr>
    <a:masterClrMapping/>
  </p:clrMapOvr>
  <mc:AlternateContent xmlns:mc="http://schemas.openxmlformats.org/markup-compatibility/2006" xmlns:p14="http://schemas.microsoft.com/office/powerpoint/2010/main">
    <mc:Choice Requires="p14">
      <p:transition spd="slow" p14:dur="2000" advTm="70592"/>
    </mc:Choice>
    <mc:Fallback xmlns="">
      <p:transition spd="slow" advTm="70592"/>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idx="4294967295"/>
          </p:nvPr>
        </p:nvSpPr>
        <p:spPr>
          <a:xfrm>
            <a:off x="827584" y="1052736"/>
            <a:ext cx="7620000" cy="990600"/>
          </a:xfrm>
        </p:spPr>
        <p:txBody>
          <a:bodyPr anchor="b"/>
          <a:lstStyle/>
          <a:p>
            <a:pPr eaLnBrk="1" hangingPunct="1"/>
            <a:r>
              <a:rPr lang="zh-CN" altLang="en-US" sz="2800" b="0"/>
              <a:t>从技术层看电力电子的研究内容</a:t>
            </a:r>
          </a:p>
        </p:txBody>
      </p:sp>
      <p:sp>
        <p:nvSpPr>
          <p:cNvPr id="13326" name="Text Box 14"/>
          <p:cNvSpPr txBox="1">
            <a:spLocks noChangeArrowheads="1"/>
          </p:cNvSpPr>
          <p:nvPr/>
        </p:nvSpPr>
        <p:spPr bwMode="auto">
          <a:xfrm>
            <a:off x="1828800" y="2209800"/>
            <a:ext cx="685800" cy="3541713"/>
          </a:xfrm>
          <a:prstGeom prst="rect">
            <a:avLst/>
          </a:prstGeom>
          <a:solidFill>
            <a:srgbClr val="FFFF99"/>
          </a:solidFill>
          <a:ln w="38100">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sz="1400">
                <a:solidFill>
                  <a:schemeClr val="tx1"/>
                </a:solidFill>
                <a:latin typeface="Arial" charset="0"/>
                <a:ea typeface="宋体" pitchFamily="2" charset="-122"/>
              </a:defRPr>
            </a:lvl1pPr>
            <a:lvl2pPr marL="742950" indent="-285750" eaLnBrk="0" hangingPunct="0">
              <a:defRPr sz="1400">
                <a:solidFill>
                  <a:schemeClr val="tx1"/>
                </a:solidFill>
                <a:latin typeface="Arial" charset="0"/>
                <a:ea typeface="宋体" pitchFamily="2" charset="-122"/>
              </a:defRPr>
            </a:lvl2pPr>
            <a:lvl3pPr marL="1143000" indent="-228600" eaLnBrk="0" hangingPunct="0">
              <a:defRPr sz="1400">
                <a:solidFill>
                  <a:schemeClr val="tx1"/>
                </a:solidFill>
                <a:latin typeface="Arial" charset="0"/>
                <a:ea typeface="宋体" pitchFamily="2" charset="-122"/>
              </a:defRPr>
            </a:lvl3pPr>
            <a:lvl4pPr marL="1600200" indent="-228600" eaLnBrk="0" hangingPunct="0">
              <a:defRPr sz="1400">
                <a:solidFill>
                  <a:schemeClr val="tx1"/>
                </a:solidFill>
                <a:latin typeface="Arial" charset="0"/>
                <a:ea typeface="宋体" pitchFamily="2" charset="-122"/>
              </a:defRPr>
            </a:lvl4pPr>
            <a:lvl5pPr marL="2057400" indent="-228600" eaLnBrk="0" hangingPunct="0">
              <a:defRPr sz="1400">
                <a:solidFill>
                  <a:schemeClr val="tx1"/>
                </a:solidFill>
                <a:latin typeface="Arial" charset="0"/>
                <a:ea typeface="宋体" pitchFamily="2" charset="-122"/>
              </a:defRPr>
            </a:lvl5pPr>
            <a:lvl6pPr marL="2514600" indent="-228600" algn="r" eaLnBrk="0" fontAlgn="base" hangingPunct="0">
              <a:spcBef>
                <a:spcPct val="0"/>
              </a:spcBef>
              <a:spcAft>
                <a:spcPct val="0"/>
              </a:spcAft>
              <a:defRPr sz="1400">
                <a:solidFill>
                  <a:schemeClr val="tx1"/>
                </a:solidFill>
                <a:latin typeface="Arial" charset="0"/>
                <a:ea typeface="宋体" pitchFamily="2" charset="-122"/>
              </a:defRPr>
            </a:lvl6pPr>
            <a:lvl7pPr marL="2971800" indent="-228600" algn="r" eaLnBrk="0" fontAlgn="base" hangingPunct="0">
              <a:spcBef>
                <a:spcPct val="0"/>
              </a:spcBef>
              <a:spcAft>
                <a:spcPct val="0"/>
              </a:spcAft>
              <a:defRPr sz="1400">
                <a:solidFill>
                  <a:schemeClr val="tx1"/>
                </a:solidFill>
                <a:latin typeface="Arial" charset="0"/>
                <a:ea typeface="宋体" pitchFamily="2" charset="-122"/>
              </a:defRPr>
            </a:lvl7pPr>
            <a:lvl8pPr marL="3429000" indent="-228600" algn="r" eaLnBrk="0" fontAlgn="base" hangingPunct="0">
              <a:spcBef>
                <a:spcPct val="0"/>
              </a:spcBef>
              <a:spcAft>
                <a:spcPct val="0"/>
              </a:spcAft>
              <a:defRPr sz="1400">
                <a:solidFill>
                  <a:schemeClr val="tx1"/>
                </a:solidFill>
                <a:latin typeface="Arial" charset="0"/>
                <a:ea typeface="宋体" pitchFamily="2" charset="-122"/>
              </a:defRPr>
            </a:lvl8pPr>
            <a:lvl9pPr marL="3886200" indent="-228600" algn="r" eaLnBrk="0" fontAlgn="base" hangingPunct="0">
              <a:spcBef>
                <a:spcPct val="0"/>
              </a:spcBef>
              <a:spcAft>
                <a:spcPct val="0"/>
              </a:spcAft>
              <a:defRPr sz="1400">
                <a:solidFill>
                  <a:schemeClr val="tx1"/>
                </a:solidFill>
                <a:latin typeface="Arial" charset="0"/>
                <a:ea typeface="宋体" pitchFamily="2" charset="-122"/>
              </a:defRPr>
            </a:lvl9pPr>
          </a:lstStyle>
          <a:p>
            <a:pPr algn="l" eaLnBrk="1" hangingPunct="1">
              <a:spcBef>
                <a:spcPct val="50000"/>
              </a:spcBef>
            </a:pPr>
            <a:r>
              <a:rPr kumimoji="1" lang="zh-CN" altLang="en-US" sz="3200" dirty="0">
                <a:latin typeface="Tahoma" pitchFamily="34" charset="0"/>
              </a:rPr>
              <a:t>从技术层面来看</a:t>
            </a:r>
          </a:p>
        </p:txBody>
      </p:sp>
      <p:grpSp>
        <p:nvGrpSpPr>
          <p:cNvPr id="13330" name="Group 18"/>
          <p:cNvGrpSpPr>
            <a:grpSpLocks/>
          </p:cNvGrpSpPr>
          <p:nvPr/>
        </p:nvGrpSpPr>
        <p:grpSpPr bwMode="auto">
          <a:xfrm>
            <a:off x="3048000" y="2209800"/>
            <a:ext cx="4876800" cy="3305175"/>
            <a:chOff x="1920" y="1392"/>
            <a:chExt cx="3072" cy="2082"/>
          </a:xfrm>
        </p:grpSpPr>
        <p:sp>
          <p:nvSpPr>
            <p:cNvPr id="29703" name="AutoShape 13"/>
            <p:cNvSpPr>
              <a:spLocks noChangeArrowheads="1"/>
            </p:cNvSpPr>
            <p:nvPr/>
          </p:nvSpPr>
          <p:spPr bwMode="auto">
            <a:xfrm>
              <a:off x="1920" y="2071"/>
              <a:ext cx="130" cy="580"/>
            </a:xfrm>
            <a:prstGeom prst="rightArrow">
              <a:avLst>
                <a:gd name="adj1" fmla="val 50000"/>
                <a:gd name="adj2" fmla="val 25000"/>
              </a:avLst>
            </a:prstGeom>
            <a:solidFill>
              <a:srgbClr val="FFFF99"/>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l"/>
              <a:endParaRPr kumimoji="1" lang="zh-CN" altLang="zh-CN" sz="2400">
                <a:latin typeface="Tahoma" pitchFamily="34" charset="0"/>
              </a:endParaRPr>
            </a:p>
          </p:txBody>
        </p:sp>
        <p:sp>
          <p:nvSpPr>
            <p:cNvPr id="29704" name="Text Box 16"/>
            <p:cNvSpPr txBox="1">
              <a:spLocks noChangeArrowheads="1"/>
            </p:cNvSpPr>
            <p:nvPr/>
          </p:nvSpPr>
          <p:spPr bwMode="auto">
            <a:xfrm>
              <a:off x="2832" y="1392"/>
              <a:ext cx="2160" cy="2082"/>
            </a:xfrm>
            <a:prstGeom prst="rect">
              <a:avLst/>
            </a:prstGeom>
            <a:solidFill>
              <a:srgbClr val="FFFF99"/>
            </a:solidFill>
            <a:ln w="38100">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sz="1400">
                  <a:solidFill>
                    <a:schemeClr val="tx1"/>
                  </a:solidFill>
                  <a:latin typeface="Arial" charset="0"/>
                  <a:ea typeface="宋体" pitchFamily="2" charset="-122"/>
                </a:defRPr>
              </a:lvl1pPr>
              <a:lvl2pPr marL="742950" indent="-285750" eaLnBrk="0" hangingPunct="0">
                <a:defRPr sz="1400">
                  <a:solidFill>
                    <a:schemeClr val="tx1"/>
                  </a:solidFill>
                  <a:latin typeface="Arial" charset="0"/>
                  <a:ea typeface="宋体" pitchFamily="2" charset="-122"/>
                </a:defRPr>
              </a:lvl2pPr>
              <a:lvl3pPr marL="1143000" indent="-228600" eaLnBrk="0" hangingPunct="0">
                <a:defRPr sz="1400">
                  <a:solidFill>
                    <a:schemeClr val="tx1"/>
                  </a:solidFill>
                  <a:latin typeface="Arial" charset="0"/>
                  <a:ea typeface="宋体" pitchFamily="2" charset="-122"/>
                </a:defRPr>
              </a:lvl3pPr>
              <a:lvl4pPr marL="1600200" indent="-228600" eaLnBrk="0" hangingPunct="0">
                <a:defRPr sz="1400">
                  <a:solidFill>
                    <a:schemeClr val="tx1"/>
                  </a:solidFill>
                  <a:latin typeface="Arial" charset="0"/>
                  <a:ea typeface="宋体" pitchFamily="2" charset="-122"/>
                </a:defRPr>
              </a:lvl4pPr>
              <a:lvl5pPr marL="2057400" indent="-228600" eaLnBrk="0" hangingPunct="0">
                <a:defRPr sz="1400">
                  <a:solidFill>
                    <a:schemeClr val="tx1"/>
                  </a:solidFill>
                  <a:latin typeface="Arial" charset="0"/>
                  <a:ea typeface="宋体" pitchFamily="2" charset="-122"/>
                </a:defRPr>
              </a:lvl5pPr>
              <a:lvl6pPr marL="2514600" indent="-228600" algn="r" eaLnBrk="0" fontAlgn="base" hangingPunct="0">
                <a:spcBef>
                  <a:spcPct val="0"/>
                </a:spcBef>
                <a:spcAft>
                  <a:spcPct val="0"/>
                </a:spcAft>
                <a:defRPr sz="1400">
                  <a:solidFill>
                    <a:schemeClr val="tx1"/>
                  </a:solidFill>
                  <a:latin typeface="Arial" charset="0"/>
                  <a:ea typeface="宋体" pitchFamily="2" charset="-122"/>
                </a:defRPr>
              </a:lvl6pPr>
              <a:lvl7pPr marL="2971800" indent="-228600" algn="r" eaLnBrk="0" fontAlgn="base" hangingPunct="0">
                <a:spcBef>
                  <a:spcPct val="0"/>
                </a:spcBef>
                <a:spcAft>
                  <a:spcPct val="0"/>
                </a:spcAft>
                <a:defRPr sz="1400">
                  <a:solidFill>
                    <a:schemeClr val="tx1"/>
                  </a:solidFill>
                  <a:latin typeface="Arial" charset="0"/>
                  <a:ea typeface="宋体" pitchFamily="2" charset="-122"/>
                </a:defRPr>
              </a:lvl7pPr>
              <a:lvl8pPr marL="3429000" indent="-228600" algn="r" eaLnBrk="0" fontAlgn="base" hangingPunct="0">
                <a:spcBef>
                  <a:spcPct val="0"/>
                </a:spcBef>
                <a:spcAft>
                  <a:spcPct val="0"/>
                </a:spcAft>
                <a:defRPr sz="1400">
                  <a:solidFill>
                    <a:schemeClr val="tx1"/>
                  </a:solidFill>
                  <a:latin typeface="Arial" charset="0"/>
                  <a:ea typeface="宋体" pitchFamily="2" charset="-122"/>
                </a:defRPr>
              </a:lvl8pPr>
              <a:lvl9pPr marL="3886200" indent="-228600" algn="r" eaLnBrk="0" fontAlgn="base" hangingPunct="0">
                <a:spcBef>
                  <a:spcPct val="0"/>
                </a:spcBef>
                <a:spcAft>
                  <a:spcPct val="0"/>
                </a:spcAft>
                <a:defRPr sz="1400">
                  <a:solidFill>
                    <a:schemeClr val="tx1"/>
                  </a:solidFill>
                  <a:latin typeface="Arial" charset="0"/>
                  <a:ea typeface="宋体" pitchFamily="2" charset="-122"/>
                </a:defRPr>
              </a:lvl9pPr>
            </a:lstStyle>
            <a:p>
              <a:pPr algn="l" eaLnBrk="1" hangingPunct="1">
                <a:lnSpc>
                  <a:spcPct val="120000"/>
                </a:lnSpc>
                <a:spcBef>
                  <a:spcPct val="20000"/>
                </a:spcBef>
                <a:buClr>
                  <a:schemeClr val="folHlink"/>
                </a:buClr>
                <a:buSzPct val="60000"/>
                <a:buFont typeface="Wingdings" pitchFamily="2" charset="2"/>
                <a:buChar char="n"/>
              </a:pPr>
              <a:r>
                <a:rPr kumimoji="1" lang="zh-CN" altLang="en-US" sz="3200" dirty="0">
                  <a:latin typeface="Tahoma" pitchFamily="34" charset="0"/>
                </a:rPr>
                <a:t>电路结构研究</a:t>
              </a:r>
            </a:p>
            <a:p>
              <a:pPr algn="l" eaLnBrk="1" hangingPunct="1">
                <a:lnSpc>
                  <a:spcPct val="120000"/>
                </a:lnSpc>
                <a:spcBef>
                  <a:spcPct val="20000"/>
                </a:spcBef>
                <a:buClr>
                  <a:schemeClr val="folHlink"/>
                </a:buClr>
                <a:buSzPct val="60000"/>
                <a:buFont typeface="Wingdings" pitchFamily="2" charset="2"/>
                <a:buChar char="n"/>
              </a:pPr>
              <a:r>
                <a:rPr kumimoji="1" lang="zh-CN" altLang="en-US" sz="3200" dirty="0">
                  <a:latin typeface="Tahoma" pitchFamily="34" charset="0"/>
                </a:rPr>
                <a:t>控制技术研究</a:t>
              </a:r>
            </a:p>
            <a:p>
              <a:pPr algn="l" eaLnBrk="1" hangingPunct="1">
                <a:lnSpc>
                  <a:spcPct val="120000"/>
                </a:lnSpc>
                <a:spcBef>
                  <a:spcPct val="20000"/>
                </a:spcBef>
                <a:buClr>
                  <a:schemeClr val="folHlink"/>
                </a:buClr>
                <a:buSzPct val="60000"/>
                <a:buFont typeface="Wingdings" pitchFamily="2" charset="2"/>
                <a:buChar char="n"/>
              </a:pPr>
              <a:r>
                <a:rPr kumimoji="1" lang="zh-CN" altLang="en-US" sz="3200" dirty="0">
                  <a:latin typeface="Tahoma" pitchFamily="34" charset="0"/>
                </a:rPr>
                <a:t>电磁兼容研究</a:t>
              </a:r>
            </a:p>
            <a:p>
              <a:pPr algn="l" eaLnBrk="1" hangingPunct="1">
                <a:lnSpc>
                  <a:spcPct val="120000"/>
                </a:lnSpc>
                <a:spcBef>
                  <a:spcPct val="20000"/>
                </a:spcBef>
                <a:buClr>
                  <a:schemeClr val="folHlink"/>
                </a:buClr>
                <a:buSzPct val="60000"/>
                <a:buFont typeface="Wingdings" pitchFamily="2" charset="2"/>
                <a:buChar char="n"/>
              </a:pPr>
              <a:r>
                <a:rPr kumimoji="1" lang="zh-CN" altLang="en-US" sz="3200" dirty="0">
                  <a:latin typeface="Tahoma" pitchFamily="34" charset="0"/>
                </a:rPr>
                <a:t>装置与系统研究</a:t>
              </a:r>
            </a:p>
            <a:p>
              <a:pPr algn="l" eaLnBrk="1" hangingPunct="1">
                <a:spcBef>
                  <a:spcPct val="50000"/>
                </a:spcBef>
              </a:pPr>
              <a:endParaRPr kumimoji="1" lang="en-US" altLang="zh-CN" sz="2400" dirty="0">
                <a:latin typeface="Tahoma" pitchFamily="34" charset="0"/>
              </a:endParaRPr>
            </a:p>
          </p:txBody>
        </p:sp>
      </p:grpSp>
      <p:sp>
        <p:nvSpPr>
          <p:cNvPr id="9" name="Rectangle 2"/>
          <p:cNvSpPr txBox="1">
            <a:spLocks noChangeArrowheads="1"/>
          </p:cNvSpPr>
          <p:nvPr/>
        </p:nvSpPr>
        <p:spPr bwMode="auto">
          <a:xfrm>
            <a:off x="904081" y="1004"/>
            <a:ext cx="7183438" cy="619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ea typeface="华文中宋" pitchFamily="2" charset="-122"/>
              </a:defRPr>
            </a:lvl2pPr>
            <a:lvl3pPr algn="l" rtl="0" eaLnBrk="1" fontAlgn="base" hangingPunct="1">
              <a:spcBef>
                <a:spcPct val="0"/>
              </a:spcBef>
              <a:spcAft>
                <a:spcPct val="0"/>
              </a:spcAft>
              <a:defRPr sz="3200" b="1">
                <a:solidFill>
                  <a:schemeClr val="tx2"/>
                </a:solidFill>
                <a:latin typeface="Arial" charset="0"/>
                <a:ea typeface="华文中宋" pitchFamily="2" charset="-122"/>
              </a:defRPr>
            </a:lvl3pPr>
            <a:lvl4pPr algn="l" rtl="0" eaLnBrk="1" fontAlgn="base" hangingPunct="1">
              <a:spcBef>
                <a:spcPct val="0"/>
              </a:spcBef>
              <a:spcAft>
                <a:spcPct val="0"/>
              </a:spcAft>
              <a:defRPr sz="3200" b="1">
                <a:solidFill>
                  <a:schemeClr val="tx2"/>
                </a:solidFill>
                <a:latin typeface="Arial" charset="0"/>
                <a:ea typeface="华文中宋" pitchFamily="2" charset="-122"/>
              </a:defRPr>
            </a:lvl4pPr>
            <a:lvl5pPr algn="l" rtl="0" eaLnBrk="1" fontAlgn="base" hangingPunct="1">
              <a:spcBef>
                <a:spcPct val="0"/>
              </a:spcBef>
              <a:spcAft>
                <a:spcPct val="0"/>
              </a:spcAft>
              <a:defRPr sz="3200" b="1">
                <a:solidFill>
                  <a:schemeClr val="tx2"/>
                </a:solidFill>
                <a:latin typeface="Arial" charset="0"/>
                <a:ea typeface="华文中宋" pitchFamily="2" charset="-122"/>
              </a:defRPr>
            </a:lvl5pPr>
            <a:lvl6pPr marL="457200" algn="l" rtl="0" eaLnBrk="1" fontAlgn="base" hangingPunct="1">
              <a:spcBef>
                <a:spcPct val="0"/>
              </a:spcBef>
              <a:spcAft>
                <a:spcPct val="0"/>
              </a:spcAft>
              <a:defRPr sz="3200" b="1">
                <a:solidFill>
                  <a:schemeClr val="tx2"/>
                </a:solidFill>
                <a:latin typeface="Arial" charset="0"/>
                <a:ea typeface="华文中宋" pitchFamily="2" charset="-122"/>
              </a:defRPr>
            </a:lvl6pPr>
            <a:lvl7pPr marL="914400" algn="l" rtl="0" eaLnBrk="1" fontAlgn="base" hangingPunct="1">
              <a:spcBef>
                <a:spcPct val="0"/>
              </a:spcBef>
              <a:spcAft>
                <a:spcPct val="0"/>
              </a:spcAft>
              <a:defRPr sz="3200" b="1">
                <a:solidFill>
                  <a:schemeClr val="tx2"/>
                </a:solidFill>
                <a:latin typeface="Arial" charset="0"/>
                <a:ea typeface="华文中宋" pitchFamily="2" charset="-122"/>
              </a:defRPr>
            </a:lvl7pPr>
            <a:lvl8pPr marL="1371600" algn="l" rtl="0" eaLnBrk="1" fontAlgn="base" hangingPunct="1">
              <a:spcBef>
                <a:spcPct val="0"/>
              </a:spcBef>
              <a:spcAft>
                <a:spcPct val="0"/>
              </a:spcAft>
              <a:defRPr sz="3200" b="1">
                <a:solidFill>
                  <a:schemeClr val="tx2"/>
                </a:solidFill>
                <a:latin typeface="Arial" charset="0"/>
                <a:ea typeface="华文中宋" pitchFamily="2" charset="-122"/>
              </a:defRPr>
            </a:lvl8pPr>
            <a:lvl9pPr marL="1828800" algn="l" rtl="0" eaLnBrk="1" fontAlgn="base" hangingPunct="1">
              <a:spcBef>
                <a:spcPct val="0"/>
              </a:spcBef>
              <a:spcAft>
                <a:spcPct val="0"/>
              </a:spcAft>
              <a:defRPr sz="3200" b="1">
                <a:solidFill>
                  <a:schemeClr val="tx2"/>
                </a:solidFill>
                <a:latin typeface="Arial" charset="0"/>
                <a:ea typeface="华文中宋" pitchFamily="2" charset="-122"/>
              </a:defRPr>
            </a:lvl9pPr>
          </a:lstStyle>
          <a:p>
            <a:r>
              <a:rPr lang="en-US" altLang="zh-CN" b="0" dirty="0"/>
              <a:t>4 </a:t>
            </a:r>
            <a:r>
              <a:rPr lang="zh-CN" altLang="en-US" b="0" dirty="0"/>
              <a:t>电力电子技术的研究内容</a:t>
            </a:r>
          </a:p>
        </p:txBody>
      </p:sp>
      <p:sp>
        <p:nvSpPr>
          <p:cNvPr id="3" name="日期占位符 2"/>
          <p:cNvSpPr>
            <a:spLocks noGrp="1"/>
          </p:cNvSpPr>
          <p:nvPr>
            <p:ph type="dt" sz="half" idx="10"/>
          </p:nvPr>
        </p:nvSpPr>
        <p:spPr/>
        <p:txBody>
          <a:bodyPr/>
          <a:lstStyle/>
          <a:p>
            <a:fld id="{831BBAEF-503D-46C6-ADDA-CD9D9B00C17A}" type="datetime10">
              <a:rPr lang="zh-CN" altLang="en-US" smtClean="0"/>
              <a:t>22:28</a:t>
            </a:fld>
            <a:endParaRPr lang="zh-CN" altLang="en-US"/>
          </a:p>
        </p:txBody>
      </p:sp>
      <p:sp>
        <p:nvSpPr>
          <p:cNvPr id="2" name="灯片编号占位符 1">
            <a:extLst>
              <a:ext uri="{FF2B5EF4-FFF2-40B4-BE49-F238E27FC236}">
                <a16:creationId xmlns:a16="http://schemas.microsoft.com/office/drawing/2014/main" id="{83FA780C-A1D2-4818-A0C9-ED4562C02F52}"/>
              </a:ext>
            </a:extLst>
          </p:cNvPr>
          <p:cNvSpPr>
            <a:spLocks noGrp="1"/>
          </p:cNvSpPr>
          <p:nvPr>
            <p:ph type="sldNum" sz="quarter" idx="12"/>
          </p:nvPr>
        </p:nvSpPr>
        <p:spPr/>
        <p:txBody>
          <a:bodyPr/>
          <a:lstStyle/>
          <a:p>
            <a:fld id="{0C913308-F349-4B6D-A68A-DD1791B4A57B}" type="slidenum">
              <a:rPr lang="zh-CN" altLang="en-US" smtClean="0"/>
              <a:t>27</a:t>
            </a:fld>
            <a:endParaRPr lang="zh-CN" altLang="en-US"/>
          </a:p>
        </p:txBody>
      </p:sp>
    </p:spTree>
    <p:custDataLst>
      <p:tags r:id="rId1"/>
    </p:custDataLst>
    <p:extLst>
      <p:ext uri="{BB962C8B-B14F-4D97-AF65-F5344CB8AC3E}">
        <p14:creationId xmlns:p14="http://schemas.microsoft.com/office/powerpoint/2010/main" val="59295281"/>
      </p:ext>
    </p:extLst>
  </p:cSld>
  <p:clrMapOvr>
    <a:masterClrMapping/>
  </p:clrMapOvr>
  <mc:AlternateContent xmlns:mc="http://schemas.openxmlformats.org/markup-compatibility/2006" xmlns:p14="http://schemas.microsoft.com/office/powerpoint/2010/main">
    <mc:Choice Requires="p14">
      <p:transition spd="slow" p14:dur="2000" advTm="88182"/>
    </mc:Choice>
    <mc:Fallback xmlns="">
      <p:transition spd="slow" advTm="88182"/>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7" presetClass="entr" presetSubtype="8" fill="hold" nodeType="clickEffect">
                                  <p:stCondLst>
                                    <p:cond delay="0"/>
                                  </p:stCondLst>
                                  <p:childTnLst>
                                    <p:set>
                                      <p:cBhvr>
                                        <p:cTn id="10" dur="1" fill="hold">
                                          <p:stCondLst>
                                            <p:cond delay="0"/>
                                          </p:stCondLst>
                                        </p:cTn>
                                        <p:tgtEl>
                                          <p:spTgt spid="13330"/>
                                        </p:tgtEl>
                                        <p:attrNameLst>
                                          <p:attrName>style.visibility</p:attrName>
                                        </p:attrNameLst>
                                      </p:cBhvr>
                                      <p:to>
                                        <p:strVal val="visible"/>
                                      </p:to>
                                    </p:set>
                                    <p:anim calcmode="lin" valueType="num">
                                      <p:cBhvr>
                                        <p:cTn id="11" dur="500" fill="hold"/>
                                        <p:tgtEl>
                                          <p:spTgt spid="13330"/>
                                        </p:tgtEl>
                                        <p:attrNameLst>
                                          <p:attrName>ppt_x</p:attrName>
                                        </p:attrNameLst>
                                      </p:cBhvr>
                                      <p:tavLst>
                                        <p:tav tm="0">
                                          <p:val>
                                            <p:strVal val="#ppt_x-#ppt_w/2"/>
                                          </p:val>
                                        </p:tav>
                                        <p:tav tm="100000">
                                          <p:val>
                                            <p:strVal val="#ppt_x"/>
                                          </p:val>
                                        </p:tav>
                                      </p:tavLst>
                                    </p:anim>
                                    <p:anim calcmode="lin" valueType="num">
                                      <p:cBhvr>
                                        <p:cTn id="12" dur="500" fill="hold"/>
                                        <p:tgtEl>
                                          <p:spTgt spid="13330"/>
                                        </p:tgtEl>
                                        <p:attrNameLst>
                                          <p:attrName>ppt_y</p:attrName>
                                        </p:attrNameLst>
                                      </p:cBhvr>
                                      <p:tavLst>
                                        <p:tav tm="0">
                                          <p:val>
                                            <p:strVal val="#ppt_y"/>
                                          </p:val>
                                        </p:tav>
                                        <p:tav tm="100000">
                                          <p:val>
                                            <p:strVal val="#ppt_y"/>
                                          </p:val>
                                        </p:tav>
                                      </p:tavLst>
                                    </p:anim>
                                    <p:anim calcmode="lin" valueType="num">
                                      <p:cBhvr>
                                        <p:cTn id="13" dur="500" fill="hold"/>
                                        <p:tgtEl>
                                          <p:spTgt spid="13330"/>
                                        </p:tgtEl>
                                        <p:attrNameLst>
                                          <p:attrName>ppt_w</p:attrName>
                                        </p:attrNameLst>
                                      </p:cBhvr>
                                      <p:tavLst>
                                        <p:tav tm="0">
                                          <p:val>
                                            <p:fltVal val="0"/>
                                          </p:val>
                                        </p:tav>
                                        <p:tav tm="100000">
                                          <p:val>
                                            <p:strVal val="#ppt_w"/>
                                          </p:val>
                                        </p:tav>
                                      </p:tavLst>
                                    </p:anim>
                                    <p:anim calcmode="lin" valueType="num">
                                      <p:cBhvr>
                                        <p:cTn id="14" dur="500" fill="hold"/>
                                        <p:tgtEl>
                                          <p:spTgt spid="1333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6"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灯片编号占位符 5"/>
          <p:cNvSpPr txBox="1">
            <a:spLocks noGrp="1"/>
          </p:cNvSpPr>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1400">
                <a:solidFill>
                  <a:schemeClr val="tx1"/>
                </a:solidFill>
                <a:latin typeface="Arial" charset="0"/>
                <a:ea typeface="宋体" pitchFamily="2" charset="-122"/>
              </a:defRPr>
            </a:lvl1pPr>
            <a:lvl2pPr marL="742950" indent="-285750" eaLnBrk="0" hangingPunct="0">
              <a:defRPr sz="1400">
                <a:solidFill>
                  <a:schemeClr val="tx1"/>
                </a:solidFill>
                <a:latin typeface="Arial" charset="0"/>
                <a:ea typeface="宋体" pitchFamily="2" charset="-122"/>
              </a:defRPr>
            </a:lvl2pPr>
            <a:lvl3pPr marL="1143000" indent="-228600" eaLnBrk="0" hangingPunct="0">
              <a:defRPr sz="1400">
                <a:solidFill>
                  <a:schemeClr val="tx1"/>
                </a:solidFill>
                <a:latin typeface="Arial" charset="0"/>
                <a:ea typeface="宋体" pitchFamily="2" charset="-122"/>
              </a:defRPr>
            </a:lvl3pPr>
            <a:lvl4pPr marL="1600200" indent="-228600" eaLnBrk="0" hangingPunct="0">
              <a:defRPr sz="1400">
                <a:solidFill>
                  <a:schemeClr val="tx1"/>
                </a:solidFill>
                <a:latin typeface="Arial" charset="0"/>
                <a:ea typeface="宋体" pitchFamily="2" charset="-122"/>
              </a:defRPr>
            </a:lvl4pPr>
            <a:lvl5pPr marL="2057400" indent="-228600" eaLnBrk="0" hangingPunct="0">
              <a:defRPr sz="1400">
                <a:solidFill>
                  <a:schemeClr val="tx1"/>
                </a:solidFill>
                <a:latin typeface="Arial" charset="0"/>
                <a:ea typeface="宋体" pitchFamily="2" charset="-122"/>
              </a:defRPr>
            </a:lvl5pPr>
            <a:lvl6pPr marL="2514600" indent="-228600" algn="r" eaLnBrk="0" fontAlgn="base" hangingPunct="0">
              <a:spcBef>
                <a:spcPct val="0"/>
              </a:spcBef>
              <a:spcAft>
                <a:spcPct val="0"/>
              </a:spcAft>
              <a:defRPr sz="1400">
                <a:solidFill>
                  <a:schemeClr val="tx1"/>
                </a:solidFill>
                <a:latin typeface="Arial" charset="0"/>
                <a:ea typeface="宋体" pitchFamily="2" charset="-122"/>
              </a:defRPr>
            </a:lvl6pPr>
            <a:lvl7pPr marL="2971800" indent="-228600" algn="r" eaLnBrk="0" fontAlgn="base" hangingPunct="0">
              <a:spcBef>
                <a:spcPct val="0"/>
              </a:spcBef>
              <a:spcAft>
                <a:spcPct val="0"/>
              </a:spcAft>
              <a:defRPr sz="1400">
                <a:solidFill>
                  <a:schemeClr val="tx1"/>
                </a:solidFill>
                <a:latin typeface="Arial" charset="0"/>
                <a:ea typeface="宋体" pitchFamily="2" charset="-122"/>
              </a:defRPr>
            </a:lvl7pPr>
            <a:lvl8pPr marL="3429000" indent="-228600" algn="r" eaLnBrk="0" fontAlgn="base" hangingPunct="0">
              <a:spcBef>
                <a:spcPct val="0"/>
              </a:spcBef>
              <a:spcAft>
                <a:spcPct val="0"/>
              </a:spcAft>
              <a:defRPr sz="1400">
                <a:solidFill>
                  <a:schemeClr val="tx1"/>
                </a:solidFill>
                <a:latin typeface="Arial" charset="0"/>
                <a:ea typeface="宋体" pitchFamily="2" charset="-122"/>
              </a:defRPr>
            </a:lvl8pPr>
            <a:lvl9pPr marL="3886200" indent="-228600" algn="r" eaLnBrk="0" fontAlgn="base" hangingPunct="0">
              <a:spcBef>
                <a:spcPct val="0"/>
              </a:spcBef>
              <a:spcAft>
                <a:spcPct val="0"/>
              </a:spcAft>
              <a:defRPr sz="1400">
                <a:solidFill>
                  <a:schemeClr val="tx1"/>
                </a:solidFill>
                <a:latin typeface="Arial" charset="0"/>
                <a:ea typeface="宋体" pitchFamily="2" charset="-122"/>
              </a:defRPr>
            </a:lvl9pPr>
          </a:lstStyle>
          <a:p>
            <a:pPr eaLnBrk="1" hangingPunct="1"/>
            <a:fld id="{7BA146A3-7E0D-481C-8CD5-2C00C1F2303E}" type="slidenum">
              <a:rPr lang="en-US" altLang="zh-CN">
                <a:latin typeface="Tahoma" pitchFamily="34" charset="0"/>
              </a:rPr>
              <a:pPr eaLnBrk="1" hangingPunct="1"/>
              <a:t>28</a:t>
            </a:fld>
            <a:endParaRPr lang="en-US" altLang="zh-CN">
              <a:latin typeface="Tahoma" pitchFamily="34" charset="0"/>
            </a:endParaRPr>
          </a:p>
        </p:txBody>
      </p:sp>
      <p:sp>
        <p:nvSpPr>
          <p:cNvPr id="34820" name="Rectangle 2"/>
          <p:cNvSpPr>
            <a:spLocks noGrp="1" noChangeArrowheads="1"/>
          </p:cNvSpPr>
          <p:nvPr>
            <p:ph type="title" idx="4294967295"/>
          </p:nvPr>
        </p:nvSpPr>
        <p:spPr>
          <a:xfrm>
            <a:off x="990600" y="508000"/>
            <a:ext cx="7543800" cy="563563"/>
          </a:xfrm>
        </p:spPr>
        <p:txBody>
          <a:bodyPr anchor="b"/>
          <a:lstStyle/>
          <a:p>
            <a:pPr eaLnBrk="1" hangingPunct="1"/>
            <a:r>
              <a:rPr lang="zh-CN" altLang="en-US" sz="2800" b="0">
                <a:solidFill>
                  <a:schemeClr val="tx1"/>
                </a:solidFill>
              </a:rPr>
              <a:t>从应用面看电力电子的研究内容</a:t>
            </a:r>
          </a:p>
        </p:txBody>
      </p:sp>
      <p:sp>
        <p:nvSpPr>
          <p:cNvPr id="55300" name="Text Box 4"/>
          <p:cNvSpPr txBox="1">
            <a:spLocks noChangeArrowheads="1"/>
          </p:cNvSpPr>
          <p:nvPr/>
        </p:nvSpPr>
        <p:spPr bwMode="auto">
          <a:xfrm>
            <a:off x="1219200" y="2286000"/>
            <a:ext cx="685800" cy="3541713"/>
          </a:xfrm>
          <a:prstGeom prst="rect">
            <a:avLst/>
          </a:prstGeom>
          <a:solidFill>
            <a:srgbClr val="FFFF99"/>
          </a:solidFill>
          <a:ln w="38100">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sz="1400">
                <a:solidFill>
                  <a:schemeClr val="tx1"/>
                </a:solidFill>
                <a:latin typeface="Arial" charset="0"/>
                <a:ea typeface="宋体" pitchFamily="2" charset="-122"/>
              </a:defRPr>
            </a:lvl1pPr>
            <a:lvl2pPr marL="742950" indent="-285750" eaLnBrk="0" hangingPunct="0">
              <a:defRPr sz="1400">
                <a:solidFill>
                  <a:schemeClr val="tx1"/>
                </a:solidFill>
                <a:latin typeface="Arial" charset="0"/>
                <a:ea typeface="宋体" pitchFamily="2" charset="-122"/>
              </a:defRPr>
            </a:lvl2pPr>
            <a:lvl3pPr marL="1143000" indent="-228600" eaLnBrk="0" hangingPunct="0">
              <a:defRPr sz="1400">
                <a:solidFill>
                  <a:schemeClr val="tx1"/>
                </a:solidFill>
                <a:latin typeface="Arial" charset="0"/>
                <a:ea typeface="宋体" pitchFamily="2" charset="-122"/>
              </a:defRPr>
            </a:lvl3pPr>
            <a:lvl4pPr marL="1600200" indent="-228600" eaLnBrk="0" hangingPunct="0">
              <a:defRPr sz="1400">
                <a:solidFill>
                  <a:schemeClr val="tx1"/>
                </a:solidFill>
                <a:latin typeface="Arial" charset="0"/>
                <a:ea typeface="宋体" pitchFamily="2" charset="-122"/>
              </a:defRPr>
            </a:lvl4pPr>
            <a:lvl5pPr marL="2057400" indent="-228600" eaLnBrk="0" hangingPunct="0">
              <a:defRPr sz="1400">
                <a:solidFill>
                  <a:schemeClr val="tx1"/>
                </a:solidFill>
                <a:latin typeface="Arial" charset="0"/>
                <a:ea typeface="宋体" pitchFamily="2" charset="-122"/>
              </a:defRPr>
            </a:lvl5pPr>
            <a:lvl6pPr marL="2514600" indent="-228600" algn="r" eaLnBrk="0" fontAlgn="base" hangingPunct="0">
              <a:spcBef>
                <a:spcPct val="0"/>
              </a:spcBef>
              <a:spcAft>
                <a:spcPct val="0"/>
              </a:spcAft>
              <a:defRPr sz="1400">
                <a:solidFill>
                  <a:schemeClr val="tx1"/>
                </a:solidFill>
                <a:latin typeface="Arial" charset="0"/>
                <a:ea typeface="宋体" pitchFamily="2" charset="-122"/>
              </a:defRPr>
            </a:lvl6pPr>
            <a:lvl7pPr marL="2971800" indent="-228600" algn="r" eaLnBrk="0" fontAlgn="base" hangingPunct="0">
              <a:spcBef>
                <a:spcPct val="0"/>
              </a:spcBef>
              <a:spcAft>
                <a:spcPct val="0"/>
              </a:spcAft>
              <a:defRPr sz="1400">
                <a:solidFill>
                  <a:schemeClr val="tx1"/>
                </a:solidFill>
                <a:latin typeface="Arial" charset="0"/>
                <a:ea typeface="宋体" pitchFamily="2" charset="-122"/>
              </a:defRPr>
            </a:lvl7pPr>
            <a:lvl8pPr marL="3429000" indent="-228600" algn="r" eaLnBrk="0" fontAlgn="base" hangingPunct="0">
              <a:spcBef>
                <a:spcPct val="0"/>
              </a:spcBef>
              <a:spcAft>
                <a:spcPct val="0"/>
              </a:spcAft>
              <a:defRPr sz="1400">
                <a:solidFill>
                  <a:schemeClr val="tx1"/>
                </a:solidFill>
                <a:latin typeface="Arial" charset="0"/>
                <a:ea typeface="宋体" pitchFamily="2" charset="-122"/>
              </a:defRPr>
            </a:lvl8pPr>
            <a:lvl9pPr marL="3886200" indent="-228600" algn="r" eaLnBrk="0" fontAlgn="base" hangingPunct="0">
              <a:spcBef>
                <a:spcPct val="0"/>
              </a:spcBef>
              <a:spcAft>
                <a:spcPct val="0"/>
              </a:spcAft>
              <a:defRPr sz="1400">
                <a:solidFill>
                  <a:schemeClr val="tx1"/>
                </a:solidFill>
                <a:latin typeface="Arial" charset="0"/>
                <a:ea typeface="宋体" pitchFamily="2" charset="-122"/>
              </a:defRPr>
            </a:lvl9pPr>
          </a:lstStyle>
          <a:p>
            <a:pPr algn="l" eaLnBrk="1" hangingPunct="1">
              <a:spcBef>
                <a:spcPct val="50000"/>
              </a:spcBef>
            </a:pPr>
            <a:r>
              <a:rPr kumimoji="1" lang="zh-CN" altLang="en-US" sz="3200">
                <a:latin typeface="Tahoma" pitchFamily="34" charset="0"/>
              </a:rPr>
              <a:t>从应用层面来看</a:t>
            </a:r>
          </a:p>
        </p:txBody>
      </p:sp>
      <p:grpSp>
        <p:nvGrpSpPr>
          <p:cNvPr id="55306" name="Group 10"/>
          <p:cNvGrpSpPr>
            <a:grpSpLocks/>
          </p:cNvGrpSpPr>
          <p:nvPr/>
        </p:nvGrpSpPr>
        <p:grpSpPr bwMode="auto">
          <a:xfrm>
            <a:off x="2209800" y="2590800"/>
            <a:ext cx="5715000" cy="2581275"/>
            <a:chOff x="1392" y="1632"/>
            <a:chExt cx="3600" cy="1626"/>
          </a:xfrm>
        </p:grpSpPr>
        <p:sp>
          <p:nvSpPr>
            <p:cNvPr id="34823" name="Rectangle 9"/>
            <p:cNvSpPr>
              <a:spLocks noChangeArrowheads="1"/>
            </p:cNvSpPr>
            <p:nvPr/>
          </p:nvSpPr>
          <p:spPr bwMode="auto">
            <a:xfrm>
              <a:off x="2208" y="2350"/>
              <a:ext cx="115" cy="292"/>
            </a:xfrm>
            <a:prstGeom prst="rect">
              <a:avLst/>
            </a:prstGeom>
            <a:solidFill>
              <a:srgbClr val="CC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l"/>
              <a:endParaRPr kumimoji="1" lang="zh-CN" altLang="zh-CN" sz="2400">
                <a:latin typeface="Tahoma" pitchFamily="34" charset="0"/>
              </a:endParaRPr>
            </a:p>
          </p:txBody>
        </p:sp>
        <p:sp>
          <p:nvSpPr>
            <p:cNvPr id="34824" name="AutoShape 3"/>
            <p:cNvSpPr>
              <a:spLocks noChangeArrowheads="1"/>
            </p:cNvSpPr>
            <p:nvPr/>
          </p:nvSpPr>
          <p:spPr bwMode="auto">
            <a:xfrm>
              <a:off x="1392" y="2119"/>
              <a:ext cx="130" cy="580"/>
            </a:xfrm>
            <a:prstGeom prst="rightArrow">
              <a:avLst>
                <a:gd name="adj1" fmla="val 50000"/>
                <a:gd name="adj2" fmla="val 25000"/>
              </a:avLst>
            </a:prstGeom>
            <a:solidFill>
              <a:srgbClr val="CC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l"/>
              <a:endParaRPr kumimoji="1" lang="zh-CN" altLang="zh-CN" sz="2400">
                <a:latin typeface="Tahoma" pitchFamily="34" charset="0"/>
              </a:endParaRPr>
            </a:p>
          </p:txBody>
        </p:sp>
        <p:sp>
          <p:nvSpPr>
            <p:cNvPr id="34825" name="Text Box 5"/>
            <p:cNvSpPr txBox="1">
              <a:spLocks noChangeArrowheads="1"/>
            </p:cNvSpPr>
            <p:nvPr/>
          </p:nvSpPr>
          <p:spPr bwMode="auto">
            <a:xfrm>
              <a:off x="2496" y="1632"/>
              <a:ext cx="2496" cy="390"/>
            </a:xfrm>
            <a:prstGeom prst="rect">
              <a:avLst/>
            </a:prstGeom>
            <a:solidFill>
              <a:srgbClr val="CCFFCC"/>
            </a:solidFill>
            <a:ln w="38100">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sz="1400">
                  <a:solidFill>
                    <a:schemeClr val="tx1"/>
                  </a:solidFill>
                  <a:latin typeface="Arial" charset="0"/>
                  <a:ea typeface="宋体" pitchFamily="2" charset="-122"/>
                </a:defRPr>
              </a:lvl1pPr>
              <a:lvl2pPr marL="742950" indent="-285750" eaLnBrk="0" hangingPunct="0">
                <a:defRPr sz="1400">
                  <a:solidFill>
                    <a:schemeClr val="tx1"/>
                  </a:solidFill>
                  <a:latin typeface="Arial" charset="0"/>
                  <a:ea typeface="宋体" pitchFamily="2" charset="-122"/>
                </a:defRPr>
              </a:lvl2pPr>
              <a:lvl3pPr marL="1143000" indent="-228600" eaLnBrk="0" hangingPunct="0">
                <a:defRPr sz="1400">
                  <a:solidFill>
                    <a:schemeClr val="tx1"/>
                  </a:solidFill>
                  <a:latin typeface="Arial" charset="0"/>
                  <a:ea typeface="宋体" pitchFamily="2" charset="-122"/>
                </a:defRPr>
              </a:lvl3pPr>
              <a:lvl4pPr marL="1600200" indent="-228600" eaLnBrk="0" hangingPunct="0">
                <a:defRPr sz="1400">
                  <a:solidFill>
                    <a:schemeClr val="tx1"/>
                  </a:solidFill>
                  <a:latin typeface="Arial" charset="0"/>
                  <a:ea typeface="宋体" pitchFamily="2" charset="-122"/>
                </a:defRPr>
              </a:lvl4pPr>
              <a:lvl5pPr marL="2057400" indent="-228600" eaLnBrk="0" hangingPunct="0">
                <a:defRPr sz="1400">
                  <a:solidFill>
                    <a:schemeClr val="tx1"/>
                  </a:solidFill>
                  <a:latin typeface="Arial" charset="0"/>
                  <a:ea typeface="宋体" pitchFamily="2" charset="-122"/>
                </a:defRPr>
              </a:lvl5pPr>
              <a:lvl6pPr marL="2514600" indent="-228600" algn="r" eaLnBrk="0" fontAlgn="base" hangingPunct="0">
                <a:spcBef>
                  <a:spcPct val="0"/>
                </a:spcBef>
                <a:spcAft>
                  <a:spcPct val="0"/>
                </a:spcAft>
                <a:defRPr sz="1400">
                  <a:solidFill>
                    <a:schemeClr val="tx1"/>
                  </a:solidFill>
                  <a:latin typeface="Arial" charset="0"/>
                  <a:ea typeface="宋体" pitchFamily="2" charset="-122"/>
                </a:defRPr>
              </a:lvl6pPr>
              <a:lvl7pPr marL="2971800" indent="-228600" algn="r" eaLnBrk="0" fontAlgn="base" hangingPunct="0">
                <a:spcBef>
                  <a:spcPct val="0"/>
                </a:spcBef>
                <a:spcAft>
                  <a:spcPct val="0"/>
                </a:spcAft>
                <a:defRPr sz="1400">
                  <a:solidFill>
                    <a:schemeClr val="tx1"/>
                  </a:solidFill>
                  <a:latin typeface="Arial" charset="0"/>
                  <a:ea typeface="宋体" pitchFamily="2" charset="-122"/>
                </a:defRPr>
              </a:lvl7pPr>
              <a:lvl8pPr marL="3429000" indent="-228600" algn="r" eaLnBrk="0" fontAlgn="base" hangingPunct="0">
                <a:spcBef>
                  <a:spcPct val="0"/>
                </a:spcBef>
                <a:spcAft>
                  <a:spcPct val="0"/>
                </a:spcAft>
                <a:defRPr sz="1400">
                  <a:solidFill>
                    <a:schemeClr val="tx1"/>
                  </a:solidFill>
                  <a:latin typeface="Arial" charset="0"/>
                  <a:ea typeface="宋体" pitchFamily="2" charset="-122"/>
                </a:defRPr>
              </a:lvl8pPr>
              <a:lvl9pPr marL="3886200" indent="-228600" algn="r" eaLnBrk="0" fontAlgn="base" hangingPunct="0">
                <a:spcBef>
                  <a:spcPct val="0"/>
                </a:spcBef>
                <a:spcAft>
                  <a:spcPct val="0"/>
                </a:spcAft>
                <a:defRPr sz="1400">
                  <a:solidFill>
                    <a:schemeClr val="tx1"/>
                  </a:solidFill>
                  <a:latin typeface="Arial" charset="0"/>
                  <a:ea typeface="宋体" pitchFamily="2" charset="-122"/>
                </a:defRPr>
              </a:lvl9pPr>
            </a:lstStyle>
            <a:p>
              <a:pPr algn="l" eaLnBrk="1" hangingPunct="1">
                <a:lnSpc>
                  <a:spcPct val="120000"/>
                </a:lnSpc>
                <a:spcBef>
                  <a:spcPct val="20000"/>
                </a:spcBef>
                <a:buClr>
                  <a:schemeClr val="folHlink"/>
                </a:buClr>
                <a:buSzPct val="60000"/>
                <a:buFont typeface="Wingdings" pitchFamily="2" charset="2"/>
                <a:buNone/>
              </a:pPr>
              <a:r>
                <a:rPr kumimoji="1" lang="zh-CN" altLang="en-US" sz="3200" b="1">
                  <a:latin typeface="Tahoma" pitchFamily="34" charset="0"/>
                </a:rPr>
                <a:t>开关型电力电子电源</a:t>
              </a:r>
            </a:p>
          </p:txBody>
        </p:sp>
        <p:sp>
          <p:nvSpPr>
            <p:cNvPr id="34826" name="Text Box 8"/>
            <p:cNvSpPr txBox="1">
              <a:spLocks noChangeArrowheads="1"/>
            </p:cNvSpPr>
            <p:nvPr/>
          </p:nvSpPr>
          <p:spPr bwMode="auto">
            <a:xfrm>
              <a:off x="2496" y="2496"/>
              <a:ext cx="2496" cy="762"/>
            </a:xfrm>
            <a:prstGeom prst="rect">
              <a:avLst/>
            </a:prstGeom>
            <a:solidFill>
              <a:srgbClr val="CCFFCC"/>
            </a:solidFill>
            <a:ln w="38100">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sz="1400">
                  <a:solidFill>
                    <a:schemeClr val="tx1"/>
                  </a:solidFill>
                  <a:latin typeface="Arial" charset="0"/>
                  <a:ea typeface="宋体" pitchFamily="2" charset="-122"/>
                </a:defRPr>
              </a:lvl1pPr>
              <a:lvl2pPr marL="742950" indent="-285750" eaLnBrk="0" hangingPunct="0">
                <a:defRPr sz="1400">
                  <a:solidFill>
                    <a:schemeClr val="tx1"/>
                  </a:solidFill>
                  <a:latin typeface="Arial" charset="0"/>
                  <a:ea typeface="宋体" pitchFamily="2" charset="-122"/>
                </a:defRPr>
              </a:lvl2pPr>
              <a:lvl3pPr marL="1143000" indent="-228600" eaLnBrk="0" hangingPunct="0">
                <a:defRPr sz="1400">
                  <a:solidFill>
                    <a:schemeClr val="tx1"/>
                  </a:solidFill>
                  <a:latin typeface="Arial" charset="0"/>
                  <a:ea typeface="宋体" pitchFamily="2" charset="-122"/>
                </a:defRPr>
              </a:lvl3pPr>
              <a:lvl4pPr marL="1600200" indent="-228600" eaLnBrk="0" hangingPunct="0">
                <a:defRPr sz="1400">
                  <a:solidFill>
                    <a:schemeClr val="tx1"/>
                  </a:solidFill>
                  <a:latin typeface="Arial" charset="0"/>
                  <a:ea typeface="宋体" pitchFamily="2" charset="-122"/>
                </a:defRPr>
              </a:lvl4pPr>
              <a:lvl5pPr marL="2057400" indent="-228600" eaLnBrk="0" hangingPunct="0">
                <a:defRPr sz="1400">
                  <a:solidFill>
                    <a:schemeClr val="tx1"/>
                  </a:solidFill>
                  <a:latin typeface="Arial" charset="0"/>
                  <a:ea typeface="宋体" pitchFamily="2" charset="-122"/>
                </a:defRPr>
              </a:lvl5pPr>
              <a:lvl6pPr marL="2514600" indent="-228600" algn="r" eaLnBrk="0" fontAlgn="base" hangingPunct="0">
                <a:spcBef>
                  <a:spcPct val="0"/>
                </a:spcBef>
                <a:spcAft>
                  <a:spcPct val="0"/>
                </a:spcAft>
                <a:defRPr sz="1400">
                  <a:solidFill>
                    <a:schemeClr val="tx1"/>
                  </a:solidFill>
                  <a:latin typeface="Arial" charset="0"/>
                  <a:ea typeface="宋体" pitchFamily="2" charset="-122"/>
                </a:defRPr>
              </a:lvl6pPr>
              <a:lvl7pPr marL="2971800" indent="-228600" algn="r" eaLnBrk="0" fontAlgn="base" hangingPunct="0">
                <a:spcBef>
                  <a:spcPct val="0"/>
                </a:spcBef>
                <a:spcAft>
                  <a:spcPct val="0"/>
                </a:spcAft>
                <a:defRPr sz="1400">
                  <a:solidFill>
                    <a:schemeClr val="tx1"/>
                  </a:solidFill>
                  <a:latin typeface="Arial" charset="0"/>
                  <a:ea typeface="宋体" pitchFamily="2" charset="-122"/>
                </a:defRPr>
              </a:lvl7pPr>
              <a:lvl8pPr marL="3429000" indent="-228600" algn="r" eaLnBrk="0" fontAlgn="base" hangingPunct="0">
                <a:spcBef>
                  <a:spcPct val="0"/>
                </a:spcBef>
                <a:spcAft>
                  <a:spcPct val="0"/>
                </a:spcAft>
                <a:defRPr sz="1400">
                  <a:solidFill>
                    <a:schemeClr val="tx1"/>
                  </a:solidFill>
                  <a:latin typeface="Arial" charset="0"/>
                  <a:ea typeface="宋体" pitchFamily="2" charset="-122"/>
                </a:defRPr>
              </a:lvl8pPr>
              <a:lvl9pPr marL="3886200" indent="-228600" algn="r" eaLnBrk="0" fontAlgn="base" hangingPunct="0">
                <a:spcBef>
                  <a:spcPct val="0"/>
                </a:spcBef>
                <a:spcAft>
                  <a:spcPct val="0"/>
                </a:spcAft>
                <a:defRPr sz="1400">
                  <a:solidFill>
                    <a:schemeClr val="tx1"/>
                  </a:solidFill>
                  <a:latin typeface="Arial" charset="0"/>
                  <a:ea typeface="宋体" pitchFamily="2" charset="-122"/>
                </a:defRPr>
              </a:lvl9pPr>
            </a:lstStyle>
            <a:p>
              <a:pPr algn="l" eaLnBrk="1" hangingPunct="1">
                <a:lnSpc>
                  <a:spcPct val="120000"/>
                </a:lnSpc>
                <a:spcBef>
                  <a:spcPct val="20000"/>
                </a:spcBef>
                <a:buClr>
                  <a:schemeClr val="folHlink"/>
                </a:buClr>
                <a:buSzPct val="60000"/>
                <a:buFont typeface="Wingdings" pitchFamily="2" charset="2"/>
                <a:buNone/>
              </a:pPr>
              <a:r>
                <a:rPr kumimoji="1" lang="zh-CN" altLang="en-US" sz="3200">
                  <a:latin typeface="Tahoma" pitchFamily="34" charset="0"/>
                </a:rPr>
                <a:t>开关型电力电子补偿控制器</a:t>
              </a:r>
              <a:endParaRPr kumimoji="1" lang="zh-CN" altLang="en-US" sz="2400">
                <a:latin typeface="Tahoma" pitchFamily="34" charset="0"/>
              </a:endParaRPr>
            </a:p>
          </p:txBody>
        </p:sp>
      </p:grpSp>
      <p:sp>
        <p:nvSpPr>
          <p:cNvPr id="2" name="日期占位符 1"/>
          <p:cNvSpPr>
            <a:spLocks noGrp="1"/>
          </p:cNvSpPr>
          <p:nvPr>
            <p:ph type="dt" sz="half" idx="10"/>
          </p:nvPr>
        </p:nvSpPr>
        <p:spPr/>
        <p:txBody>
          <a:bodyPr/>
          <a:lstStyle/>
          <a:p>
            <a:fld id="{5641DD4F-EFFC-4594-906E-FFD6FC626093}" type="datetime10">
              <a:rPr lang="zh-CN" altLang="en-US" smtClean="0"/>
              <a:t>22:28</a:t>
            </a:fld>
            <a:endParaRPr lang="zh-CN" altLang="en-US"/>
          </a:p>
        </p:txBody>
      </p:sp>
      <p:sp>
        <p:nvSpPr>
          <p:cNvPr id="3" name="灯片编号占位符 2">
            <a:extLst>
              <a:ext uri="{FF2B5EF4-FFF2-40B4-BE49-F238E27FC236}">
                <a16:creationId xmlns:a16="http://schemas.microsoft.com/office/drawing/2014/main" id="{0E805398-2805-4701-B91F-18AD6C588083}"/>
              </a:ext>
            </a:extLst>
          </p:cNvPr>
          <p:cNvSpPr>
            <a:spLocks noGrp="1"/>
          </p:cNvSpPr>
          <p:nvPr>
            <p:ph type="sldNum" sz="quarter" idx="12"/>
          </p:nvPr>
        </p:nvSpPr>
        <p:spPr/>
        <p:txBody>
          <a:bodyPr/>
          <a:lstStyle/>
          <a:p>
            <a:fld id="{0C913308-F349-4B6D-A68A-DD1791B4A57B}" type="slidenum">
              <a:rPr lang="zh-CN" altLang="en-US" smtClean="0"/>
              <a:t>28</a:t>
            </a:fld>
            <a:endParaRPr lang="zh-CN" altLang="en-US"/>
          </a:p>
        </p:txBody>
      </p:sp>
    </p:spTree>
    <p:custDataLst>
      <p:tags r:id="rId1"/>
    </p:custDataLst>
    <p:extLst>
      <p:ext uri="{BB962C8B-B14F-4D97-AF65-F5344CB8AC3E}">
        <p14:creationId xmlns:p14="http://schemas.microsoft.com/office/powerpoint/2010/main" val="462484041"/>
      </p:ext>
    </p:extLst>
  </p:cSld>
  <p:clrMapOvr>
    <a:masterClrMapping/>
  </p:clrMapOvr>
  <mc:AlternateContent xmlns:mc="http://schemas.openxmlformats.org/markup-compatibility/2006" xmlns:p14="http://schemas.microsoft.com/office/powerpoint/2010/main">
    <mc:Choice Requires="p14">
      <p:transition spd="slow" p14:dur="2000" advTm="20958"/>
    </mc:Choice>
    <mc:Fallback xmlns="">
      <p:transition spd="slow" advTm="20958"/>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30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7" presetClass="entr" presetSubtype="8" fill="hold" nodeType="clickEffect">
                                  <p:stCondLst>
                                    <p:cond delay="0"/>
                                  </p:stCondLst>
                                  <p:childTnLst>
                                    <p:set>
                                      <p:cBhvr>
                                        <p:cTn id="10" dur="1" fill="hold">
                                          <p:stCondLst>
                                            <p:cond delay="0"/>
                                          </p:stCondLst>
                                        </p:cTn>
                                        <p:tgtEl>
                                          <p:spTgt spid="55306"/>
                                        </p:tgtEl>
                                        <p:attrNameLst>
                                          <p:attrName>style.visibility</p:attrName>
                                        </p:attrNameLst>
                                      </p:cBhvr>
                                      <p:to>
                                        <p:strVal val="visible"/>
                                      </p:to>
                                    </p:set>
                                    <p:anim calcmode="lin" valueType="num">
                                      <p:cBhvr>
                                        <p:cTn id="11" dur="500" fill="hold"/>
                                        <p:tgtEl>
                                          <p:spTgt spid="55306"/>
                                        </p:tgtEl>
                                        <p:attrNameLst>
                                          <p:attrName>ppt_x</p:attrName>
                                        </p:attrNameLst>
                                      </p:cBhvr>
                                      <p:tavLst>
                                        <p:tav tm="0">
                                          <p:val>
                                            <p:strVal val="#ppt_x-#ppt_w/2"/>
                                          </p:val>
                                        </p:tav>
                                        <p:tav tm="100000">
                                          <p:val>
                                            <p:strVal val="#ppt_x"/>
                                          </p:val>
                                        </p:tav>
                                      </p:tavLst>
                                    </p:anim>
                                    <p:anim calcmode="lin" valueType="num">
                                      <p:cBhvr>
                                        <p:cTn id="12" dur="500" fill="hold"/>
                                        <p:tgtEl>
                                          <p:spTgt spid="55306"/>
                                        </p:tgtEl>
                                        <p:attrNameLst>
                                          <p:attrName>ppt_y</p:attrName>
                                        </p:attrNameLst>
                                      </p:cBhvr>
                                      <p:tavLst>
                                        <p:tav tm="0">
                                          <p:val>
                                            <p:strVal val="#ppt_y"/>
                                          </p:val>
                                        </p:tav>
                                        <p:tav tm="100000">
                                          <p:val>
                                            <p:strVal val="#ppt_y"/>
                                          </p:val>
                                        </p:tav>
                                      </p:tavLst>
                                    </p:anim>
                                    <p:anim calcmode="lin" valueType="num">
                                      <p:cBhvr>
                                        <p:cTn id="13" dur="500" fill="hold"/>
                                        <p:tgtEl>
                                          <p:spTgt spid="55306"/>
                                        </p:tgtEl>
                                        <p:attrNameLst>
                                          <p:attrName>ppt_w</p:attrName>
                                        </p:attrNameLst>
                                      </p:cBhvr>
                                      <p:tavLst>
                                        <p:tav tm="0">
                                          <p:val>
                                            <p:fltVal val="0"/>
                                          </p:val>
                                        </p:tav>
                                        <p:tav tm="100000">
                                          <p:val>
                                            <p:strVal val="#ppt_w"/>
                                          </p:val>
                                        </p:tav>
                                      </p:tavLst>
                                    </p:anim>
                                    <p:anim calcmode="lin" valueType="num">
                                      <p:cBhvr>
                                        <p:cTn id="14" dur="500" fill="hold"/>
                                        <p:tgtEl>
                                          <p:spTgt spid="5530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3" name="Text Box 5"/>
          <p:cNvSpPr txBox="1">
            <a:spLocks noChangeArrowheads="1"/>
          </p:cNvSpPr>
          <p:nvPr/>
        </p:nvSpPr>
        <p:spPr bwMode="auto">
          <a:xfrm>
            <a:off x="1692275" y="692150"/>
            <a:ext cx="6983413" cy="576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charset="0"/>
                <a:ea typeface="宋体" pitchFamily="2" charset="-122"/>
              </a:defRPr>
            </a:lvl1pPr>
            <a:lvl2pPr marL="800100" indent="-342900" algn="l">
              <a:defRPr>
                <a:solidFill>
                  <a:schemeClr val="tx1"/>
                </a:solidFill>
                <a:latin typeface="Arial" charset="0"/>
                <a:ea typeface="宋体" pitchFamily="2" charset="-122"/>
              </a:defRPr>
            </a:lvl2pPr>
            <a:lvl3pPr marL="1257300" indent="-342900" algn="l">
              <a:defRPr>
                <a:solidFill>
                  <a:schemeClr val="tx1"/>
                </a:solidFill>
                <a:latin typeface="Arial" charset="0"/>
                <a:ea typeface="宋体" pitchFamily="2" charset="-122"/>
              </a:defRPr>
            </a:lvl3pPr>
            <a:lvl4pPr marL="1714500" indent="-342900" algn="l">
              <a:defRPr>
                <a:solidFill>
                  <a:schemeClr val="tx1"/>
                </a:solidFill>
                <a:latin typeface="Arial" charset="0"/>
                <a:ea typeface="宋体" pitchFamily="2" charset="-122"/>
              </a:defRPr>
            </a:lvl4pPr>
            <a:lvl5pPr marL="2171700" indent="-342900" algn="l">
              <a:defRPr>
                <a:solidFill>
                  <a:schemeClr val="tx1"/>
                </a:solidFill>
                <a:latin typeface="Arial" charset="0"/>
                <a:ea typeface="宋体" pitchFamily="2" charset="-122"/>
              </a:defRPr>
            </a:lvl5pPr>
            <a:lvl6pPr marL="2628900" indent="-342900" fontAlgn="base">
              <a:spcBef>
                <a:spcPct val="0"/>
              </a:spcBef>
              <a:spcAft>
                <a:spcPct val="0"/>
              </a:spcAft>
              <a:defRPr>
                <a:solidFill>
                  <a:schemeClr val="tx1"/>
                </a:solidFill>
                <a:latin typeface="Arial" charset="0"/>
                <a:ea typeface="宋体" pitchFamily="2" charset="-122"/>
              </a:defRPr>
            </a:lvl6pPr>
            <a:lvl7pPr marL="3086100" indent="-342900" fontAlgn="base">
              <a:spcBef>
                <a:spcPct val="0"/>
              </a:spcBef>
              <a:spcAft>
                <a:spcPct val="0"/>
              </a:spcAft>
              <a:defRPr>
                <a:solidFill>
                  <a:schemeClr val="tx1"/>
                </a:solidFill>
                <a:latin typeface="Arial" charset="0"/>
                <a:ea typeface="宋体" pitchFamily="2" charset="-122"/>
              </a:defRPr>
            </a:lvl7pPr>
            <a:lvl8pPr marL="3543300" indent="-342900" fontAlgn="base">
              <a:spcBef>
                <a:spcPct val="0"/>
              </a:spcBef>
              <a:spcAft>
                <a:spcPct val="0"/>
              </a:spcAft>
              <a:defRPr>
                <a:solidFill>
                  <a:schemeClr val="tx1"/>
                </a:solidFill>
                <a:latin typeface="Arial" charset="0"/>
                <a:ea typeface="宋体" pitchFamily="2" charset="-122"/>
              </a:defRPr>
            </a:lvl8pPr>
            <a:lvl9pPr marL="4000500" indent="-342900" fontAlgn="base">
              <a:spcBef>
                <a:spcPct val="0"/>
              </a:spcBef>
              <a:spcAft>
                <a:spcPct val="0"/>
              </a:spcAft>
              <a:defRPr>
                <a:solidFill>
                  <a:schemeClr val="tx1"/>
                </a:solidFill>
                <a:latin typeface="Arial" charset="0"/>
                <a:ea typeface="宋体" pitchFamily="2" charset="-122"/>
              </a:defRPr>
            </a:lvl9pPr>
          </a:lstStyle>
          <a:p>
            <a:pPr>
              <a:lnSpc>
                <a:spcPct val="150000"/>
              </a:lnSpc>
              <a:spcBef>
                <a:spcPct val="20000"/>
              </a:spcBef>
              <a:buClr>
                <a:srgbClr val="000000"/>
              </a:buClr>
              <a:buSzPct val="115000"/>
              <a:buFont typeface="Wingdings" pitchFamily="2" charset="2"/>
              <a:buNone/>
              <a:defRPr/>
            </a:pPr>
            <a:r>
              <a:rPr lang="en-US" altLang="zh-CN" sz="3200" b="1" dirty="0">
                <a:solidFill>
                  <a:srgbClr val="000000"/>
                </a:solidFill>
                <a:effectLst>
                  <a:outerShdw blurRad="38100" dist="38100" dir="2700000" algn="tl">
                    <a:srgbClr val="C0C0C0"/>
                  </a:outerShdw>
                </a:effectLst>
                <a:ea typeface="华文中宋" pitchFamily="2" charset="-122"/>
              </a:rPr>
              <a:t>1   </a:t>
            </a:r>
            <a:r>
              <a:rPr lang="zh-CN" altLang="en-US" sz="3200" b="1" dirty="0">
                <a:solidFill>
                  <a:srgbClr val="000000"/>
                </a:solidFill>
                <a:effectLst>
                  <a:outerShdw blurRad="38100" dist="38100" dir="2700000" algn="tl">
                    <a:srgbClr val="C0C0C0"/>
                  </a:outerShdw>
                </a:effectLst>
                <a:ea typeface="华文中宋" pitchFamily="2" charset="-122"/>
              </a:rPr>
              <a:t>什么是电力电子技术</a:t>
            </a:r>
          </a:p>
          <a:p>
            <a:pPr>
              <a:lnSpc>
                <a:spcPct val="150000"/>
              </a:lnSpc>
              <a:spcBef>
                <a:spcPct val="20000"/>
              </a:spcBef>
              <a:buClr>
                <a:srgbClr val="000000"/>
              </a:buClr>
              <a:buSzPct val="115000"/>
              <a:buFont typeface="Wingdings" pitchFamily="2" charset="2"/>
              <a:buNone/>
              <a:defRPr/>
            </a:pPr>
            <a:r>
              <a:rPr lang="en-US" altLang="zh-CN" sz="3200" b="1" dirty="0">
                <a:solidFill>
                  <a:srgbClr val="000000"/>
                </a:solidFill>
                <a:effectLst>
                  <a:outerShdw blurRad="38100" dist="38100" dir="2700000" algn="tl">
                    <a:srgbClr val="C0C0C0"/>
                  </a:outerShdw>
                </a:effectLst>
                <a:ea typeface="华文中宋" pitchFamily="2" charset="-122"/>
              </a:rPr>
              <a:t>2   </a:t>
            </a:r>
            <a:r>
              <a:rPr lang="zh-CN" altLang="en-US" sz="3200" b="1" dirty="0">
                <a:solidFill>
                  <a:srgbClr val="000000"/>
                </a:solidFill>
                <a:effectLst>
                  <a:outerShdw blurRad="38100" dist="38100" dir="2700000" algn="tl">
                    <a:srgbClr val="C0C0C0"/>
                  </a:outerShdw>
                </a:effectLst>
                <a:ea typeface="华文中宋" pitchFamily="2" charset="-122"/>
              </a:rPr>
              <a:t>电力电子技术的发展史</a:t>
            </a:r>
          </a:p>
          <a:p>
            <a:pPr>
              <a:lnSpc>
                <a:spcPct val="150000"/>
              </a:lnSpc>
              <a:spcBef>
                <a:spcPct val="20000"/>
              </a:spcBef>
              <a:buClr>
                <a:srgbClr val="000000"/>
              </a:buClr>
              <a:buSzPct val="115000"/>
              <a:buFont typeface="Wingdings" pitchFamily="2" charset="2"/>
              <a:buAutoNum type="arabicPlain" startAt="3"/>
              <a:defRPr/>
            </a:pPr>
            <a:r>
              <a:rPr lang="zh-CN" altLang="en-US" sz="3200" b="1" dirty="0">
                <a:solidFill>
                  <a:srgbClr val="000000"/>
                </a:solidFill>
                <a:effectLst>
                  <a:outerShdw blurRad="38100" dist="38100" dir="2700000" algn="tl">
                    <a:srgbClr val="C0C0C0"/>
                  </a:outerShdw>
                </a:effectLst>
                <a:ea typeface="华文中宋" pitchFamily="2" charset="-122"/>
              </a:rPr>
              <a:t>  电力电子技术的应用</a:t>
            </a:r>
          </a:p>
          <a:p>
            <a:pPr>
              <a:lnSpc>
                <a:spcPct val="150000"/>
              </a:lnSpc>
              <a:spcBef>
                <a:spcPct val="20000"/>
              </a:spcBef>
              <a:buClr>
                <a:srgbClr val="000000"/>
              </a:buClr>
              <a:buSzPct val="115000"/>
              <a:buFont typeface="Wingdings" pitchFamily="2" charset="2"/>
              <a:buAutoNum type="arabicPlain" startAt="3"/>
              <a:defRPr/>
            </a:pPr>
            <a:r>
              <a:rPr lang="zh-CN" altLang="en-US" sz="3200" b="1" dirty="0">
                <a:solidFill>
                  <a:srgbClr val="000000"/>
                </a:solidFill>
                <a:effectLst>
                  <a:outerShdw blurRad="38100" dist="38100" dir="2700000" algn="tl">
                    <a:srgbClr val="C0C0C0"/>
                  </a:outerShdw>
                </a:effectLst>
                <a:ea typeface="华文中宋" pitchFamily="2" charset="-122"/>
              </a:rPr>
              <a:t>  电力电子技术的研究内容</a:t>
            </a:r>
          </a:p>
          <a:p>
            <a:pPr>
              <a:lnSpc>
                <a:spcPct val="150000"/>
              </a:lnSpc>
              <a:spcBef>
                <a:spcPct val="20000"/>
              </a:spcBef>
              <a:buClr>
                <a:srgbClr val="000000"/>
              </a:buClr>
              <a:buSzPct val="115000"/>
              <a:buFont typeface="Wingdings" pitchFamily="2" charset="2"/>
              <a:buAutoNum type="arabicPlain" startAt="3"/>
              <a:defRPr/>
            </a:pPr>
            <a:r>
              <a:rPr lang="zh-CN" altLang="en-US" sz="3200" b="1" dirty="0">
                <a:solidFill>
                  <a:srgbClr val="000000"/>
                </a:solidFill>
                <a:effectLst>
                  <a:outerShdw blurRad="38100" dist="38100" dir="2700000" algn="tl">
                    <a:srgbClr val="C0C0C0"/>
                  </a:outerShdw>
                </a:effectLst>
                <a:ea typeface="华文中宋" pitchFamily="2" charset="-122"/>
              </a:rPr>
              <a:t>  电力电子技术的研究、学习方法</a:t>
            </a:r>
          </a:p>
          <a:p>
            <a:pPr>
              <a:lnSpc>
                <a:spcPct val="150000"/>
              </a:lnSpc>
              <a:spcBef>
                <a:spcPct val="20000"/>
              </a:spcBef>
              <a:buClr>
                <a:srgbClr val="000000"/>
              </a:buClr>
              <a:buSzPct val="115000"/>
              <a:buFont typeface="Wingdings" pitchFamily="2" charset="2"/>
              <a:buAutoNum type="arabicPlain" startAt="3"/>
              <a:defRPr/>
            </a:pPr>
            <a:r>
              <a:rPr lang="zh-CN" altLang="en-US" sz="3200" b="1" dirty="0">
                <a:solidFill>
                  <a:srgbClr val="000000"/>
                </a:solidFill>
                <a:effectLst>
                  <a:outerShdw blurRad="38100" dist="38100" dir="2700000" algn="tl">
                    <a:srgbClr val="C0C0C0"/>
                  </a:outerShdw>
                </a:effectLst>
                <a:ea typeface="华文中宋" pitchFamily="2" charset="-122"/>
              </a:rPr>
              <a:t>  课程内容简介</a:t>
            </a:r>
            <a:endParaRPr lang="en-US" altLang="zh-CN" sz="3200" b="1" dirty="0">
              <a:solidFill>
                <a:srgbClr val="000000"/>
              </a:solidFill>
              <a:effectLst>
                <a:outerShdw blurRad="38100" dist="38100" dir="2700000" algn="tl">
                  <a:srgbClr val="C0C0C0"/>
                </a:outerShdw>
              </a:effectLst>
              <a:ea typeface="华文中宋" pitchFamily="2" charset="-122"/>
            </a:endParaRPr>
          </a:p>
          <a:p>
            <a:pPr>
              <a:lnSpc>
                <a:spcPct val="150000"/>
              </a:lnSpc>
              <a:spcBef>
                <a:spcPct val="20000"/>
              </a:spcBef>
              <a:buClr>
                <a:srgbClr val="000000"/>
              </a:buClr>
              <a:buSzPct val="115000"/>
              <a:buFont typeface="Wingdings" pitchFamily="2" charset="2"/>
              <a:buAutoNum type="arabicPlain" startAt="3"/>
              <a:defRPr/>
            </a:pPr>
            <a:r>
              <a:rPr lang="en-US" altLang="zh-CN" sz="3200" b="1" dirty="0">
                <a:solidFill>
                  <a:srgbClr val="000000"/>
                </a:solidFill>
                <a:effectLst>
                  <a:outerShdw blurRad="38100" dist="38100" dir="2700000" algn="tl">
                    <a:srgbClr val="C0C0C0"/>
                  </a:outerShdw>
                </a:effectLst>
                <a:ea typeface="华文中宋" pitchFamily="2" charset="-122"/>
              </a:rPr>
              <a:t>  </a:t>
            </a:r>
            <a:r>
              <a:rPr lang="zh-CN" altLang="en-US" sz="3200" b="1" dirty="0">
                <a:solidFill>
                  <a:srgbClr val="000000"/>
                </a:solidFill>
                <a:effectLst>
                  <a:outerShdw blurRad="38100" dist="38100" dir="2700000" algn="tl">
                    <a:srgbClr val="C0C0C0"/>
                  </a:outerShdw>
                </a:effectLst>
                <a:ea typeface="华文中宋" pitchFamily="2" charset="-122"/>
              </a:rPr>
              <a:t>电力电子技术专业前景</a:t>
            </a:r>
            <a:endParaRPr lang="en-US" altLang="zh-CN" sz="3600" b="1" dirty="0">
              <a:solidFill>
                <a:srgbClr val="000000"/>
              </a:solidFill>
              <a:effectLst>
                <a:outerShdw blurRad="38100" dist="38100" dir="2700000" algn="tl">
                  <a:srgbClr val="C0C0C0"/>
                </a:outerShdw>
              </a:effectLst>
              <a:ea typeface="华文中宋" pitchFamily="2" charset="-122"/>
            </a:endParaRPr>
          </a:p>
        </p:txBody>
      </p:sp>
      <p:sp>
        <p:nvSpPr>
          <p:cNvPr id="4100" name="Rectangle 10"/>
          <p:cNvSpPr>
            <a:spLocks noGrp="1" noChangeArrowheads="1"/>
          </p:cNvSpPr>
          <p:nvPr>
            <p:ph type="title"/>
          </p:nvPr>
        </p:nvSpPr>
        <p:spPr>
          <a:xfrm>
            <a:off x="1116013" y="44624"/>
            <a:ext cx="6929437" cy="717550"/>
          </a:xfrm>
        </p:spPr>
        <p:txBody>
          <a:bodyPr/>
          <a:lstStyle/>
          <a:p>
            <a:pPr eaLnBrk="1" hangingPunct="1"/>
            <a:r>
              <a:rPr lang="zh-CN" altLang="en-US" dirty="0">
                <a:latin typeface="黑体" pitchFamily="49" charset="-122"/>
                <a:ea typeface="黑体" pitchFamily="49" charset="-122"/>
              </a:rPr>
              <a:t>绪 论</a:t>
            </a:r>
          </a:p>
        </p:txBody>
      </p:sp>
      <p:sp>
        <p:nvSpPr>
          <p:cNvPr id="3" name="日期占位符 2"/>
          <p:cNvSpPr>
            <a:spLocks noGrp="1"/>
          </p:cNvSpPr>
          <p:nvPr>
            <p:ph type="dt" sz="half" idx="10"/>
          </p:nvPr>
        </p:nvSpPr>
        <p:spPr/>
        <p:txBody>
          <a:bodyPr/>
          <a:lstStyle/>
          <a:p>
            <a:fld id="{B2F31A8A-4E25-4820-A1E5-0C8FA0AEAB74}" type="datetime10">
              <a:rPr lang="zh-CN" altLang="en-US" smtClean="0"/>
              <a:t>22:28</a:t>
            </a:fld>
            <a:endParaRPr lang="zh-CN" altLang="en-US"/>
          </a:p>
        </p:txBody>
      </p:sp>
      <p:sp>
        <p:nvSpPr>
          <p:cNvPr id="2" name="灯片编号占位符 1">
            <a:extLst>
              <a:ext uri="{FF2B5EF4-FFF2-40B4-BE49-F238E27FC236}">
                <a16:creationId xmlns:a16="http://schemas.microsoft.com/office/drawing/2014/main" id="{DE314440-CE1A-477D-BC66-FA2FC62EEDE9}"/>
              </a:ext>
            </a:extLst>
          </p:cNvPr>
          <p:cNvSpPr>
            <a:spLocks noGrp="1"/>
          </p:cNvSpPr>
          <p:nvPr>
            <p:ph type="sldNum" sz="quarter" idx="12"/>
          </p:nvPr>
        </p:nvSpPr>
        <p:spPr/>
        <p:txBody>
          <a:bodyPr/>
          <a:lstStyle/>
          <a:p>
            <a:fld id="{0C913308-F349-4B6D-A68A-DD1791B4A57B}" type="slidenum">
              <a:rPr lang="zh-CN" altLang="en-US" smtClean="0"/>
              <a:t>29</a:t>
            </a:fld>
            <a:endParaRPr lang="zh-CN" altLang="en-US"/>
          </a:p>
        </p:txBody>
      </p:sp>
    </p:spTree>
    <p:extLst>
      <p:ext uri="{BB962C8B-B14F-4D97-AF65-F5344CB8AC3E}">
        <p14:creationId xmlns:p14="http://schemas.microsoft.com/office/powerpoint/2010/main" val="2898365320"/>
      </p:ext>
    </p:extLst>
  </p:cSld>
  <p:clrMapOvr>
    <a:masterClrMapping/>
  </p:clrMapOvr>
  <mc:AlternateContent xmlns:mc="http://schemas.openxmlformats.org/markup-compatibility/2006" xmlns:p14="http://schemas.microsoft.com/office/powerpoint/2010/main">
    <mc:Choice Requires="p14">
      <p:transition spd="slow" p14:dur="2000" advTm="70592"/>
    </mc:Choice>
    <mc:Fallback xmlns="">
      <p:transition spd="slow" advTm="7059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A2BB35B-543E-4196-9F51-FC86BA4640AC}"/>
              </a:ext>
            </a:extLst>
          </p:cNvPr>
          <p:cNvSpPr>
            <a:spLocks noGrp="1"/>
          </p:cNvSpPr>
          <p:nvPr>
            <p:ph type="dt" sz="half" idx="10"/>
          </p:nvPr>
        </p:nvSpPr>
        <p:spPr/>
        <p:txBody>
          <a:bodyPr/>
          <a:lstStyle/>
          <a:p>
            <a:fld id="{594ECF77-8899-4301-9B5C-6858221FBEF6}" type="datetime10">
              <a:rPr lang="zh-CN" altLang="en-US" smtClean="0"/>
              <a:t>22:28</a:t>
            </a:fld>
            <a:endParaRPr lang="zh-CN" altLang="en-US"/>
          </a:p>
        </p:txBody>
      </p:sp>
      <p:graphicFrame>
        <p:nvGraphicFramePr>
          <p:cNvPr id="5" name="Object 7">
            <a:extLst>
              <a:ext uri="{FF2B5EF4-FFF2-40B4-BE49-F238E27FC236}">
                <a16:creationId xmlns:a16="http://schemas.microsoft.com/office/drawing/2014/main" id="{081E7635-B32B-4E81-A571-626D16E980F7}"/>
              </a:ext>
            </a:extLst>
          </p:cNvPr>
          <p:cNvGraphicFramePr>
            <a:graphicFrameLocks noChangeAspect="1"/>
          </p:cNvGraphicFramePr>
          <p:nvPr>
            <p:extLst>
              <p:ext uri="{D42A27DB-BD31-4B8C-83A1-F6EECF244321}">
                <p14:modId xmlns:p14="http://schemas.microsoft.com/office/powerpoint/2010/main" val="2616475178"/>
              </p:ext>
            </p:extLst>
          </p:nvPr>
        </p:nvGraphicFramePr>
        <p:xfrm>
          <a:off x="590550" y="692150"/>
          <a:ext cx="8553450" cy="6029325"/>
        </p:xfrm>
        <a:graphic>
          <a:graphicData uri="http://schemas.openxmlformats.org/presentationml/2006/ole">
            <mc:AlternateContent xmlns:mc="http://schemas.openxmlformats.org/markup-compatibility/2006">
              <mc:Choice xmlns:v="urn:schemas-microsoft-com:vml" Requires="v">
                <p:oleObj spid="_x0000_s2212" name="Visio" r:id="rId3" imgW="6388149" imgH="5434662" progId="Visio.Drawing.11">
                  <p:embed/>
                </p:oleObj>
              </mc:Choice>
              <mc:Fallback>
                <p:oleObj name="Visio" r:id="rId3" imgW="6388149" imgH="5434662" progId="Visio.Drawing.11">
                  <p:embed/>
                  <p:pic>
                    <p:nvPicPr>
                      <p:cNvPr id="105479" name="Object 7">
                        <a:extLst>
                          <a:ext uri="{FF2B5EF4-FFF2-40B4-BE49-F238E27FC236}">
                            <a16:creationId xmlns:a16="http://schemas.microsoft.com/office/drawing/2014/main" id="{1C80F2F0-7149-44FB-A314-546F243C5E7B}"/>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550" y="692150"/>
                        <a:ext cx="8553450" cy="6029325"/>
                      </a:xfrm>
                      <a:prstGeom prst="rect">
                        <a:avLst/>
                      </a:prstGeom>
                      <a:solidFill>
                        <a:schemeClr val="bg1"/>
                      </a:solidFill>
                      <a:ln>
                        <a:noFill/>
                      </a:ln>
                      <a:extLst/>
                    </p:spPr>
                  </p:pic>
                </p:oleObj>
              </mc:Fallback>
            </mc:AlternateContent>
          </a:graphicData>
        </a:graphic>
      </p:graphicFrame>
      <p:sp>
        <p:nvSpPr>
          <p:cNvPr id="6" name="Rectangle 10">
            <a:extLst>
              <a:ext uri="{FF2B5EF4-FFF2-40B4-BE49-F238E27FC236}">
                <a16:creationId xmlns:a16="http://schemas.microsoft.com/office/drawing/2014/main" id="{19F2A455-338A-4C22-9635-A2A05AF22426}"/>
              </a:ext>
            </a:extLst>
          </p:cNvPr>
          <p:cNvSpPr txBox="1">
            <a:spLocks noChangeArrowheads="1"/>
          </p:cNvSpPr>
          <p:nvPr/>
        </p:nvSpPr>
        <p:spPr bwMode="auto">
          <a:xfrm>
            <a:off x="827584" y="0"/>
            <a:ext cx="6929437"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ea typeface="华文中宋" pitchFamily="2" charset="-122"/>
              </a:defRPr>
            </a:lvl2pPr>
            <a:lvl3pPr algn="l" rtl="0" eaLnBrk="1" fontAlgn="base" hangingPunct="1">
              <a:spcBef>
                <a:spcPct val="0"/>
              </a:spcBef>
              <a:spcAft>
                <a:spcPct val="0"/>
              </a:spcAft>
              <a:defRPr sz="3200" b="1">
                <a:solidFill>
                  <a:schemeClr val="tx2"/>
                </a:solidFill>
                <a:latin typeface="Arial" charset="0"/>
                <a:ea typeface="华文中宋" pitchFamily="2" charset="-122"/>
              </a:defRPr>
            </a:lvl3pPr>
            <a:lvl4pPr algn="l" rtl="0" eaLnBrk="1" fontAlgn="base" hangingPunct="1">
              <a:spcBef>
                <a:spcPct val="0"/>
              </a:spcBef>
              <a:spcAft>
                <a:spcPct val="0"/>
              </a:spcAft>
              <a:defRPr sz="3200" b="1">
                <a:solidFill>
                  <a:schemeClr val="tx2"/>
                </a:solidFill>
                <a:latin typeface="Arial" charset="0"/>
                <a:ea typeface="华文中宋" pitchFamily="2" charset="-122"/>
              </a:defRPr>
            </a:lvl4pPr>
            <a:lvl5pPr algn="l" rtl="0" eaLnBrk="1" fontAlgn="base" hangingPunct="1">
              <a:spcBef>
                <a:spcPct val="0"/>
              </a:spcBef>
              <a:spcAft>
                <a:spcPct val="0"/>
              </a:spcAft>
              <a:defRPr sz="3200" b="1">
                <a:solidFill>
                  <a:schemeClr val="tx2"/>
                </a:solidFill>
                <a:latin typeface="Arial" charset="0"/>
                <a:ea typeface="华文中宋" pitchFamily="2" charset="-122"/>
              </a:defRPr>
            </a:lvl5pPr>
            <a:lvl6pPr marL="457200" algn="l" rtl="0" eaLnBrk="1" fontAlgn="base" hangingPunct="1">
              <a:spcBef>
                <a:spcPct val="0"/>
              </a:spcBef>
              <a:spcAft>
                <a:spcPct val="0"/>
              </a:spcAft>
              <a:defRPr sz="3200" b="1">
                <a:solidFill>
                  <a:schemeClr val="tx2"/>
                </a:solidFill>
                <a:latin typeface="Arial" charset="0"/>
                <a:ea typeface="华文中宋" pitchFamily="2" charset="-122"/>
              </a:defRPr>
            </a:lvl6pPr>
            <a:lvl7pPr marL="914400" algn="l" rtl="0" eaLnBrk="1" fontAlgn="base" hangingPunct="1">
              <a:spcBef>
                <a:spcPct val="0"/>
              </a:spcBef>
              <a:spcAft>
                <a:spcPct val="0"/>
              </a:spcAft>
              <a:defRPr sz="3200" b="1">
                <a:solidFill>
                  <a:schemeClr val="tx2"/>
                </a:solidFill>
                <a:latin typeface="Arial" charset="0"/>
                <a:ea typeface="华文中宋" pitchFamily="2" charset="-122"/>
              </a:defRPr>
            </a:lvl7pPr>
            <a:lvl8pPr marL="1371600" algn="l" rtl="0" eaLnBrk="1" fontAlgn="base" hangingPunct="1">
              <a:spcBef>
                <a:spcPct val="0"/>
              </a:spcBef>
              <a:spcAft>
                <a:spcPct val="0"/>
              </a:spcAft>
              <a:defRPr sz="3200" b="1">
                <a:solidFill>
                  <a:schemeClr val="tx2"/>
                </a:solidFill>
                <a:latin typeface="Arial" charset="0"/>
                <a:ea typeface="华文中宋" pitchFamily="2" charset="-122"/>
              </a:defRPr>
            </a:lvl8pPr>
            <a:lvl9pPr marL="1828800" algn="l" rtl="0" eaLnBrk="1" fontAlgn="base" hangingPunct="1">
              <a:spcBef>
                <a:spcPct val="0"/>
              </a:spcBef>
              <a:spcAft>
                <a:spcPct val="0"/>
              </a:spcAft>
              <a:defRPr sz="3200" b="1">
                <a:solidFill>
                  <a:schemeClr val="tx2"/>
                </a:solidFill>
                <a:latin typeface="Arial" charset="0"/>
                <a:ea typeface="华文中宋" pitchFamily="2" charset="-122"/>
              </a:defRPr>
            </a:lvl9pPr>
          </a:lstStyle>
          <a:p>
            <a:r>
              <a:rPr lang="zh-CN" altLang="en-US" kern="0" dirty="0">
                <a:latin typeface="黑体" pitchFamily="49" charset="-122"/>
                <a:ea typeface="黑体" pitchFamily="49" charset="-122"/>
              </a:rPr>
              <a:t>本课程在自动化专业设置中的地位</a:t>
            </a:r>
          </a:p>
        </p:txBody>
      </p:sp>
      <p:sp>
        <p:nvSpPr>
          <p:cNvPr id="2" name="灯片编号占位符 1">
            <a:extLst>
              <a:ext uri="{FF2B5EF4-FFF2-40B4-BE49-F238E27FC236}">
                <a16:creationId xmlns:a16="http://schemas.microsoft.com/office/drawing/2014/main" id="{000892AF-08C1-4A5C-BEB9-F87070BE6FB7}"/>
              </a:ext>
            </a:extLst>
          </p:cNvPr>
          <p:cNvSpPr>
            <a:spLocks noGrp="1"/>
          </p:cNvSpPr>
          <p:nvPr>
            <p:ph type="sldNum" sz="quarter" idx="12"/>
          </p:nvPr>
        </p:nvSpPr>
        <p:spPr/>
        <p:txBody>
          <a:bodyPr/>
          <a:lstStyle/>
          <a:p>
            <a:fld id="{0C913308-F349-4B6D-A68A-DD1791B4A57B}" type="slidenum">
              <a:rPr lang="zh-CN" altLang="en-US" smtClean="0"/>
              <a:t>3</a:t>
            </a:fld>
            <a:endParaRPr lang="zh-CN" altLang="en-US"/>
          </a:p>
        </p:txBody>
      </p:sp>
    </p:spTree>
    <p:extLst>
      <p:ext uri="{BB962C8B-B14F-4D97-AF65-F5344CB8AC3E}">
        <p14:creationId xmlns:p14="http://schemas.microsoft.com/office/powerpoint/2010/main" val="3417520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7" name="灯片编号占位符 6"/>
          <p:cNvSpPr txBox="1">
            <a:spLocks noGrp="1"/>
          </p:cNvSpPr>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1400">
                <a:solidFill>
                  <a:schemeClr val="tx1"/>
                </a:solidFill>
                <a:latin typeface="Arial" charset="0"/>
                <a:ea typeface="宋体" pitchFamily="2" charset="-122"/>
              </a:defRPr>
            </a:lvl1pPr>
            <a:lvl2pPr marL="742950" indent="-285750" eaLnBrk="0" hangingPunct="0">
              <a:defRPr sz="1400">
                <a:solidFill>
                  <a:schemeClr val="tx1"/>
                </a:solidFill>
                <a:latin typeface="Arial" charset="0"/>
                <a:ea typeface="宋体" pitchFamily="2" charset="-122"/>
              </a:defRPr>
            </a:lvl2pPr>
            <a:lvl3pPr marL="1143000" indent="-228600" eaLnBrk="0" hangingPunct="0">
              <a:defRPr sz="1400">
                <a:solidFill>
                  <a:schemeClr val="tx1"/>
                </a:solidFill>
                <a:latin typeface="Arial" charset="0"/>
                <a:ea typeface="宋体" pitchFamily="2" charset="-122"/>
              </a:defRPr>
            </a:lvl3pPr>
            <a:lvl4pPr marL="1600200" indent="-228600" eaLnBrk="0" hangingPunct="0">
              <a:defRPr sz="1400">
                <a:solidFill>
                  <a:schemeClr val="tx1"/>
                </a:solidFill>
                <a:latin typeface="Arial" charset="0"/>
                <a:ea typeface="宋体" pitchFamily="2" charset="-122"/>
              </a:defRPr>
            </a:lvl4pPr>
            <a:lvl5pPr marL="2057400" indent="-228600" eaLnBrk="0" hangingPunct="0">
              <a:defRPr sz="1400">
                <a:solidFill>
                  <a:schemeClr val="tx1"/>
                </a:solidFill>
                <a:latin typeface="Arial" charset="0"/>
                <a:ea typeface="宋体" pitchFamily="2" charset="-122"/>
              </a:defRPr>
            </a:lvl5pPr>
            <a:lvl6pPr marL="2514600" indent="-228600" algn="r" eaLnBrk="0" fontAlgn="base" hangingPunct="0">
              <a:spcBef>
                <a:spcPct val="0"/>
              </a:spcBef>
              <a:spcAft>
                <a:spcPct val="0"/>
              </a:spcAft>
              <a:defRPr sz="1400">
                <a:solidFill>
                  <a:schemeClr val="tx1"/>
                </a:solidFill>
                <a:latin typeface="Arial" charset="0"/>
                <a:ea typeface="宋体" pitchFamily="2" charset="-122"/>
              </a:defRPr>
            </a:lvl6pPr>
            <a:lvl7pPr marL="2971800" indent="-228600" algn="r" eaLnBrk="0" fontAlgn="base" hangingPunct="0">
              <a:spcBef>
                <a:spcPct val="0"/>
              </a:spcBef>
              <a:spcAft>
                <a:spcPct val="0"/>
              </a:spcAft>
              <a:defRPr sz="1400">
                <a:solidFill>
                  <a:schemeClr val="tx1"/>
                </a:solidFill>
                <a:latin typeface="Arial" charset="0"/>
                <a:ea typeface="宋体" pitchFamily="2" charset="-122"/>
              </a:defRPr>
            </a:lvl7pPr>
            <a:lvl8pPr marL="3429000" indent="-228600" algn="r" eaLnBrk="0" fontAlgn="base" hangingPunct="0">
              <a:spcBef>
                <a:spcPct val="0"/>
              </a:spcBef>
              <a:spcAft>
                <a:spcPct val="0"/>
              </a:spcAft>
              <a:defRPr sz="1400">
                <a:solidFill>
                  <a:schemeClr val="tx1"/>
                </a:solidFill>
                <a:latin typeface="Arial" charset="0"/>
                <a:ea typeface="宋体" pitchFamily="2" charset="-122"/>
              </a:defRPr>
            </a:lvl8pPr>
            <a:lvl9pPr marL="3886200" indent="-228600" algn="r" eaLnBrk="0" fontAlgn="base" hangingPunct="0">
              <a:spcBef>
                <a:spcPct val="0"/>
              </a:spcBef>
              <a:spcAft>
                <a:spcPct val="0"/>
              </a:spcAft>
              <a:defRPr sz="1400">
                <a:solidFill>
                  <a:schemeClr val="tx1"/>
                </a:solidFill>
                <a:latin typeface="Arial" charset="0"/>
                <a:ea typeface="宋体" pitchFamily="2" charset="-122"/>
              </a:defRPr>
            </a:lvl9pPr>
          </a:lstStyle>
          <a:p>
            <a:pPr eaLnBrk="1" hangingPunct="1"/>
            <a:fld id="{7C52346B-854C-4DA9-B9D8-0BABE2B7B6A1}" type="slidenum">
              <a:rPr lang="en-US" altLang="zh-CN">
                <a:latin typeface="Tahoma" pitchFamily="34" charset="0"/>
              </a:rPr>
              <a:pPr eaLnBrk="1" hangingPunct="1"/>
              <a:t>30</a:t>
            </a:fld>
            <a:endParaRPr lang="en-US" altLang="zh-CN" dirty="0">
              <a:latin typeface="Tahoma" pitchFamily="34" charset="0"/>
            </a:endParaRPr>
          </a:p>
        </p:txBody>
      </p:sp>
      <p:sp>
        <p:nvSpPr>
          <p:cNvPr id="41988" name="Rectangle 2"/>
          <p:cNvSpPr>
            <a:spLocks noGrp="1" noChangeArrowheads="1"/>
          </p:cNvSpPr>
          <p:nvPr>
            <p:ph type="title" idx="4294967295"/>
          </p:nvPr>
        </p:nvSpPr>
        <p:spPr>
          <a:xfrm>
            <a:off x="842963" y="1124744"/>
            <a:ext cx="6096000" cy="381000"/>
          </a:xfrm>
        </p:spPr>
        <p:txBody>
          <a:bodyPr anchor="b"/>
          <a:lstStyle/>
          <a:p>
            <a:pPr eaLnBrk="1" hangingPunct="1"/>
            <a:r>
              <a:rPr lang="zh-CN" altLang="en-US" sz="3200" dirty="0"/>
              <a:t>合理的简化</a:t>
            </a:r>
          </a:p>
        </p:txBody>
      </p:sp>
      <p:sp>
        <p:nvSpPr>
          <p:cNvPr id="53251" name="Rectangle 3"/>
          <p:cNvSpPr>
            <a:spLocks noGrp="1" noChangeArrowheads="1"/>
          </p:cNvSpPr>
          <p:nvPr>
            <p:ph type="body" sz="half" idx="4294967295"/>
          </p:nvPr>
        </p:nvSpPr>
        <p:spPr bwMode="auto">
          <a:xfrm>
            <a:off x="838200" y="1700808"/>
            <a:ext cx="8305800" cy="4320480"/>
          </a:xfrm>
          <a:prstGeom prst="rect">
            <a:avLst/>
          </a:prstGeom>
          <a:solidFill>
            <a:srgbClr val="FFFFFF"/>
          </a:solidFill>
          <a:ln>
            <a:solidFill>
              <a:srgbClr val="000000"/>
            </a:solidFill>
            <a:miter lim="800000"/>
            <a:headEnd/>
            <a:tailEnd/>
          </a:ln>
        </p:spPr>
        <p:txBody>
          <a:bodyPr/>
          <a:lstStyle/>
          <a:p>
            <a:pPr eaLnBrk="1" hangingPunct="1">
              <a:lnSpc>
                <a:spcPct val="120000"/>
              </a:lnSpc>
              <a:buFont typeface="Wingdings" pitchFamily="2" charset="2"/>
              <a:buNone/>
              <a:defRPr/>
            </a:pPr>
            <a:r>
              <a:rPr lang="en-US" altLang="zh-CN" sz="2400" b="1" dirty="0">
                <a:effectLst>
                  <a:outerShdw blurRad="38100" dist="38100" dir="2700000" algn="tl">
                    <a:srgbClr val="C0C0C0"/>
                  </a:outerShdw>
                </a:effectLst>
              </a:rPr>
              <a:t>          </a:t>
            </a:r>
            <a:r>
              <a:rPr lang="zh-CN" altLang="en-US" sz="2800" b="1" dirty="0">
                <a:effectLst>
                  <a:outerShdw blurRad="38100" dist="38100" dir="2700000" algn="tl">
                    <a:srgbClr val="C0C0C0"/>
                  </a:outerShdw>
                </a:effectLst>
              </a:rPr>
              <a:t>在概念清晰的前提下，恰当的运用合理的假定，可以使分析变得更简单：</a:t>
            </a:r>
            <a:endParaRPr lang="en-US" altLang="zh-CN" sz="2800" b="1" dirty="0">
              <a:effectLst>
                <a:outerShdw blurRad="38100" dist="38100" dir="2700000" algn="tl">
                  <a:srgbClr val="C0C0C0"/>
                </a:outerShdw>
              </a:effectLst>
            </a:endParaRPr>
          </a:p>
          <a:p>
            <a:pPr>
              <a:lnSpc>
                <a:spcPct val="120000"/>
              </a:lnSpc>
              <a:defRPr/>
            </a:pPr>
            <a:r>
              <a:rPr lang="zh-CN" altLang="en-US" sz="2800" b="1" dirty="0">
                <a:solidFill>
                  <a:srgbClr val="3333CC"/>
                </a:solidFill>
                <a:effectLst>
                  <a:outerShdw blurRad="38100" dist="38100" dir="2700000" algn="tl">
                    <a:srgbClr val="C0C0C0"/>
                  </a:outerShdw>
                </a:effectLst>
              </a:rPr>
              <a:t>电路控制特性分析时可忽略谐波或把谐波看成扰动。</a:t>
            </a:r>
            <a:endParaRPr lang="en-US" altLang="zh-CN" sz="2800" b="1" dirty="0">
              <a:solidFill>
                <a:srgbClr val="3333CC"/>
              </a:solidFill>
              <a:effectLst>
                <a:outerShdw blurRad="38100" dist="38100" dir="2700000" algn="tl">
                  <a:srgbClr val="C0C0C0"/>
                </a:outerShdw>
              </a:effectLst>
            </a:endParaRPr>
          </a:p>
          <a:p>
            <a:pPr>
              <a:lnSpc>
                <a:spcPct val="120000"/>
              </a:lnSpc>
              <a:defRPr/>
            </a:pPr>
            <a:r>
              <a:rPr kumimoji="1" lang="zh-CN" altLang="en-US" sz="2800" b="1" dirty="0">
                <a:solidFill>
                  <a:srgbClr val="3333CC"/>
                </a:solidFill>
                <a:latin typeface="Tahoma" pitchFamily="34" charset="0"/>
              </a:rPr>
              <a:t>一个基波周期的分析时常常忽略开关过程。</a:t>
            </a:r>
            <a:endParaRPr kumimoji="1" lang="en-US" altLang="zh-CN" sz="2800" b="1" dirty="0">
              <a:solidFill>
                <a:srgbClr val="3333CC"/>
              </a:solidFill>
              <a:latin typeface="Tahoma" pitchFamily="34" charset="0"/>
            </a:endParaRPr>
          </a:p>
          <a:p>
            <a:pPr>
              <a:lnSpc>
                <a:spcPct val="120000"/>
              </a:lnSpc>
              <a:defRPr/>
            </a:pPr>
            <a:r>
              <a:rPr kumimoji="1" lang="zh-CN" altLang="en-US" sz="2800" b="1" dirty="0">
                <a:solidFill>
                  <a:srgbClr val="3333CC"/>
                </a:solidFill>
                <a:latin typeface="Tahoma" pitchFamily="34" charset="0"/>
              </a:rPr>
              <a:t>一个开关过程的研究常常把电源或负载看成恒定电压源或恒定电流源。</a:t>
            </a:r>
          </a:p>
          <a:p>
            <a:pPr>
              <a:lnSpc>
                <a:spcPct val="120000"/>
              </a:lnSpc>
              <a:buNone/>
              <a:defRPr/>
            </a:pPr>
            <a:endParaRPr kumimoji="1" lang="zh-CN" altLang="en-US" sz="2800" b="1" dirty="0">
              <a:solidFill>
                <a:srgbClr val="FF0000"/>
              </a:solidFill>
              <a:latin typeface="Tahoma" pitchFamily="34" charset="0"/>
            </a:endParaRPr>
          </a:p>
          <a:p>
            <a:pPr>
              <a:lnSpc>
                <a:spcPct val="120000"/>
              </a:lnSpc>
              <a:buNone/>
              <a:defRPr/>
            </a:pPr>
            <a:endParaRPr lang="zh-CN" altLang="en-US" sz="2800" b="1" dirty="0">
              <a:solidFill>
                <a:srgbClr val="3333CC"/>
              </a:solidFill>
              <a:effectLst>
                <a:outerShdw blurRad="38100" dist="38100" dir="2700000" algn="tl">
                  <a:srgbClr val="C0C0C0"/>
                </a:outerShdw>
              </a:effectLst>
            </a:endParaRPr>
          </a:p>
          <a:p>
            <a:pPr eaLnBrk="1" hangingPunct="1">
              <a:lnSpc>
                <a:spcPct val="120000"/>
              </a:lnSpc>
              <a:buFont typeface="Wingdings" pitchFamily="2" charset="2"/>
              <a:buNone/>
              <a:defRPr/>
            </a:pPr>
            <a:endParaRPr lang="en-US" altLang="zh-CN" sz="2800" b="1" dirty="0">
              <a:effectLst>
                <a:outerShdw blurRad="38100" dist="38100" dir="2700000" algn="tl">
                  <a:srgbClr val="C0C0C0"/>
                </a:outerShdw>
              </a:effectLst>
            </a:endParaRPr>
          </a:p>
          <a:p>
            <a:pPr eaLnBrk="1" hangingPunct="1">
              <a:lnSpc>
                <a:spcPct val="120000"/>
              </a:lnSpc>
              <a:buFont typeface="Wingdings" pitchFamily="2" charset="2"/>
              <a:buNone/>
              <a:defRPr/>
            </a:pPr>
            <a:endParaRPr lang="zh-CN" altLang="en-US" sz="2800" b="1" dirty="0">
              <a:effectLst>
                <a:outerShdw blurRad="38100" dist="38100" dir="2700000" algn="tl">
                  <a:srgbClr val="C0C0C0"/>
                </a:outerShdw>
              </a:effectLst>
            </a:endParaRPr>
          </a:p>
        </p:txBody>
      </p:sp>
      <p:sp>
        <p:nvSpPr>
          <p:cNvPr id="9" name="Rectangle 2"/>
          <p:cNvSpPr txBox="1">
            <a:spLocks noChangeArrowheads="1"/>
          </p:cNvSpPr>
          <p:nvPr/>
        </p:nvSpPr>
        <p:spPr bwMode="auto">
          <a:xfrm>
            <a:off x="904081" y="1004"/>
            <a:ext cx="718343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ea typeface="华文中宋" pitchFamily="2" charset="-122"/>
              </a:defRPr>
            </a:lvl2pPr>
            <a:lvl3pPr algn="l" rtl="0" eaLnBrk="1" fontAlgn="base" hangingPunct="1">
              <a:spcBef>
                <a:spcPct val="0"/>
              </a:spcBef>
              <a:spcAft>
                <a:spcPct val="0"/>
              </a:spcAft>
              <a:defRPr sz="3200" b="1">
                <a:solidFill>
                  <a:schemeClr val="tx2"/>
                </a:solidFill>
                <a:latin typeface="Arial" charset="0"/>
                <a:ea typeface="华文中宋" pitchFamily="2" charset="-122"/>
              </a:defRPr>
            </a:lvl3pPr>
            <a:lvl4pPr algn="l" rtl="0" eaLnBrk="1" fontAlgn="base" hangingPunct="1">
              <a:spcBef>
                <a:spcPct val="0"/>
              </a:spcBef>
              <a:spcAft>
                <a:spcPct val="0"/>
              </a:spcAft>
              <a:defRPr sz="3200" b="1">
                <a:solidFill>
                  <a:schemeClr val="tx2"/>
                </a:solidFill>
                <a:latin typeface="Arial" charset="0"/>
                <a:ea typeface="华文中宋" pitchFamily="2" charset="-122"/>
              </a:defRPr>
            </a:lvl4pPr>
            <a:lvl5pPr algn="l" rtl="0" eaLnBrk="1" fontAlgn="base" hangingPunct="1">
              <a:spcBef>
                <a:spcPct val="0"/>
              </a:spcBef>
              <a:spcAft>
                <a:spcPct val="0"/>
              </a:spcAft>
              <a:defRPr sz="3200" b="1">
                <a:solidFill>
                  <a:schemeClr val="tx2"/>
                </a:solidFill>
                <a:latin typeface="Arial" charset="0"/>
                <a:ea typeface="华文中宋" pitchFamily="2" charset="-122"/>
              </a:defRPr>
            </a:lvl5pPr>
            <a:lvl6pPr marL="457200" algn="l" rtl="0" eaLnBrk="1" fontAlgn="base" hangingPunct="1">
              <a:spcBef>
                <a:spcPct val="0"/>
              </a:spcBef>
              <a:spcAft>
                <a:spcPct val="0"/>
              </a:spcAft>
              <a:defRPr sz="3200" b="1">
                <a:solidFill>
                  <a:schemeClr val="tx2"/>
                </a:solidFill>
                <a:latin typeface="Arial" charset="0"/>
                <a:ea typeface="华文中宋" pitchFamily="2" charset="-122"/>
              </a:defRPr>
            </a:lvl6pPr>
            <a:lvl7pPr marL="914400" algn="l" rtl="0" eaLnBrk="1" fontAlgn="base" hangingPunct="1">
              <a:spcBef>
                <a:spcPct val="0"/>
              </a:spcBef>
              <a:spcAft>
                <a:spcPct val="0"/>
              </a:spcAft>
              <a:defRPr sz="3200" b="1">
                <a:solidFill>
                  <a:schemeClr val="tx2"/>
                </a:solidFill>
                <a:latin typeface="Arial" charset="0"/>
                <a:ea typeface="华文中宋" pitchFamily="2" charset="-122"/>
              </a:defRPr>
            </a:lvl7pPr>
            <a:lvl8pPr marL="1371600" algn="l" rtl="0" eaLnBrk="1" fontAlgn="base" hangingPunct="1">
              <a:spcBef>
                <a:spcPct val="0"/>
              </a:spcBef>
              <a:spcAft>
                <a:spcPct val="0"/>
              </a:spcAft>
              <a:defRPr sz="3200" b="1">
                <a:solidFill>
                  <a:schemeClr val="tx2"/>
                </a:solidFill>
                <a:latin typeface="Arial" charset="0"/>
                <a:ea typeface="华文中宋" pitchFamily="2" charset="-122"/>
              </a:defRPr>
            </a:lvl8pPr>
            <a:lvl9pPr marL="1828800" algn="l" rtl="0" eaLnBrk="1" fontAlgn="base" hangingPunct="1">
              <a:spcBef>
                <a:spcPct val="0"/>
              </a:spcBef>
              <a:spcAft>
                <a:spcPct val="0"/>
              </a:spcAft>
              <a:defRPr sz="3200" b="1">
                <a:solidFill>
                  <a:schemeClr val="tx2"/>
                </a:solidFill>
                <a:latin typeface="Arial" charset="0"/>
                <a:ea typeface="华文中宋" pitchFamily="2" charset="-122"/>
              </a:defRPr>
            </a:lvl9pPr>
          </a:lstStyle>
          <a:p>
            <a:r>
              <a:rPr lang="en-US" altLang="zh-CN" b="0" dirty="0">
                <a:solidFill>
                  <a:srgbClr val="3333CC"/>
                </a:solidFill>
              </a:rPr>
              <a:t>5  </a:t>
            </a:r>
            <a:r>
              <a:rPr lang="zh-CN" altLang="en-US" b="0" dirty="0">
                <a:solidFill>
                  <a:srgbClr val="3333CC"/>
                </a:solidFill>
              </a:rPr>
              <a:t>电力电子技术的研究、学习方法</a:t>
            </a:r>
            <a:endParaRPr lang="zh-CN" altLang="en-US" b="0" dirty="0"/>
          </a:p>
        </p:txBody>
      </p:sp>
      <p:sp>
        <p:nvSpPr>
          <p:cNvPr id="2" name="日期占位符 1"/>
          <p:cNvSpPr>
            <a:spLocks noGrp="1"/>
          </p:cNvSpPr>
          <p:nvPr>
            <p:ph type="dt" sz="half" idx="10"/>
          </p:nvPr>
        </p:nvSpPr>
        <p:spPr/>
        <p:txBody>
          <a:bodyPr/>
          <a:lstStyle/>
          <a:p>
            <a:fld id="{CDEF7A05-FAD2-475D-A9E5-092AC002DFD8}" type="datetime10">
              <a:rPr lang="zh-CN" altLang="en-US" smtClean="0"/>
              <a:t>22:28</a:t>
            </a:fld>
            <a:endParaRPr lang="zh-CN" altLang="en-US"/>
          </a:p>
        </p:txBody>
      </p:sp>
      <p:sp>
        <p:nvSpPr>
          <p:cNvPr id="3" name="灯片编号占位符 2">
            <a:extLst>
              <a:ext uri="{FF2B5EF4-FFF2-40B4-BE49-F238E27FC236}">
                <a16:creationId xmlns:a16="http://schemas.microsoft.com/office/drawing/2014/main" id="{CF955ADA-6660-4802-B553-BAA28F70BF75}"/>
              </a:ext>
            </a:extLst>
          </p:cNvPr>
          <p:cNvSpPr>
            <a:spLocks noGrp="1"/>
          </p:cNvSpPr>
          <p:nvPr>
            <p:ph type="sldNum" sz="quarter" idx="12"/>
          </p:nvPr>
        </p:nvSpPr>
        <p:spPr/>
        <p:txBody>
          <a:bodyPr/>
          <a:lstStyle/>
          <a:p>
            <a:fld id="{0C913308-F349-4B6D-A68A-DD1791B4A57B}" type="slidenum">
              <a:rPr lang="zh-CN" altLang="en-US" smtClean="0"/>
              <a:t>30</a:t>
            </a:fld>
            <a:endParaRPr lang="zh-CN" altLang="en-US"/>
          </a:p>
        </p:txBody>
      </p:sp>
    </p:spTree>
    <p:extLst>
      <p:ext uri="{BB962C8B-B14F-4D97-AF65-F5344CB8AC3E}">
        <p14:creationId xmlns:p14="http://schemas.microsoft.com/office/powerpoint/2010/main" val="85177536"/>
      </p:ext>
    </p:extLst>
  </p:cSld>
  <p:clrMapOvr>
    <a:masterClrMapping/>
  </p:clrMapOvr>
  <mc:AlternateContent xmlns:mc="http://schemas.openxmlformats.org/markup-compatibility/2006" xmlns:p14="http://schemas.microsoft.com/office/powerpoint/2010/main">
    <mc:Choice Requires="p14">
      <p:transition spd="slow" p14:dur="2000" advTm="184302"/>
    </mc:Choice>
    <mc:Fallback xmlns="">
      <p:transition spd="slow" advTm="184302"/>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532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32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32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32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1" name="灯片编号占位符 5"/>
          <p:cNvSpPr txBox="1">
            <a:spLocks noGrp="1"/>
          </p:cNvSpPr>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1400">
                <a:solidFill>
                  <a:schemeClr val="tx1"/>
                </a:solidFill>
                <a:latin typeface="Arial" charset="0"/>
                <a:ea typeface="宋体" pitchFamily="2" charset="-122"/>
              </a:defRPr>
            </a:lvl1pPr>
            <a:lvl2pPr marL="742950" indent="-285750" eaLnBrk="0" hangingPunct="0">
              <a:defRPr sz="1400">
                <a:solidFill>
                  <a:schemeClr val="tx1"/>
                </a:solidFill>
                <a:latin typeface="Arial" charset="0"/>
                <a:ea typeface="宋体" pitchFamily="2" charset="-122"/>
              </a:defRPr>
            </a:lvl2pPr>
            <a:lvl3pPr marL="1143000" indent="-228600" eaLnBrk="0" hangingPunct="0">
              <a:defRPr sz="1400">
                <a:solidFill>
                  <a:schemeClr val="tx1"/>
                </a:solidFill>
                <a:latin typeface="Arial" charset="0"/>
                <a:ea typeface="宋体" pitchFamily="2" charset="-122"/>
              </a:defRPr>
            </a:lvl3pPr>
            <a:lvl4pPr marL="1600200" indent="-228600" eaLnBrk="0" hangingPunct="0">
              <a:defRPr sz="1400">
                <a:solidFill>
                  <a:schemeClr val="tx1"/>
                </a:solidFill>
                <a:latin typeface="Arial" charset="0"/>
                <a:ea typeface="宋体" pitchFamily="2" charset="-122"/>
              </a:defRPr>
            </a:lvl4pPr>
            <a:lvl5pPr marL="2057400" indent="-228600" eaLnBrk="0" hangingPunct="0">
              <a:defRPr sz="1400">
                <a:solidFill>
                  <a:schemeClr val="tx1"/>
                </a:solidFill>
                <a:latin typeface="Arial" charset="0"/>
                <a:ea typeface="宋体" pitchFamily="2" charset="-122"/>
              </a:defRPr>
            </a:lvl5pPr>
            <a:lvl6pPr marL="2514600" indent="-228600" algn="r" eaLnBrk="0" fontAlgn="base" hangingPunct="0">
              <a:spcBef>
                <a:spcPct val="0"/>
              </a:spcBef>
              <a:spcAft>
                <a:spcPct val="0"/>
              </a:spcAft>
              <a:defRPr sz="1400">
                <a:solidFill>
                  <a:schemeClr val="tx1"/>
                </a:solidFill>
                <a:latin typeface="Arial" charset="0"/>
                <a:ea typeface="宋体" pitchFamily="2" charset="-122"/>
              </a:defRPr>
            </a:lvl6pPr>
            <a:lvl7pPr marL="2971800" indent="-228600" algn="r" eaLnBrk="0" fontAlgn="base" hangingPunct="0">
              <a:spcBef>
                <a:spcPct val="0"/>
              </a:spcBef>
              <a:spcAft>
                <a:spcPct val="0"/>
              </a:spcAft>
              <a:defRPr sz="1400">
                <a:solidFill>
                  <a:schemeClr val="tx1"/>
                </a:solidFill>
                <a:latin typeface="Arial" charset="0"/>
                <a:ea typeface="宋体" pitchFamily="2" charset="-122"/>
              </a:defRPr>
            </a:lvl7pPr>
            <a:lvl8pPr marL="3429000" indent="-228600" algn="r" eaLnBrk="0" fontAlgn="base" hangingPunct="0">
              <a:spcBef>
                <a:spcPct val="0"/>
              </a:spcBef>
              <a:spcAft>
                <a:spcPct val="0"/>
              </a:spcAft>
              <a:defRPr sz="1400">
                <a:solidFill>
                  <a:schemeClr val="tx1"/>
                </a:solidFill>
                <a:latin typeface="Arial" charset="0"/>
                <a:ea typeface="宋体" pitchFamily="2" charset="-122"/>
              </a:defRPr>
            </a:lvl8pPr>
            <a:lvl9pPr marL="3886200" indent="-228600" algn="r" eaLnBrk="0" fontAlgn="base" hangingPunct="0">
              <a:spcBef>
                <a:spcPct val="0"/>
              </a:spcBef>
              <a:spcAft>
                <a:spcPct val="0"/>
              </a:spcAft>
              <a:defRPr sz="1400">
                <a:solidFill>
                  <a:schemeClr val="tx1"/>
                </a:solidFill>
                <a:latin typeface="Arial" charset="0"/>
                <a:ea typeface="宋体" pitchFamily="2" charset="-122"/>
              </a:defRPr>
            </a:lvl9pPr>
          </a:lstStyle>
          <a:p>
            <a:pPr eaLnBrk="1" hangingPunct="1"/>
            <a:fld id="{88BC54B5-71A9-4825-B5A3-F5A54E1BC352}" type="slidenum">
              <a:rPr lang="en-US" altLang="zh-CN">
                <a:latin typeface="Tahoma" pitchFamily="34" charset="0"/>
              </a:rPr>
              <a:pPr eaLnBrk="1" hangingPunct="1"/>
              <a:t>31</a:t>
            </a:fld>
            <a:endParaRPr lang="en-US" altLang="zh-CN">
              <a:latin typeface="Tahoma" pitchFamily="34" charset="0"/>
            </a:endParaRPr>
          </a:p>
        </p:txBody>
      </p:sp>
      <p:sp>
        <p:nvSpPr>
          <p:cNvPr id="66563" name="Rectangle 3"/>
          <p:cNvSpPr>
            <a:spLocks noGrp="1" noChangeArrowheads="1"/>
          </p:cNvSpPr>
          <p:nvPr>
            <p:ph type="body" idx="4294967295"/>
          </p:nvPr>
        </p:nvSpPr>
        <p:spPr bwMode="auto">
          <a:xfrm>
            <a:off x="800100" y="1340768"/>
            <a:ext cx="8308404" cy="4320480"/>
          </a:xfrm>
          <a:prstGeom prst="rect">
            <a:avLst/>
          </a:prstGeom>
          <a:solidFill>
            <a:srgbClr val="FFFFFF"/>
          </a:solidFill>
          <a:ln>
            <a:solidFill>
              <a:srgbClr val="000000"/>
            </a:solidFill>
            <a:miter lim="800000"/>
            <a:headEnd/>
            <a:tailEnd/>
          </a:ln>
        </p:spPr>
        <p:txBody>
          <a:bodyPr/>
          <a:lstStyle/>
          <a:p>
            <a:pPr algn="ctr">
              <a:lnSpc>
                <a:spcPct val="150000"/>
              </a:lnSpc>
              <a:buNone/>
              <a:defRPr/>
            </a:pPr>
            <a:r>
              <a:rPr lang="zh-CN" altLang="en-US" b="1" dirty="0">
                <a:solidFill>
                  <a:srgbClr val="0070C0"/>
                </a:solidFill>
              </a:rPr>
              <a:t>厚积薄发</a:t>
            </a:r>
            <a:endParaRPr lang="en-US" altLang="zh-CN" b="1" dirty="0">
              <a:solidFill>
                <a:srgbClr val="0070C0"/>
              </a:solidFill>
              <a:effectLst>
                <a:outerShdw blurRad="38100" dist="38100" dir="2700000" algn="tl">
                  <a:srgbClr val="C0C0C0"/>
                </a:outerShdw>
              </a:effectLst>
            </a:endParaRPr>
          </a:p>
          <a:p>
            <a:pPr eaLnBrk="1" hangingPunct="1">
              <a:lnSpc>
                <a:spcPct val="150000"/>
              </a:lnSpc>
              <a:buFont typeface="Wingdings" pitchFamily="2" charset="2"/>
              <a:buNone/>
              <a:defRPr/>
            </a:pPr>
            <a:r>
              <a:rPr lang="en-US" altLang="zh-CN" dirty="0">
                <a:effectLst>
                  <a:outerShdw blurRad="38100" dist="38100" dir="2700000" algn="tl">
                    <a:srgbClr val="C0C0C0"/>
                  </a:outerShdw>
                </a:effectLst>
              </a:rPr>
              <a:t>          </a:t>
            </a:r>
            <a:r>
              <a:rPr lang="zh-CN" altLang="en-US" dirty="0">
                <a:effectLst>
                  <a:outerShdw blurRad="38100" dist="38100" dir="2700000" algn="tl">
                    <a:srgbClr val="C0C0C0"/>
                  </a:outerShdw>
                </a:effectLst>
              </a:rPr>
              <a:t>电力电子技术是一门实践性、应用性很强的学科，没有一定</a:t>
            </a:r>
            <a:r>
              <a:rPr lang="zh-CN" altLang="en-US" dirty="0">
                <a:solidFill>
                  <a:srgbClr val="FF0066"/>
                </a:solidFill>
                <a:effectLst>
                  <a:outerShdw blurRad="38100" dist="38100" dir="2700000" algn="tl">
                    <a:srgbClr val="C0C0C0"/>
                  </a:outerShdw>
                </a:effectLst>
              </a:rPr>
              <a:t>时间</a:t>
            </a:r>
            <a:r>
              <a:rPr lang="zh-CN" altLang="en-US" dirty="0">
                <a:effectLst>
                  <a:outerShdw blurRad="38100" dist="38100" dir="2700000" algn="tl">
                    <a:srgbClr val="C0C0C0"/>
                  </a:outerShdw>
                </a:effectLst>
              </a:rPr>
              <a:t>的</a:t>
            </a:r>
            <a:r>
              <a:rPr lang="zh-CN" altLang="en-US" dirty="0">
                <a:solidFill>
                  <a:srgbClr val="FF0066"/>
                </a:solidFill>
                <a:effectLst>
                  <a:outerShdw blurRad="38100" dist="38100" dir="2700000" algn="tl">
                    <a:srgbClr val="C0C0C0"/>
                  </a:outerShdw>
                </a:effectLst>
              </a:rPr>
              <a:t>有效积累</a:t>
            </a:r>
            <a:r>
              <a:rPr lang="zh-CN" altLang="en-US" dirty="0">
                <a:effectLst>
                  <a:outerShdw blurRad="38100" dist="38100" dir="2700000" algn="tl">
                    <a:srgbClr val="C0C0C0"/>
                  </a:outerShdw>
                </a:effectLst>
              </a:rPr>
              <a:t>，就无法成为本学科的高水平人才。</a:t>
            </a:r>
          </a:p>
        </p:txBody>
      </p:sp>
      <p:sp>
        <p:nvSpPr>
          <p:cNvPr id="6" name="Rectangle 2"/>
          <p:cNvSpPr txBox="1">
            <a:spLocks noChangeArrowheads="1"/>
          </p:cNvSpPr>
          <p:nvPr/>
        </p:nvSpPr>
        <p:spPr bwMode="auto">
          <a:xfrm>
            <a:off x="904081" y="1004"/>
            <a:ext cx="718343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ea typeface="华文中宋" pitchFamily="2" charset="-122"/>
              </a:defRPr>
            </a:lvl2pPr>
            <a:lvl3pPr algn="l" rtl="0" eaLnBrk="1" fontAlgn="base" hangingPunct="1">
              <a:spcBef>
                <a:spcPct val="0"/>
              </a:spcBef>
              <a:spcAft>
                <a:spcPct val="0"/>
              </a:spcAft>
              <a:defRPr sz="3200" b="1">
                <a:solidFill>
                  <a:schemeClr val="tx2"/>
                </a:solidFill>
                <a:latin typeface="Arial" charset="0"/>
                <a:ea typeface="华文中宋" pitchFamily="2" charset="-122"/>
              </a:defRPr>
            </a:lvl3pPr>
            <a:lvl4pPr algn="l" rtl="0" eaLnBrk="1" fontAlgn="base" hangingPunct="1">
              <a:spcBef>
                <a:spcPct val="0"/>
              </a:spcBef>
              <a:spcAft>
                <a:spcPct val="0"/>
              </a:spcAft>
              <a:defRPr sz="3200" b="1">
                <a:solidFill>
                  <a:schemeClr val="tx2"/>
                </a:solidFill>
                <a:latin typeface="Arial" charset="0"/>
                <a:ea typeface="华文中宋" pitchFamily="2" charset="-122"/>
              </a:defRPr>
            </a:lvl4pPr>
            <a:lvl5pPr algn="l" rtl="0" eaLnBrk="1" fontAlgn="base" hangingPunct="1">
              <a:spcBef>
                <a:spcPct val="0"/>
              </a:spcBef>
              <a:spcAft>
                <a:spcPct val="0"/>
              </a:spcAft>
              <a:defRPr sz="3200" b="1">
                <a:solidFill>
                  <a:schemeClr val="tx2"/>
                </a:solidFill>
                <a:latin typeface="Arial" charset="0"/>
                <a:ea typeface="华文中宋" pitchFamily="2" charset="-122"/>
              </a:defRPr>
            </a:lvl5pPr>
            <a:lvl6pPr marL="457200" algn="l" rtl="0" eaLnBrk="1" fontAlgn="base" hangingPunct="1">
              <a:spcBef>
                <a:spcPct val="0"/>
              </a:spcBef>
              <a:spcAft>
                <a:spcPct val="0"/>
              </a:spcAft>
              <a:defRPr sz="3200" b="1">
                <a:solidFill>
                  <a:schemeClr val="tx2"/>
                </a:solidFill>
                <a:latin typeface="Arial" charset="0"/>
                <a:ea typeface="华文中宋" pitchFamily="2" charset="-122"/>
              </a:defRPr>
            </a:lvl6pPr>
            <a:lvl7pPr marL="914400" algn="l" rtl="0" eaLnBrk="1" fontAlgn="base" hangingPunct="1">
              <a:spcBef>
                <a:spcPct val="0"/>
              </a:spcBef>
              <a:spcAft>
                <a:spcPct val="0"/>
              </a:spcAft>
              <a:defRPr sz="3200" b="1">
                <a:solidFill>
                  <a:schemeClr val="tx2"/>
                </a:solidFill>
                <a:latin typeface="Arial" charset="0"/>
                <a:ea typeface="华文中宋" pitchFamily="2" charset="-122"/>
              </a:defRPr>
            </a:lvl7pPr>
            <a:lvl8pPr marL="1371600" algn="l" rtl="0" eaLnBrk="1" fontAlgn="base" hangingPunct="1">
              <a:spcBef>
                <a:spcPct val="0"/>
              </a:spcBef>
              <a:spcAft>
                <a:spcPct val="0"/>
              </a:spcAft>
              <a:defRPr sz="3200" b="1">
                <a:solidFill>
                  <a:schemeClr val="tx2"/>
                </a:solidFill>
                <a:latin typeface="Arial" charset="0"/>
                <a:ea typeface="华文中宋" pitchFamily="2" charset="-122"/>
              </a:defRPr>
            </a:lvl8pPr>
            <a:lvl9pPr marL="1828800" algn="l" rtl="0" eaLnBrk="1" fontAlgn="base" hangingPunct="1">
              <a:spcBef>
                <a:spcPct val="0"/>
              </a:spcBef>
              <a:spcAft>
                <a:spcPct val="0"/>
              </a:spcAft>
              <a:defRPr sz="3200" b="1">
                <a:solidFill>
                  <a:schemeClr val="tx2"/>
                </a:solidFill>
                <a:latin typeface="Arial" charset="0"/>
                <a:ea typeface="华文中宋" pitchFamily="2" charset="-122"/>
              </a:defRPr>
            </a:lvl9pPr>
          </a:lstStyle>
          <a:p>
            <a:r>
              <a:rPr lang="en-US" altLang="zh-CN" b="0" dirty="0">
                <a:solidFill>
                  <a:srgbClr val="3333CC"/>
                </a:solidFill>
              </a:rPr>
              <a:t>5  </a:t>
            </a:r>
            <a:r>
              <a:rPr lang="zh-CN" altLang="en-US" b="0" dirty="0">
                <a:solidFill>
                  <a:srgbClr val="3333CC"/>
                </a:solidFill>
              </a:rPr>
              <a:t>电力电子技术的研究、学习方法</a:t>
            </a:r>
            <a:endParaRPr lang="zh-CN" altLang="en-US" b="0" dirty="0"/>
          </a:p>
        </p:txBody>
      </p:sp>
      <p:sp>
        <p:nvSpPr>
          <p:cNvPr id="2" name="日期占位符 1"/>
          <p:cNvSpPr>
            <a:spLocks noGrp="1"/>
          </p:cNvSpPr>
          <p:nvPr>
            <p:ph type="dt" sz="half" idx="10"/>
          </p:nvPr>
        </p:nvSpPr>
        <p:spPr/>
        <p:txBody>
          <a:bodyPr/>
          <a:lstStyle/>
          <a:p>
            <a:fld id="{847FCCF8-0AE4-4330-9B25-617EF3E82E4C}" type="datetime10">
              <a:rPr lang="zh-CN" altLang="en-US" smtClean="0"/>
              <a:t>22:28</a:t>
            </a:fld>
            <a:endParaRPr lang="zh-CN" altLang="en-US"/>
          </a:p>
        </p:txBody>
      </p:sp>
      <p:sp>
        <p:nvSpPr>
          <p:cNvPr id="3" name="灯片编号占位符 2">
            <a:extLst>
              <a:ext uri="{FF2B5EF4-FFF2-40B4-BE49-F238E27FC236}">
                <a16:creationId xmlns:a16="http://schemas.microsoft.com/office/drawing/2014/main" id="{B214BEFE-688F-443E-8865-6AE234FCF0E2}"/>
              </a:ext>
            </a:extLst>
          </p:cNvPr>
          <p:cNvSpPr>
            <a:spLocks noGrp="1"/>
          </p:cNvSpPr>
          <p:nvPr>
            <p:ph type="sldNum" sz="quarter" idx="12"/>
          </p:nvPr>
        </p:nvSpPr>
        <p:spPr/>
        <p:txBody>
          <a:bodyPr/>
          <a:lstStyle/>
          <a:p>
            <a:fld id="{0C913308-F349-4B6D-A68A-DD1791B4A57B}" type="slidenum">
              <a:rPr lang="zh-CN" altLang="en-US" smtClean="0"/>
              <a:t>31</a:t>
            </a:fld>
            <a:endParaRPr lang="zh-CN" altLang="en-US"/>
          </a:p>
        </p:txBody>
      </p:sp>
    </p:spTree>
    <p:custDataLst>
      <p:tags r:id="rId1"/>
    </p:custDataLst>
    <p:extLst>
      <p:ext uri="{BB962C8B-B14F-4D97-AF65-F5344CB8AC3E}">
        <p14:creationId xmlns:p14="http://schemas.microsoft.com/office/powerpoint/2010/main" val="1221548772"/>
      </p:ext>
    </p:extLst>
  </p:cSld>
  <p:clrMapOvr>
    <a:masterClrMapping/>
  </p:clrMapOvr>
  <mc:AlternateContent xmlns:mc="http://schemas.openxmlformats.org/markup-compatibility/2006" xmlns:p14="http://schemas.microsoft.com/office/powerpoint/2010/main">
    <mc:Choice Requires="p14">
      <p:transition spd="slow" p14:dur="2000" advTm="160618"/>
    </mc:Choice>
    <mc:Fallback xmlns="">
      <p:transition spd="slow" advTm="160618"/>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65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65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7" name="Rectangle 3"/>
          <p:cNvSpPr>
            <a:spLocks noGrp="1" noChangeArrowheads="1"/>
          </p:cNvSpPr>
          <p:nvPr>
            <p:ph type="body" idx="1"/>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81000" indent="-381000" eaLnBrk="1" hangingPunct="1">
              <a:lnSpc>
                <a:spcPct val="110000"/>
              </a:lnSpc>
              <a:buClr>
                <a:srgbClr val="000000"/>
              </a:buClr>
              <a:buFont typeface="Wingdings" pitchFamily="2" charset="2"/>
              <a:buBlip>
                <a:blip r:embed="rId3"/>
              </a:buBlip>
              <a:defRPr/>
            </a:pPr>
            <a:r>
              <a:rPr lang="zh-CN" altLang="en-US" sz="2800" dirty="0">
                <a:solidFill>
                  <a:srgbClr val="000000"/>
                </a:solidFill>
                <a:effectLst>
                  <a:outerShdw blurRad="38100" dist="38100" dir="2700000" algn="tl">
                    <a:srgbClr val="FFFFFF"/>
                  </a:outerShdw>
                </a:effectLst>
                <a:latin typeface="华文中宋" pitchFamily="2" charset="-122"/>
                <a:ea typeface="华文中宋" pitchFamily="2" charset="-122"/>
              </a:rPr>
              <a:t>复习基本的电路理论知识</a:t>
            </a:r>
          </a:p>
          <a:p>
            <a:pPr marL="571500" lvl="1" indent="0" eaLnBrk="1" hangingPunct="1">
              <a:lnSpc>
                <a:spcPct val="110000"/>
              </a:lnSpc>
              <a:buClr>
                <a:srgbClr val="000000"/>
              </a:buClr>
              <a:buFont typeface="Wingdings" pitchFamily="2" charset="2"/>
              <a:buBlip>
                <a:blip r:embed="rId3"/>
              </a:buBlip>
              <a:defRPr/>
            </a:pPr>
            <a:r>
              <a:rPr kumimoji="1" lang="zh-CN" altLang="en-US" dirty="0">
                <a:solidFill>
                  <a:srgbClr val="000000"/>
                </a:solidFill>
                <a:effectLst/>
                <a:ea typeface="华文中宋" pitchFamily="2" charset="-122"/>
              </a:rPr>
              <a:t>前续课程：</a:t>
            </a:r>
            <a:r>
              <a:rPr kumimoji="1" lang="zh-CN" altLang="en-US" dirty="0">
                <a:solidFill>
                  <a:srgbClr val="000000"/>
                </a:solidFill>
                <a:effectLst/>
                <a:latin typeface="华文中宋"/>
                <a:ea typeface="华文中宋" pitchFamily="2" charset="-122"/>
              </a:rPr>
              <a:t>“</a:t>
            </a:r>
            <a:r>
              <a:rPr kumimoji="1" lang="zh-CN" altLang="en-US" dirty="0">
                <a:solidFill>
                  <a:srgbClr val="000000"/>
                </a:solidFill>
                <a:effectLst/>
                <a:ea typeface="华文中宋" pitchFamily="2" charset="-122"/>
              </a:rPr>
              <a:t>电路</a:t>
            </a:r>
            <a:r>
              <a:rPr kumimoji="1" lang="zh-CN" altLang="en-US" dirty="0">
                <a:solidFill>
                  <a:srgbClr val="000000"/>
                </a:solidFill>
                <a:effectLst/>
                <a:latin typeface="华文中宋"/>
                <a:ea typeface="华文中宋" pitchFamily="2" charset="-122"/>
              </a:rPr>
              <a:t>”</a:t>
            </a:r>
            <a:r>
              <a:rPr kumimoji="1" lang="zh-CN" altLang="en-US" dirty="0">
                <a:solidFill>
                  <a:srgbClr val="000000"/>
                </a:solidFill>
                <a:effectLst/>
                <a:ea typeface="华文中宋" pitchFamily="2" charset="-122"/>
              </a:rPr>
              <a:t>、</a:t>
            </a:r>
            <a:r>
              <a:rPr kumimoji="1" lang="zh-CN" altLang="en-US" dirty="0">
                <a:solidFill>
                  <a:srgbClr val="000000"/>
                </a:solidFill>
                <a:effectLst/>
                <a:latin typeface="华文中宋"/>
                <a:ea typeface="华文中宋" pitchFamily="2" charset="-122"/>
              </a:rPr>
              <a:t>“</a:t>
            </a:r>
            <a:r>
              <a:rPr kumimoji="1" lang="zh-CN" altLang="en-US" dirty="0">
                <a:solidFill>
                  <a:srgbClr val="000000"/>
                </a:solidFill>
                <a:effectLst/>
                <a:ea typeface="华文中宋" pitchFamily="2" charset="-122"/>
              </a:rPr>
              <a:t>电子技术</a:t>
            </a:r>
            <a:r>
              <a:rPr kumimoji="1" lang="zh-CN" altLang="en-US" dirty="0">
                <a:solidFill>
                  <a:srgbClr val="000000"/>
                </a:solidFill>
                <a:effectLst/>
                <a:latin typeface="华文中宋"/>
                <a:ea typeface="华文中宋" pitchFamily="2" charset="-122"/>
              </a:rPr>
              <a:t>”</a:t>
            </a:r>
            <a:endParaRPr lang="zh-CN" altLang="en-US" sz="2400" dirty="0">
              <a:solidFill>
                <a:srgbClr val="000000"/>
              </a:solidFill>
              <a:effectLst>
                <a:outerShdw blurRad="38100" dist="38100" dir="2700000" algn="tl">
                  <a:srgbClr val="FFFFFF"/>
                </a:outerShdw>
              </a:effectLst>
              <a:latin typeface="华文中宋" pitchFamily="2" charset="-122"/>
              <a:ea typeface="华文中宋" pitchFamily="2" charset="-122"/>
            </a:endParaRPr>
          </a:p>
          <a:p>
            <a:pPr marL="381000" indent="-381000" eaLnBrk="1" hangingPunct="1">
              <a:lnSpc>
                <a:spcPct val="110000"/>
              </a:lnSpc>
              <a:buClr>
                <a:srgbClr val="000000"/>
              </a:buClr>
              <a:buFont typeface="Wingdings" pitchFamily="2" charset="2"/>
              <a:buBlip>
                <a:blip r:embed="rId3"/>
              </a:buBlip>
              <a:defRPr/>
            </a:pPr>
            <a:r>
              <a:rPr lang="zh-CN" altLang="en-US" sz="2800" dirty="0">
                <a:solidFill>
                  <a:srgbClr val="000000"/>
                </a:solidFill>
                <a:effectLst>
                  <a:outerShdw blurRad="38100" dist="38100" dir="2700000" algn="tl">
                    <a:srgbClr val="FFFFFF"/>
                  </a:outerShdw>
                </a:effectLst>
                <a:latin typeface="华文中宋" pitchFamily="2" charset="-122"/>
                <a:ea typeface="华文中宋" pitchFamily="2" charset="-122"/>
              </a:rPr>
              <a:t>学会分析系统运行过程中，单个开关周期内电压、电流的变化</a:t>
            </a:r>
          </a:p>
          <a:p>
            <a:pPr marL="381000" indent="-381000" eaLnBrk="1" hangingPunct="1">
              <a:lnSpc>
                <a:spcPct val="110000"/>
              </a:lnSpc>
              <a:buClr>
                <a:srgbClr val="000000"/>
              </a:buClr>
              <a:buFont typeface="Wingdings" pitchFamily="2" charset="2"/>
              <a:buBlip>
                <a:blip r:embed="rId3"/>
              </a:buBlip>
              <a:defRPr/>
            </a:pPr>
            <a:r>
              <a:rPr lang="zh-CN" altLang="en-US" sz="2800" dirty="0">
                <a:solidFill>
                  <a:srgbClr val="FF0000"/>
                </a:solidFill>
                <a:effectLst>
                  <a:outerShdw blurRad="38100" dist="38100" dir="2700000" algn="tl">
                    <a:srgbClr val="FFFFFF"/>
                  </a:outerShdw>
                </a:effectLst>
                <a:latin typeface="华文中宋" pitchFamily="2" charset="-122"/>
                <a:ea typeface="华文中宋" pitchFamily="2" charset="-122"/>
              </a:rPr>
              <a:t>结合仿真手段学习</a:t>
            </a:r>
          </a:p>
          <a:p>
            <a:pPr marL="381000" indent="-381000" eaLnBrk="1" hangingPunct="1">
              <a:lnSpc>
                <a:spcPct val="110000"/>
              </a:lnSpc>
              <a:buClr>
                <a:srgbClr val="000000"/>
              </a:buClr>
              <a:buFont typeface="Wingdings" pitchFamily="2" charset="2"/>
              <a:buBlip>
                <a:blip r:embed="rId3"/>
              </a:buBlip>
              <a:defRPr/>
            </a:pPr>
            <a:r>
              <a:rPr lang="zh-CN" altLang="en-US" sz="2800" dirty="0">
                <a:solidFill>
                  <a:srgbClr val="000000"/>
                </a:solidFill>
                <a:effectLst>
                  <a:outerShdw blurRad="38100" dist="38100" dir="2700000" algn="tl">
                    <a:srgbClr val="FFFFFF"/>
                  </a:outerShdw>
                </a:effectLst>
                <a:latin typeface="华文中宋" pitchFamily="2" charset="-122"/>
                <a:ea typeface="华文中宋" pitchFamily="2" charset="-122"/>
              </a:rPr>
              <a:t>结合实验、课程设计</a:t>
            </a:r>
            <a:endParaRPr lang="en-US" altLang="zh-CN" sz="2800" dirty="0">
              <a:solidFill>
                <a:srgbClr val="000000"/>
              </a:solidFill>
              <a:effectLst>
                <a:outerShdw blurRad="38100" dist="38100" dir="2700000" algn="tl">
                  <a:srgbClr val="FFFFFF"/>
                </a:outerShdw>
              </a:effectLst>
              <a:latin typeface="华文中宋" pitchFamily="2" charset="-122"/>
              <a:ea typeface="华文中宋" pitchFamily="2" charset="-122"/>
            </a:endParaRPr>
          </a:p>
          <a:p>
            <a:pPr marL="381000" indent="-381000" eaLnBrk="1" hangingPunct="1">
              <a:lnSpc>
                <a:spcPct val="110000"/>
              </a:lnSpc>
              <a:buClr>
                <a:srgbClr val="000000"/>
              </a:buClr>
              <a:buFont typeface="Wingdings" pitchFamily="2" charset="2"/>
              <a:buBlip>
                <a:blip r:embed="rId3"/>
              </a:buBlip>
              <a:defRPr/>
            </a:pPr>
            <a:r>
              <a:rPr lang="zh-CN" altLang="en-US" sz="2800" dirty="0">
                <a:solidFill>
                  <a:srgbClr val="000000"/>
                </a:solidFill>
                <a:effectLst>
                  <a:outerShdw blurRad="38100" dist="38100" dir="2700000" algn="tl">
                    <a:srgbClr val="FFFFFF"/>
                  </a:outerShdw>
                </a:effectLst>
                <a:latin typeface="华文中宋" pitchFamily="2" charset="-122"/>
                <a:ea typeface="华文中宋" pitchFamily="2" charset="-122"/>
              </a:rPr>
              <a:t>项目实践</a:t>
            </a:r>
            <a:endParaRPr lang="zh-CN" altLang="en-US" sz="2800" u="sng" dirty="0">
              <a:solidFill>
                <a:srgbClr val="000000"/>
              </a:solidFill>
              <a:effectLst>
                <a:outerShdw blurRad="38100" dist="38100" dir="2700000" algn="tl">
                  <a:srgbClr val="FFFFFF"/>
                </a:outerShdw>
              </a:effectLst>
              <a:latin typeface="华文中宋" pitchFamily="2" charset="-122"/>
              <a:ea typeface="华文中宋" pitchFamily="2" charset="-122"/>
            </a:endParaRPr>
          </a:p>
          <a:p>
            <a:pPr marL="381000" indent="-381000" eaLnBrk="1" hangingPunct="1">
              <a:lnSpc>
                <a:spcPct val="110000"/>
              </a:lnSpc>
              <a:buClr>
                <a:srgbClr val="000000"/>
              </a:buClr>
              <a:buFont typeface="Wingdings" pitchFamily="2" charset="2"/>
              <a:buBlip>
                <a:blip r:embed="rId3"/>
              </a:buBlip>
              <a:defRPr/>
            </a:pPr>
            <a:endParaRPr lang="en-US" altLang="zh-CN" sz="2800" dirty="0">
              <a:solidFill>
                <a:srgbClr val="000000"/>
              </a:solidFill>
              <a:effectLst>
                <a:outerShdw blurRad="38100" dist="38100" dir="2700000" algn="tl">
                  <a:srgbClr val="FFFFFF"/>
                </a:outerShdw>
              </a:effectLst>
              <a:latin typeface="华文中宋" pitchFamily="2" charset="-122"/>
              <a:ea typeface="华文中宋" pitchFamily="2" charset="-122"/>
            </a:endParaRPr>
          </a:p>
        </p:txBody>
      </p:sp>
      <p:sp>
        <p:nvSpPr>
          <p:cNvPr id="44037" name="Text Box 5"/>
          <p:cNvSpPr txBox="1">
            <a:spLocks noChangeArrowheads="1"/>
          </p:cNvSpPr>
          <p:nvPr/>
        </p:nvSpPr>
        <p:spPr bwMode="auto">
          <a:xfrm>
            <a:off x="1066800" y="5073650"/>
            <a:ext cx="48069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Arial" charset="0"/>
                <a:ea typeface="宋体" pitchFamily="2" charset="-122"/>
              </a:defRPr>
            </a:lvl1pPr>
            <a:lvl2pPr marL="742950" indent="-285750" eaLnBrk="0" hangingPunct="0">
              <a:defRPr sz="1400">
                <a:solidFill>
                  <a:schemeClr val="tx1"/>
                </a:solidFill>
                <a:latin typeface="Arial" charset="0"/>
                <a:ea typeface="宋体" pitchFamily="2" charset="-122"/>
              </a:defRPr>
            </a:lvl2pPr>
            <a:lvl3pPr marL="1143000" indent="-228600" eaLnBrk="0" hangingPunct="0">
              <a:defRPr sz="1400">
                <a:solidFill>
                  <a:schemeClr val="tx1"/>
                </a:solidFill>
                <a:latin typeface="Arial" charset="0"/>
                <a:ea typeface="宋体" pitchFamily="2" charset="-122"/>
              </a:defRPr>
            </a:lvl3pPr>
            <a:lvl4pPr marL="1600200" indent="-228600" eaLnBrk="0" hangingPunct="0">
              <a:defRPr sz="1400">
                <a:solidFill>
                  <a:schemeClr val="tx1"/>
                </a:solidFill>
                <a:latin typeface="Arial" charset="0"/>
                <a:ea typeface="宋体" pitchFamily="2" charset="-122"/>
              </a:defRPr>
            </a:lvl4pPr>
            <a:lvl5pPr marL="2057400" indent="-228600" eaLnBrk="0" hangingPunct="0">
              <a:defRPr sz="1400">
                <a:solidFill>
                  <a:schemeClr val="tx1"/>
                </a:solidFill>
                <a:latin typeface="Arial" charset="0"/>
                <a:ea typeface="宋体" pitchFamily="2" charset="-122"/>
              </a:defRPr>
            </a:lvl5pPr>
            <a:lvl6pPr marL="2514600" indent="-228600" algn="r" eaLnBrk="0" fontAlgn="base" hangingPunct="0">
              <a:spcBef>
                <a:spcPct val="0"/>
              </a:spcBef>
              <a:spcAft>
                <a:spcPct val="0"/>
              </a:spcAft>
              <a:defRPr sz="1400">
                <a:solidFill>
                  <a:schemeClr val="tx1"/>
                </a:solidFill>
                <a:latin typeface="Arial" charset="0"/>
                <a:ea typeface="宋体" pitchFamily="2" charset="-122"/>
              </a:defRPr>
            </a:lvl6pPr>
            <a:lvl7pPr marL="2971800" indent="-228600" algn="r" eaLnBrk="0" fontAlgn="base" hangingPunct="0">
              <a:spcBef>
                <a:spcPct val="0"/>
              </a:spcBef>
              <a:spcAft>
                <a:spcPct val="0"/>
              </a:spcAft>
              <a:defRPr sz="1400">
                <a:solidFill>
                  <a:schemeClr val="tx1"/>
                </a:solidFill>
                <a:latin typeface="Arial" charset="0"/>
                <a:ea typeface="宋体" pitchFamily="2" charset="-122"/>
              </a:defRPr>
            </a:lvl7pPr>
            <a:lvl8pPr marL="3429000" indent="-228600" algn="r" eaLnBrk="0" fontAlgn="base" hangingPunct="0">
              <a:spcBef>
                <a:spcPct val="0"/>
              </a:spcBef>
              <a:spcAft>
                <a:spcPct val="0"/>
              </a:spcAft>
              <a:defRPr sz="1400">
                <a:solidFill>
                  <a:schemeClr val="tx1"/>
                </a:solidFill>
                <a:latin typeface="Arial" charset="0"/>
                <a:ea typeface="宋体" pitchFamily="2" charset="-122"/>
              </a:defRPr>
            </a:lvl8pPr>
            <a:lvl9pPr marL="3886200" indent="-228600" algn="r" eaLnBrk="0" fontAlgn="base" hangingPunct="0">
              <a:spcBef>
                <a:spcPct val="0"/>
              </a:spcBef>
              <a:spcAft>
                <a:spcPct val="0"/>
              </a:spcAft>
              <a:defRPr sz="1400">
                <a:solidFill>
                  <a:schemeClr val="tx1"/>
                </a:solidFill>
                <a:latin typeface="Arial" charset="0"/>
                <a:ea typeface="宋体" pitchFamily="2" charset="-122"/>
              </a:defRPr>
            </a:lvl9pPr>
          </a:lstStyle>
          <a:p>
            <a:pPr algn="l" eaLnBrk="1" hangingPunct="1"/>
            <a:r>
              <a:rPr kumimoji="1" lang="zh-CN" altLang="en-US" sz="2800" dirty="0">
                <a:solidFill>
                  <a:srgbClr val="000000"/>
                </a:solidFill>
                <a:latin typeface="Times New Roman" pitchFamily="18" charset="0"/>
                <a:ea typeface="华文中宋" pitchFamily="2" charset="-122"/>
              </a:rPr>
              <a:t>相关课程：</a:t>
            </a:r>
            <a:r>
              <a:rPr kumimoji="1" lang="zh-CN" altLang="en-US" sz="2800" dirty="0">
                <a:solidFill>
                  <a:srgbClr val="000000"/>
                </a:solidFill>
                <a:latin typeface="华文中宋" pitchFamily="2" charset="-122"/>
                <a:ea typeface="华文中宋" pitchFamily="2" charset="-122"/>
              </a:rPr>
              <a:t>“</a:t>
            </a:r>
            <a:r>
              <a:rPr kumimoji="1" lang="zh-CN" altLang="en-US" sz="2800" dirty="0">
                <a:solidFill>
                  <a:srgbClr val="000000"/>
                </a:solidFill>
                <a:latin typeface="Times New Roman" pitchFamily="18" charset="0"/>
                <a:ea typeface="华文中宋" pitchFamily="2" charset="-122"/>
              </a:rPr>
              <a:t>电机拖动</a:t>
            </a:r>
            <a:r>
              <a:rPr kumimoji="1" lang="zh-CN" altLang="en-US" sz="2800" dirty="0">
                <a:solidFill>
                  <a:srgbClr val="000000"/>
                </a:solidFill>
                <a:latin typeface="华文中宋" pitchFamily="2" charset="-122"/>
                <a:ea typeface="华文中宋" pitchFamily="2" charset="-122"/>
              </a:rPr>
              <a:t>”</a:t>
            </a:r>
            <a:endParaRPr kumimoji="1" lang="zh-CN" altLang="en-US" sz="2800" dirty="0">
              <a:solidFill>
                <a:srgbClr val="000000"/>
              </a:solidFill>
              <a:latin typeface="Times New Roman" pitchFamily="18" charset="0"/>
              <a:ea typeface="华文中宋" pitchFamily="2" charset="-122"/>
            </a:endParaRPr>
          </a:p>
          <a:p>
            <a:pPr algn="l" eaLnBrk="1" hangingPunct="1"/>
            <a:r>
              <a:rPr kumimoji="1" lang="zh-CN" altLang="en-US" sz="2800" dirty="0">
                <a:solidFill>
                  <a:srgbClr val="000000"/>
                </a:solidFill>
                <a:latin typeface="Times New Roman" pitchFamily="18" charset="0"/>
                <a:ea typeface="华文中宋" pitchFamily="2" charset="-122"/>
              </a:rPr>
              <a:t>后续课程：</a:t>
            </a:r>
            <a:r>
              <a:rPr kumimoji="1" lang="zh-CN" altLang="en-US" sz="2800" dirty="0">
                <a:solidFill>
                  <a:srgbClr val="000000"/>
                </a:solidFill>
                <a:latin typeface="华文中宋" pitchFamily="2" charset="-122"/>
                <a:ea typeface="华文中宋" pitchFamily="2" charset="-122"/>
              </a:rPr>
              <a:t>“</a:t>
            </a:r>
            <a:r>
              <a:rPr kumimoji="1" lang="zh-CN" altLang="en-US" sz="2800" dirty="0">
                <a:solidFill>
                  <a:srgbClr val="000000"/>
                </a:solidFill>
                <a:latin typeface="Times New Roman" pitchFamily="18" charset="0"/>
                <a:ea typeface="华文中宋" pitchFamily="2" charset="-122"/>
              </a:rPr>
              <a:t>运动控制系统</a:t>
            </a:r>
            <a:r>
              <a:rPr kumimoji="1" lang="zh-CN" altLang="en-US" sz="2800" dirty="0">
                <a:solidFill>
                  <a:srgbClr val="000000"/>
                </a:solidFill>
                <a:latin typeface="华文中宋" pitchFamily="2" charset="-122"/>
                <a:ea typeface="华文中宋" pitchFamily="2" charset="-122"/>
              </a:rPr>
              <a:t>”</a:t>
            </a:r>
            <a:endParaRPr kumimoji="1" lang="zh-CN" altLang="en-US" sz="2800" dirty="0">
              <a:solidFill>
                <a:srgbClr val="000000"/>
              </a:solidFill>
              <a:latin typeface="Times New Roman" pitchFamily="18" charset="0"/>
              <a:ea typeface="华文中宋" pitchFamily="2" charset="-122"/>
            </a:endParaRPr>
          </a:p>
        </p:txBody>
      </p:sp>
      <p:sp>
        <p:nvSpPr>
          <p:cNvPr id="2" name="日期占位符 1"/>
          <p:cNvSpPr>
            <a:spLocks noGrp="1"/>
          </p:cNvSpPr>
          <p:nvPr>
            <p:ph type="dt" sz="half" idx="10"/>
          </p:nvPr>
        </p:nvSpPr>
        <p:spPr/>
        <p:txBody>
          <a:bodyPr/>
          <a:lstStyle/>
          <a:p>
            <a:fld id="{55B84B72-0C14-496A-AD73-8DD9C6617B1B}" type="datetime10">
              <a:rPr lang="zh-CN" altLang="en-US" smtClean="0"/>
              <a:t>22:28</a:t>
            </a:fld>
            <a:endParaRPr lang="zh-CN" altLang="en-US"/>
          </a:p>
        </p:txBody>
      </p:sp>
      <p:sp>
        <p:nvSpPr>
          <p:cNvPr id="8" name="Rectangle 2">
            <a:extLst>
              <a:ext uri="{FF2B5EF4-FFF2-40B4-BE49-F238E27FC236}">
                <a16:creationId xmlns:a16="http://schemas.microsoft.com/office/drawing/2014/main" id="{7C43BB03-B56E-4DDB-8A23-EEC9D67CDCAD}"/>
              </a:ext>
            </a:extLst>
          </p:cNvPr>
          <p:cNvSpPr txBox="1">
            <a:spLocks noChangeArrowheads="1"/>
          </p:cNvSpPr>
          <p:nvPr/>
        </p:nvSpPr>
        <p:spPr bwMode="auto">
          <a:xfrm>
            <a:off x="838200" y="26690"/>
            <a:ext cx="7183438" cy="586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ea typeface="华文中宋" pitchFamily="2" charset="-122"/>
              </a:defRPr>
            </a:lvl2pPr>
            <a:lvl3pPr algn="l" rtl="0" eaLnBrk="1" fontAlgn="base" hangingPunct="1">
              <a:spcBef>
                <a:spcPct val="0"/>
              </a:spcBef>
              <a:spcAft>
                <a:spcPct val="0"/>
              </a:spcAft>
              <a:defRPr sz="3200" b="1">
                <a:solidFill>
                  <a:schemeClr val="tx2"/>
                </a:solidFill>
                <a:latin typeface="Arial" charset="0"/>
                <a:ea typeface="华文中宋" pitchFamily="2" charset="-122"/>
              </a:defRPr>
            </a:lvl3pPr>
            <a:lvl4pPr algn="l" rtl="0" eaLnBrk="1" fontAlgn="base" hangingPunct="1">
              <a:spcBef>
                <a:spcPct val="0"/>
              </a:spcBef>
              <a:spcAft>
                <a:spcPct val="0"/>
              </a:spcAft>
              <a:defRPr sz="3200" b="1">
                <a:solidFill>
                  <a:schemeClr val="tx2"/>
                </a:solidFill>
                <a:latin typeface="Arial" charset="0"/>
                <a:ea typeface="华文中宋" pitchFamily="2" charset="-122"/>
              </a:defRPr>
            </a:lvl4pPr>
            <a:lvl5pPr algn="l" rtl="0" eaLnBrk="1" fontAlgn="base" hangingPunct="1">
              <a:spcBef>
                <a:spcPct val="0"/>
              </a:spcBef>
              <a:spcAft>
                <a:spcPct val="0"/>
              </a:spcAft>
              <a:defRPr sz="3200" b="1">
                <a:solidFill>
                  <a:schemeClr val="tx2"/>
                </a:solidFill>
                <a:latin typeface="Arial" charset="0"/>
                <a:ea typeface="华文中宋" pitchFamily="2" charset="-122"/>
              </a:defRPr>
            </a:lvl5pPr>
            <a:lvl6pPr marL="457200" algn="l" rtl="0" eaLnBrk="1" fontAlgn="base" hangingPunct="1">
              <a:spcBef>
                <a:spcPct val="0"/>
              </a:spcBef>
              <a:spcAft>
                <a:spcPct val="0"/>
              </a:spcAft>
              <a:defRPr sz="3200" b="1">
                <a:solidFill>
                  <a:schemeClr val="tx2"/>
                </a:solidFill>
                <a:latin typeface="Arial" charset="0"/>
                <a:ea typeface="华文中宋" pitchFamily="2" charset="-122"/>
              </a:defRPr>
            </a:lvl6pPr>
            <a:lvl7pPr marL="914400" algn="l" rtl="0" eaLnBrk="1" fontAlgn="base" hangingPunct="1">
              <a:spcBef>
                <a:spcPct val="0"/>
              </a:spcBef>
              <a:spcAft>
                <a:spcPct val="0"/>
              </a:spcAft>
              <a:defRPr sz="3200" b="1">
                <a:solidFill>
                  <a:schemeClr val="tx2"/>
                </a:solidFill>
                <a:latin typeface="Arial" charset="0"/>
                <a:ea typeface="华文中宋" pitchFamily="2" charset="-122"/>
              </a:defRPr>
            </a:lvl7pPr>
            <a:lvl8pPr marL="1371600" algn="l" rtl="0" eaLnBrk="1" fontAlgn="base" hangingPunct="1">
              <a:spcBef>
                <a:spcPct val="0"/>
              </a:spcBef>
              <a:spcAft>
                <a:spcPct val="0"/>
              </a:spcAft>
              <a:defRPr sz="3200" b="1">
                <a:solidFill>
                  <a:schemeClr val="tx2"/>
                </a:solidFill>
                <a:latin typeface="Arial" charset="0"/>
                <a:ea typeface="华文中宋" pitchFamily="2" charset="-122"/>
              </a:defRPr>
            </a:lvl8pPr>
            <a:lvl9pPr marL="1828800" algn="l" rtl="0" eaLnBrk="1" fontAlgn="base" hangingPunct="1">
              <a:spcBef>
                <a:spcPct val="0"/>
              </a:spcBef>
              <a:spcAft>
                <a:spcPct val="0"/>
              </a:spcAft>
              <a:defRPr sz="3200" b="1">
                <a:solidFill>
                  <a:schemeClr val="tx2"/>
                </a:solidFill>
                <a:latin typeface="Arial" charset="0"/>
                <a:ea typeface="华文中宋" pitchFamily="2" charset="-122"/>
              </a:defRPr>
            </a:lvl9pPr>
          </a:lstStyle>
          <a:p>
            <a:r>
              <a:rPr lang="en-US" altLang="zh-CN" b="0" dirty="0">
                <a:solidFill>
                  <a:srgbClr val="3333CC"/>
                </a:solidFill>
              </a:rPr>
              <a:t>5  </a:t>
            </a:r>
            <a:r>
              <a:rPr lang="zh-CN" altLang="en-US" b="0" dirty="0">
                <a:solidFill>
                  <a:srgbClr val="3333CC"/>
                </a:solidFill>
              </a:rPr>
              <a:t>电力电子技术的研究、学习方法</a:t>
            </a:r>
            <a:endParaRPr lang="zh-CN" altLang="en-US" b="0" dirty="0"/>
          </a:p>
        </p:txBody>
      </p:sp>
      <p:sp>
        <p:nvSpPr>
          <p:cNvPr id="3" name="灯片编号占位符 2">
            <a:extLst>
              <a:ext uri="{FF2B5EF4-FFF2-40B4-BE49-F238E27FC236}">
                <a16:creationId xmlns:a16="http://schemas.microsoft.com/office/drawing/2014/main" id="{636C46C3-6E57-484E-81C6-35F91F0FCFD8}"/>
              </a:ext>
            </a:extLst>
          </p:cNvPr>
          <p:cNvSpPr>
            <a:spLocks noGrp="1"/>
          </p:cNvSpPr>
          <p:nvPr>
            <p:ph type="sldNum" sz="quarter" idx="12"/>
          </p:nvPr>
        </p:nvSpPr>
        <p:spPr/>
        <p:txBody>
          <a:bodyPr/>
          <a:lstStyle/>
          <a:p>
            <a:fld id="{0C913308-F349-4B6D-A68A-DD1791B4A57B}" type="slidenum">
              <a:rPr lang="zh-CN" altLang="en-US" smtClean="0"/>
              <a:t>32</a:t>
            </a:fld>
            <a:endParaRPr lang="zh-CN" altLang="en-US"/>
          </a:p>
        </p:txBody>
      </p:sp>
    </p:spTree>
    <p:extLst>
      <p:ext uri="{BB962C8B-B14F-4D97-AF65-F5344CB8AC3E}">
        <p14:creationId xmlns:p14="http://schemas.microsoft.com/office/powerpoint/2010/main" val="871233626"/>
      </p:ext>
    </p:extLst>
  </p:cSld>
  <p:clrMapOvr>
    <a:masterClrMapping/>
  </p:clrMapOvr>
  <mc:AlternateContent xmlns:mc="http://schemas.openxmlformats.org/markup-compatibility/2006" xmlns:p14="http://schemas.microsoft.com/office/powerpoint/2010/main">
    <mc:Choice Requires="p14">
      <p:transition spd="slow" p14:dur="2000" advTm="510437"/>
    </mc:Choice>
    <mc:Fallback xmlns="">
      <p:transition spd="slow" advTm="510437"/>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3" name="Text Box 5"/>
          <p:cNvSpPr txBox="1">
            <a:spLocks noChangeArrowheads="1"/>
          </p:cNvSpPr>
          <p:nvPr/>
        </p:nvSpPr>
        <p:spPr bwMode="auto">
          <a:xfrm>
            <a:off x="1692275" y="692150"/>
            <a:ext cx="6983413" cy="576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charset="0"/>
                <a:ea typeface="宋体" pitchFamily="2" charset="-122"/>
              </a:defRPr>
            </a:lvl1pPr>
            <a:lvl2pPr marL="800100" indent="-342900" algn="l">
              <a:defRPr>
                <a:solidFill>
                  <a:schemeClr val="tx1"/>
                </a:solidFill>
                <a:latin typeface="Arial" charset="0"/>
                <a:ea typeface="宋体" pitchFamily="2" charset="-122"/>
              </a:defRPr>
            </a:lvl2pPr>
            <a:lvl3pPr marL="1257300" indent="-342900" algn="l">
              <a:defRPr>
                <a:solidFill>
                  <a:schemeClr val="tx1"/>
                </a:solidFill>
                <a:latin typeface="Arial" charset="0"/>
                <a:ea typeface="宋体" pitchFamily="2" charset="-122"/>
              </a:defRPr>
            </a:lvl3pPr>
            <a:lvl4pPr marL="1714500" indent="-342900" algn="l">
              <a:defRPr>
                <a:solidFill>
                  <a:schemeClr val="tx1"/>
                </a:solidFill>
                <a:latin typeface="Arial" charset="0"/>
                <a:ea typeface="宋体" pitchFamily="2" charset="-122"/>
              </a:defRPr>
            </a:lvl4pPr>
            <a:lvl5pPr marL="2171700" indent="-342900" algn="l">
              <a:defRPr>
                <a:solidFill>
                  <a:schemeClr val="tx1"/>
                </a:solidFill>
                <a:latin typeface="Arial" charset="0"/>
                <a:ea typeface="宋体" pitchFamily="2" charset="-122"/>
              </a:defRPr>
            </a:lvl5pPr>
            <a:lvl6pPr marL="2628900" indent="-342900" fontAlgn="base">
              <a:spcBef>
                <a:spcPct val="0"/>
              </a:spcBef>
              <a:spcAft>
                <a:spcPct val="0"/>
              </a:spcAft>
              <a:defRPr>
                <a:solidFill>
                  <a:schemeClr val="tx1"/>
                </a:solidFill>
                <a:latin typeface="Arial" charset="0"/>
                <a:ea typeface="宋体" pitchFamily="2" charset="-122"/>
              </a:defRPr>
            </a:lvl6pPr>
            <a:lvl7pPr marL="3086100" indent="-342900" fontAlgn="base">
              <a:spcBef>
                <a:spcPct val="0"/>
              </a:spcBef>
              <a:spcAft>
                <a:spcPct val="0"/>
              </a:spcAft>
              <a:defRPr>
                <a:solidFill>
                  <a:schemeClr val="tx1"/>
                </a:solidFill>
                <a:latin typeface="Arial" charset="0"/>
                <a:ea typeface="宋体" pitchFamily="2" charset="-122"/>
              </a:defRPr>
            </a:lvl7pPr>
            <a:lvl8pPr marL="3543300" indent="-342900" fontAlgn="base">
              <a:spcBef>
                <a:spcPct val="0"/>
              </a:spcBef>
              <a:spcAft>
                <a:spcPct val="0"/>
              </a:spcAft>
              <a:defRPr>
                <a:solidFill>
                  <a:schemeClr val="tx1"/>
                </a:solidFill>
                <a:latin typeface="Arial" charset="0"/>
                <a:ea typeface="宋体" pitchFamily="2" charset="-122"/>
              </a:defRPr>
            </a:lvl8pPr>
            <a:lvl9pPr marL="4000500" indent="-342900" fontAlgn="base">
              <a:spcBef>
                <a:spcPct val="0"/>
              </a:spcBef>
              <a:spcAft>
                <a:spcPct val="0"/>
              </a:spcAft>
              <a:defRPr>
                <a:solidFill>
                  <a:schemeClr val="tx1"/>
                </a:solidFill>
                <a:latin typeface="Arial" charset="0"/>
                <a:ea typeface="宋体" pitchFamily="2" charset="-122"/>
              </a:defRPr>
            </a:lvl9pPr>
          </a:lstStyle>
          <a:p>
            <a:pPr>
              <a:lnSpc>
                <a:spcPct val="150000"/>
              </a:lnSpc>
              <a:spcBef>
                <a:spcPct val="20000"/>
              </a:spcBef>
              <a:buClr>
                <a:srgbClr val="000000"/>
              </a:buClr>
              <a:buSzPct val="115000"/>
              <a:buFont typeface="Wingdings" pitchFamily="2" charset="2"/>
              <a:buNone/>
              <a:defRPr/>
            </a:pPr>
            <a:r>
              <a:rPr lang="en-US" altLang="zh-CN" sz="3200" b="1" dirty="0">
                <a:solidFill>
                  <a:srgbClr val="000000"/>
                </a:solidFill>
                <a:effectLst>
                  <a:outerShdw blurRad="38100" dist="38100" dir="2700000" algn="tl">
                    <a:srgbClr val="C0C0C0"/>
                  </a:outerShdw>
                </a:effectLst>
                <a:ea typeface="华文中宋" pitchFamily="2" charset="-122"/>
              </a:rPr>
              <a:t>1   </a:t>
            </a:r>
            <a:r>
              <a:rPr lang="zh-CN" altLang="en-US" sz="3200" b="1" dirty="0">
                <a:solidFill>
                  <a:srgbClr val="000000"/>
                </a:solidFill>
                <a:effectLst>
                  <a:outerShdw blurRad="38100" dist="38100" dir="2700000" algn="tl">
                    <a:srgbClr val="C0C0C0"/>
                  </a:outerShdw>
                </a:effectLst>
                <a:ea typeface="华文中宋" pitchFamily="2" charset="-122"/>
              </a:rPr>
              <a:t>什么是电力电子技术</a:t>
            </a:r>
          </a:p>
          <a:p>
            <a:pPr>
              <a:lnSpc>
                <a:spcPct val="150000"/>
              </a:lnSpc>
              <a:spcBef>
                <a:spcPct val="20000"/>
              </a:spcBef>
              <a:buClr>
                <a:srgbClr val="000000"/>
              </a:buClr>
              <a:buSzPct val="115000"/>
              <a:buFont typeface="Wingdings" pitchFamily="2" charset="2"/>
              <a:buNone/>
              <a:defRPr/>
            </a:pPr>
            <a:r>
              <a:rPr lang="en-US" altLang="zh-CN" sz="3200" b="1" dirty="0">
                <a:solidFill>
                  <a:srgbClr val="000000"/>
                </a:solidFill>
                <a:effectLst>
                  <a:outerShdw blurRad="38100" dist="38100" dir="2700000" algn="tl">
                    <a:srgbClr val="C0C0C0"/>
                  </a:outerShdw>
                </a:effectLst>
                <a:ea typeface="华文中宋" pitchFamily="2" charset="-122"/>
              </a:rPr>
              <a:t>2   </a:t>
            </a:r>
            <a:r>
              <a:rPr lang="zh-CN" altLang="en-US" sz="3200" b="1" dirty="0">
                <a:solidFill>
                  <a:srgbClr val="000000"/>
                </a:solidFill>
                <a:effectLst>
                  <a:outerShdw blurRad="38100" dist="38100" dir="2700000" algn="tl">
                    <a:srgbClr val="C0C0C0"/>
                  </a:outerShdw>
                </a:effectLst>
                <a:ea typeface="华文中宋" pitchFamily="2" charset="-122"/>
              </a:rPr>
              <a:t>电力电子技术的发展史</a:t>
            </a:r>
          </a:p>
          <a:p>
            <a:pPr>
              <a:lnSpc>
                <a:spcPct val="150000"/>
              </a:lnSpc>
              <a:spcBef>
                <a:spcPct val="20000"/>
              </a:spcBef>
              <a:buClr>
                <a:srgbClr val="000000"/>
              </a:buClr>
              <a:buSzPct val="115000"/>
              <a:buFont typeface="Wingdings" pitchFamily="2" charset="2"/>
              <a:buAutoNum type="arabicPlain" startAt="3"/>
              <a:defRPr/>
            </a:pPr>
            <a:r>
              <a:rPr lang="zh-CN" altLang="en-US" sz="3200" b="1" dirty="0">
                <a:solidFill>
                  <a:srgbClr val="000000"/>
                </a:solidFill>
                <a:effectLst>
                  <a:outerShdw blurRad="38100" dist="38100" dir="2700000" algn="tl">
                    <a:srgbClr val="C0C0C0"/>
                  </a:outerShdw>
                </a:effectLst>
                <a:ea typeface="华文中宋" pitchFamily="2" charset="-122"/>
              </a:rPr>
              <a:t>  电力电子技术的应用</a:t>
            </a:r>
          </a:p>
          <a:p>
            <a:pPr>
              <a:lnSpc>
                <a:spcPct val="150000"/>
              </a:lnSpc>
              <a:spcBef>
                <a:spcPct val="20000"/>
              </a:spcBef>
              <a:buClr>
                <a:srgbClr val="000000"/>
              </a:buClr>
              <a:buSzPct val="115000"/>
              <a:buFont typeface="Wingdings" pitchFamily="2" charset="2"/>
              <a:buAutoNum type="arabicPlain" startAt="3"/>
              <a:defRPr/>
            </a:pPr>
            <a:r>
              <a:rPr lang="zh-CN" altLang="en-US" sz="3200" b="1" dirty="0">
                <a:solidFill>
                  <a:srgbClr val="000000"/>
                </a:solidFill>
                <a:effectLst>
                  <a:outerShdw blurRad="38100" dist="38100" dir="2700000" algn="tl">
                    <a:srgbClr val="C0C0C0"/>
                  </a:outerShdw>
                </a:effectLst>
                <a:ea typeface="华文中宋" pitchFamily="2" charset="-122"/>
              </a:rPr>
              <a:t>  电力电子技术的研究内容</a:t>
            </a:r>
          </a:p>
          <a:p>
            <a:pPr>
              <a:lnSpc>
                <a:spcPct val="150000"/>
              </a:lnSpc>
              <a:spcBef>
                <a:spcPct val="20000"/>
              </a:spcBef>
              <a:buClr>
                <a:srgbClr val="000000"/>
              </a:buClr>
              <a:buSzPct val="115000"/>
              <a:buFont typeface="Wingdings" pitchFamily="2" charset="2"/>
              <a:buAutoNum type="arabicPlain" startAt="3"/>
              <a:defRPr/>
            </a:pPr>
            <a:r>
              <a:rPr lang="zh-CN" altLang="en-US" sz="3200" b="1" dirty="0">
                <a:solidFill>
                  <a:srgbClr val="000000"/>
                </a:solidFill>
                <a:effectLst>
                  <a:outerShdw blurRad="38100" dist="38100" dir="2700000" algn="tl">
                    <a:srgbClr val="C0C0C0"/>
                  </a:outerShdw>
                </a:effectLst>
                <a:ea typeface="华文中宋" pitchFamily="2" charset="-122"/>
              </a:rPr>
              <a:t>  电力电子技术的研究、学习方法</a:t>
            </a:r>
          </a:p>
          <a:p>
            <a:pPr>
              <a:lnSpc>
                <a:spcPct val="150000"/>
              </a:lnSpc>
              <a:spcBef>
                <a:spcPct val="20000"/>
              </a:spcBef>
              <a:buClr>
                <a:srgbClr val="000000"/>
              </a:buClr>
              <a:buSzPct val="115000"/>
              <a:buFont typeface="Wingdings" pitchFamily="2" charset="2"/>
              <a:buAutoNum type="arabicPlain" startAt="3"/>
              <a:defRPr/>
            </a:pPr>
            <a:r>
              <a:rPr lang="zh-CN" altLang="en-US" sz="3200" b="1" dirty="0">
                <a:solidFill>
                  <a:srgbClr val="000000"/>
                </a:solidFill>
                <a:effectLst>
                  <a:outerShdw blurRad="38100" dist="38100" dir="2700000" algn="tl">
                    <a:srgbClr val="C0C0C0"/>
                  </a:outerShdw>
                </a:effectLst>
                <a:ea typeface="华文中宋" pitchFamily="2" charset="-122"/>
              </a:rPr>
              <a:t>  课程内容简介</a:t>
            </a:r>
            <a:endParaRPr lang="en-US" altLang="zh-CN" sz="3200" b="1" dirty="0">
              <a:solidFill>
                <a:srgbClr val="000000"/>
              </a:solidFill>
              <a:effectLst>
                <a:outerShdw blurRad="38100" dist="38100" dir="2700000" algn="tl">
                  <a:srgbClr val="C0C0C0"/>
                </a:outerShdw>
              </a:effectLst>
              <a:ea typeface="华文中宋" pitchFamily="2" charset="-122"/>
            </a:endParaRPr>
          </a:p>
          <a:p>
            <a:pPr>
              <a:lnSpc>
                <a:spcPct val="150000"/>
              </a:lnSpc>
              <a:spcBef>
                <a:spcPct val="20000"/>
              </a:spcBef>
              <a:buClr>
                <a:srgbClr val="000000"/>
              </a:buClr>
              <a:buSzPct val="115000"/>
              <a:buFont typeface="Wingdings" pitchFamily="2" charset="2"/>
              <a:buAutoNum type="arabicPlain" startAt="3"/>
              <a:defRPr/>
            </a:pPr>
            <a:r>
              <a:rPr lang="en-US" altLang="zh-CN" sz="3200" b="1" dirty="0">
                <a:solidFill>
                  <a:srgbClr val="000000"/>
                </a:solidFill>
                <a:effectLst>
                  <a:outerShdw blurRad="38100" dist="38100" dir="2700000" algn="tl">
                    <a:srgbClr val="C0C0C0"/>
                  </a:outerShdw>
                </a:effectLst>
                <a:ea typeface="华文中宋" pitchFamily="2" charset="-122"/>
              </a:rPr>
              <a:t>  </a:t>
            </a:r>
            <a:r>
              <a:rPr lang="zh-CN" altLang="en-US" sz="3200" b="1" dirty="0">
                <a:solidFill>
                  <a:srgbClr val="000000"/>
                </a:solidFill>
                <a:effectLst>
                  <a:outerShdw blurRad="38100" dist="38100" dir="2700000" algn="tl">
                    <a:srgbClr val="C0C0C0"/>
                  </a:outerShdw>
                </a:effectLst>
                <a:ea typeface="华文中宋" pitchFamily="2" charset="-122"/>
              </a:rPr>
              <a:t>电力电子技术专业前景</a:t>
            </a:r>
            <a:endParaRPr lang="en-US" altLang="zh-CN" sz="3600" b="1" dirty="0">
              <a:solidFill>
                <a:srgbClr val="000000"/>
              </a:solidFill>
              <a:effectLst>
                <a:outerShdw blurRad="38100" dist="38100" dir="2700000" algn="tl">
                  <a:srgbClr val="C0C0C0"/>
                </a:outerShdw>
              </a:effectLst>
              <a:ea typeface="华文中宋" pitchFamily="2" charset="-122"/>
            </a:endParaRPr>
          </a:p>
        </p:txBody>
      </p:sp>
      <p:sp>
        <p:nvSpPr>
          <p:cNvPr id="4100" name="Rectangle 10"/>
          <p:cNvSpPr>
            <a:spLocks noGrp="1" noChangeArrowheads="1"/>
          </p:cNvSpPr>
          <p:nvPr>
            <p:ph type="title"/>
          </p:nvPr>
        </p:nvSpPr>
        <p:spPr>
          <a:xfrm>
            <a:off x="1116013" y="44624"/>
            <a:ext cx="6929437" cy="717550"/>
          </a:xfrm>
        </p:spPr>
        <p:txBody>
          <a:bodyPr/>
          <a:lstStyle/>
          <a:p>
            <a:pPr eaLnBrk="1" hangingPunct="1"/>
            <a:r>
              <a:rPr lang="zh-CN" altLang="en-US" dirty="0">
                <a:latin typeface="黑体" pitchFamily="49" charset="-122"/>
                <a:ea typeface="黑体" pitchFamily="49" charset="-122"/>
              </a:rPr>
              <a:t>绪 论</a:t>
            </a:r>
          </a:p>
        </p:txBody>
      </p:sp>
      <p:sp>
        <p:nvSpPr>
          <p:cNvPr id="3" name="日期占位符 2"/>
          <p:cNvSpPr>
            <a:spLocks noGrp="1"/>
          </p:cNvSpPr>
          <p:nvPr>
            <p:ph type="dt" sz="half" idx="10"/>
          </p:nvPr>
        </p:nvSpPr>
        <p:spPr/>
        <p:txBody>
          <a:bodyPr/>
          <a:lstStyle/>
          <a:p>
            <a:fld id="{0F58DA02-F089-4FB5-871A-38A81F78B503}" type="datetime10">
              <a:rPr lang="zh-CN" altLang="en-US" smtClean="0"/>
              <a:t>22:28</a:t>
            </a:fld>
            <a:endParaRPr lang="zh-CN" altLang="en-US"/>
          </a:p>
        </p:txBody>
      </p:sp>
      <p:sp>
        <p:nvSpPr>
          <p:cNvPr id="2" name="灯片编号占位符 1">
            <a:extLst>
              <a:ext uri="{FF2B5EF4-FFF2-40B4-BE49-F238E27FC236}">
                <a16:creationId xmlns:a16="http://schemas.microsoft.com/office/drawing/2014/main" id="{E78B9AE6-A8A4-48D8-A393-44859F7EA308}"/>
              </a:ext>
            </a:extLst>
          </p:cNvPr>
          <p:cNvSpPr>
            <a:spLocks noGrp="1"/>
          </p:cNvSpPr>
          <p:nvPr>
            <p:ph type="sldNum" sz="quarter" idx="12"/>
          </p:nvPr>
        </p:nvSpPr>
        <p:spPr/>
        <p:txBody>
          <a:bodyPr/>
          <a:lstStyle/>
          <a:p>
            <a:fld id="{0C913308-F349-4B6D-A68A-DD1791B4A57B}" type="slidenum">
              <a:rPr lang="zh-CN" altLang="en-US" smtClean="0"/>
              <a:t>33</a:t>
            </a:fld>
            <a:endParaRPr lang="zh-CN" altLang="en-US"/>
          </a:p>
        </p:txBody>
      </p:sp>
    </p:spTree>
    <p:extLst>
      <p:ext uri="{BB962C8B-B14F-4D97-AF65-F5344CB8AC3E}">
        <p14:creationId xmlns:p14="http://schemas.microsoft.com/office/powerpoint/2010/main" val="3919734452"/>
      </p:ext>
    </p:extLst>
  </p:cSld>
  <p:clrMapOvr>
    <a:masterClrMapping/>
  </p:clrMapOvr>
  <mc:AlternateContent xmlns:mc="http://schemas.openxmlformats.org/markup-compatibility/2006" xmlns:p14="http://schemas.microsoft.com/office/powerpoint/2010/main">
    <mc:Choice Requires="p14">
      <p:transition spd="slow" p14:dur="2000" advTm="70592"/>
    </mc:Choice>
    <mc:Fallback xmlns="">
      <p:transition spd="slow" advTm="70592"/>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827088" y="261938"/>
            <a:ext cx="7848600" cy="428625"/>
          </a:xfrm>
        </p:spPr>
        <p:txBody>
          <a:bodyPr/>
          <a:lstStyle/>
          <a:p>
            <a:pPr algn="l"/>
            <a:r>
              <a:rPr lang="en-US" altLang="zh-CN" sz="3600" dirty="0"/>
              <a:t>6</a:t>
            </a:r>
            <a:r>
              <a:rPr lang="en-US" altLang="zh-CN" sz="3600" b="1" dirty="0"/>
              <a:t> </a:t>
            </a:r>
            <a:r>
              <a:rPr lang="zh-CN" altLang="en-US" sz="3600" b="1" dirty="0"/>
              <a:t>本教材的内容简介</a:t>
            </a:r>
          </a:p>
        </p:txBody>
      </p:sp>
      <p:sp>
        <p:nvSpPr>
          <p:cNvPr id="56323" name="Rectangle 3"/>
          <p:cNvSpPr>
            <a:spLocks noGrp="1" noChangeArrowheads="1"/>
          </p:cNvSpPr>
          <p:nvPr>
            <p:ph type="body" sz="half" idx="1"/>
          </p:nvPr>
        </p:nvSpPr>
        <p:spPr>
          <a:xfrm>
            <a:off x="684213" y="1268413"/>
            <a:ext cx="3956050" cy="504825"/>
          </a:xfrm>
        </p:spPr>
        <p:txBody>
          <a:bodyPr/>
          <a:lstStyle/>
          <a:p>
            <a:pPr>
              <a:lnSpc>
                <a:spcPct val="90000"/>
              </a:lnSpc>
              <a:buFontTx/>
              <a:buNone/>
            </a:pPr>
            <a:r>
              <a:rPr lang="en-US" altLang="zh-CN" sz="2800" b="1">
                <a:solidFill>
                  <a:srgbClr val="E35449"/>
                </a:solidFill>
                <a:latin typeface="宋体" pitchFamily="2" charset="-122"/>
              </a:rPr>
              <a:t>■</a:t>
            </a:r>
            <a:r>
              <a:rPr lang="zh-CN" altLang="en-US" sz="2800" b="1"/>
              <a:t>本教材的内容</a:t>
            </a:r>
          </a:p>
        </p:txBody>
      </p:sp>
      <p:pic>
        <p:nvPicPr>
          <p:cNvPr id="56324" name="Picture 4" descr="结构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988840"/>
            <a:ext cx="5124450" cy="424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txBox="1">
            <a:spLocks noChangeArrowheads="1"/>
          </p:cNvSpPr>
          <p:nvPr/>
        </p:nvSpPr>
        <p:spPr bwMode="auto">
          <a:xfrm>
            <a:off x="4788024" y="1268413"/>
            <a:ext cx="39560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nSpc>
                <a:spcPct val="90000"/>
              </a:lnSpc>
              <a:buFontTx/>
              <a:buNone/>
            </a:pPr>
            <a:r>
              <a:rPr lang="zh-CN" altLang="en-US" sz="2800" b="1" kern="0" dirty="0">
                <a:solidFill>
                  <a:srgbClr val="E35449"/>
                </a:solidFill>
                <a:latin typeface="宋体" pitchFamily="2" charset="-122"/>
              </a:rPr>
              <a:t>不要用盗版！！！！</a:t>
            </a:r>
            <a:endParaRPr lang="zh-CN" altLang="en-US" sz="2800" b="1" kern="0" dirty="0"/>
          </a:p>
        </p:txBody>
      </p:sp>
      <p:sp>
        <p:nvSpPr>
          <p:cNvPr id="2" name="日期占位符 1"/>
          <p:cNvSpPr>
            <a:spLocks noGrp="1"/>
          </p:cNvSpPr>
          <p:nvPr>
            <p:ph type="dt" sz="half" idx="10"/>
          </p:nvPr>
        </p:nvSpPr>
        <p:spPr/>
        <p:txBody>
          <a:bodyPr/>
          <a:lstStyle/>
          <a:p>
            <a:fld id="{794E91CB-EAD6-4CC6-977C-14D85D121146}" type="datetime10">
              <a:rPr lang="zh-CN" altLang="en-US" smtClean="0"/>
              <a:t>22:28</a:t>
            </a:fld>
            <a:endParaRPr lang="en-US" altLang="zh-CN"/>
          </a:p>
        </p:txBody>
      </p:sp>
      <p:sp>
        <p:nvSpPr>
          <p:cNvPr id="3" name="灯片编号占位符 2">
            <a:extLst>
              <a:ext uri="{FF2B5EF4-FFF2-40B4-BE49-F238E27FC236}">
                <a16:creationId xmlns:a16="http://schemas.microsoft.com/office/drawing/2014/main" id="{FA385C80-6264-440B-B854-521661D3BEDB}"/>
              </a:ext>
            </a:extLst>
          </p:cNvPr>
          <p:cNvSpPr>
            <a:spLocks noGrp="1"/>
          </p:cNvSpPr>
          <p:nvPr>
            <p:ph type="sldNum" sz="quarter" idx="12"/>
          </p:nvPr>
        </p:nvSpPr>
        <p:spPr/>
        <p:txBody>
          <a:bodyPr/>
          <a:lstStyle/>
          <a:p>
            <a:fld id="{21226B55-A586-474D-9D16-89BB9CABEDB4}" type="slidenum">
              <a:rPr lang="en-US" altLang="zh-CN" smtClean="0"/>
              <a:pPr/>
              <a:t>34</a:t>
            </a:fld>
            <a:r>
              <a:rPr lang="en-US" altLang="zh-CN"/>
              <a:t>/7</a:t>
            </a:r>
          </a:p>
        </p:txBody>
      </p:sp>
    </p:spTree>
    <p:extLst>
      <p:ext uri="{BB962C8B-B14F-4D97-AF65-F5344CB8AC3E}">
        <p14:creationId xmlns:p14="http://schemas.microsoft.com/office/powerpoint/2010/main" val="1305600827"/>
      </p:ext>
    </p:extLst>
  </p:cSld>
  <p:clrMapOvr>
    <a:masterClrMapping/>
  </p:clrMapOvr>
  <mc:AlternateContent xmlns:mc="http://schemas.openxmlformats.org/markup-compatibility/2006" xmlns:p14="http://schemas.microsoft.com/office/powerpoint/2010/main">
    <mc:Choice Requires="p14">
      <p:transition spd="slow" p14:dur="2000" advTm="170499"/>
    </mc:Choice>
    <mc:Fallback xmlns="">
      <p:transition spd="slow" advTm="170499"/>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a:xfrm>
            <a:off x="395288" y="260350"/>
            <a:ext cx="2232025" cy="762000"/>
          </a:xfrm>
        </p:spPr>
        <p:txBody>
          <a:bodyPr anchor="b"/>
          <a:lstStyle/>
          <a:p>
            <a:pPr eaLnBrk="1" hangingPunct="1">
              <a:defRPr/>
            </a:pPr>
            <a:r>
              <a:rPr lang="zh-CN" altLang="en-US" dirty="0">
                <a:solidFill>
                  <a:srgbClr val="FF9900"/>
                </a:solidFill>
                <a:effectLst>
                  <a:outerShdw blurRad="38100" dist="38100" dir="2700000" algn="tl">
                    <a:srgbClr val="000000"/>
                  </a:outerShdw>
                </a:effectLst>
              </a:rPr>
              <a:t>参考书</a:t>
            </a:r>
          </a:p>
        </p:txBody>
      </p:sp>
      <p:sp>
        <p:nvSpPr>
          <p:cNvPr id="187395" name="Rectangle 3"/>
          <p:cNvSpPr>
            <a:spLocks noGrp="1" noChangeArrowheads="1"/>
          </p:cNvSpPr>
          <p:nvPr>
            <p:ph type="body" idx="4294967295"/>
          </p:nvPr>
        </p:nvSpPr>
        <p:spPr bwMode="auto">
          <a:xfrm>
            <a:off x="611188" y="1125538"/>
            <a:ext cx="7993062" cy="5257800"/>
          </a:xfrm>
          <a:prstGeom prst="rect">
            <a:avLst/>
          </a:prstGeom>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marL="609600" indent="-609600" eaLnBrk="1" hangingPunct="1">
              <a:buClr>
                <a:schemeClr val="tx1"/>
              </a:buClr>
              <a:buSzTx/>
              <a:buFont typeface="Wingdings" pitchFamily="2" charset="2"/>
              <a:buAutoNum type="arabicPeriod"/>
              <a:defRPr/>
            </a:pPr>
            <a:r>
              <a:rPr lang="zh-CN" altLang="en-US" sz="2400" b="1" dirty="0"/>
              <a:t>王兆安，刘进军</a:t>
            </a:r>
            <a:r>
              <a:rPr lang="en-US" altLang="zh-CN" sz="2400" b="1" dirty="0"/>
              <a:t>.</a:t>
            </a:r>
            <a:r>
              <a:rPr lang="zh-CN" altLang="en-US" sz="2400" b="1" dirty="0"/>
              <a:t>电力电子技术</a:t>
            </a:r>
            <a:r>
              <a:rPr lang="en-US" altLang="zh-CN" sz="2400" b="1" dirty="0"/>
              <a:t>(</a:t>
            </a:r>
            <a:r>
              <a:rPr lang="zh-CN" altLang="en-US" sz="2400" b="1" dirty="0"/>
              <a:t>第五版</a:t>
            </a:r>
            <a:r>
              <a:rPr lang="en-US" altLang="zh-CN" sz="2400" b="1" dirty="0"/>
              <a:t>).</a:t>
            </a:r>
            <a:r>
              <a:rPr lang="zh-CN" altLang="en-US" sz="2400" b="1" dirty="0"/>
              <a:t>北京</a:t>
            </a:r>
            <a:r>
              <a:rPr lang="en-US" altLang="zh-CN" sz="2400" b="1" dirty="0"/>
              <a:t>:</a:t>
            </a:r>
            <a:r>
              <a:rPr lang="zh-CN" altLang="en-US" sz="2400" b="1" dirty="0"/>
              <a:t>机械工业出版社</a:t>
            </a:r>
            <a:endParaRPr lang="en-US" altLang="zh-CN" sz="2400" b="1" dirty="0"/>
          </a:p>
          <a:p>
            <a:pPr marL="609600" indent="-609600" eaLnBrk="1" hangingPunct="1">
              <a:buClr>
                <a:schemeClr val="tx1"/>
              </a:buClr>
              <a:buSzTx/>
              <a:buFont typeface="Wingdings" pitchFamily="2" charset="2"/>
              <a:buAutoNum type="arabicPeriod"/>
              <a:defRPr/>
            </a:pPr>
            <a:r>
              <a:rPr lang="zh-CN" altLang="en-US" sz="2400" b="1" dirty="0"/>
              <a:t>林渭勋</a:t>
            </a:r>
            <a:r>
              <a:rPr lang="en-US" altLang="zh-CN" sz="2400" b="1" dirty="0"/>
              <a:t>.</a:t>
            </a:r>
            <a:r>
              <a:rPr lang="zh-CN" altLang="en-US" sz="2400" b="1" dirty="0"/>
              <a:t>现代电力电子技术</a:t>
            </a:r>
            <a:r>
              <a:rPr lang="en-US" altLang="zh-CN" sz="2400" b="1" dirty="0"/>
              <a:t>.</a:t>
            </a:r>
            <a:r>
              <a:rPr lang="zh-CN" altLang="en-US" sz="2400" b="1" dirty="0"/>
              <a:t>北京：机械工业出版社，</a:t>
            </a:r>
            <a:r>
              <a:rPr lang="en-US" altLang="zh-CN" sz="2400" b="1" dirty="0"/>
              <a:t>2006</a:t>
            </a:r>
          </a:p>
          <a:p>
            <a:pPr marL="609600" indent="-609600" eaLnBrk="1" hangingPunct="1">
              <a:buClr>
                <a:schemeClr val="tx1"/>
              </a:buClr>
              <a:buSzTx/>
              <a:buFont typeface="Wingdings" pitchFamily="2" charset="2"/>
              <a:buAutoNum type="arabicPeriod"/>
              <a:defRPr/>
            </a:pPr>
            <a:r>
              <a:rPr lang="zh-CN" altLang="en-US" sz="2400" b="1" dirty="0"/>
              <a:t>陈坚</a:t>
            </a:r>
            <a:r>
              <a:rPr lang="en-US" altLang="zh-CN" sz="2400" b="1" dirty="0"/>
              <a:t>. </a:t>
            </a:r>
            <a:r>
              <a:rPr lang="zh-CN" altLang="en-US" sz="2400" b="1" dirty="0"/>
              <a:t>电力电子学</a:t>
            </a:r>
            <a:r>
              <a:rPr lang="en-US" altLang="zh-CN" sz="2400" b="1" dirty="0">
                <a:latin typeface="Times New Roman" pitchFamily="18" charset="0"/>
              </a:rPr>
              <a:t>—</a:t>
            </a:r>
            <a:r>
              <a:rPr lang="zh-CN" altLang="en-US" sz="2400" b="1" dirty="0"/>
              <a:t>电力电子变换和控制技术</a:t>
            </a:r>
            <a:r>
              <a:rPr lang="en-US" altLang="zh-CN" sz="2400" b="1" dirty="0"/>
              <a:t>.</a:t>
            </a:r>
            <a:r>
              <a:rPr lang="zh-CN" altLang="en-US" sz="2400" b="1" dirty="0"/>
              <a:t>北京：高等教育出版社，</a:t>
            </a:r>
            <a:r>
              <a:rPr lang="en-US" altLang="zh-CN" sz="2400" b="1" dirty="0"/>
              <a:t>2004</a:t>
            </a:r>
            <a:r>
              <a:rPr lang="zh-CN" altLang="en-US" sz="2400" b="1" dirty="0"/>
              <a:t>（第二版）</a:t>
            </a:r>
          </a:p>
          <a:p>
            <a:pPr marL="609600" indent="-609600" eaLnBrk="1" hangingPunct="1">
              <a:buFont typeface="Wingdings" pitchFamily="2" charset="2"/>
              <a:buNone/>
              <a:defRPr/>
            </a:pPr>
            <a:r>
              <a:rPr lang="en-US" altLang="zh-CN" sz="2400" b="1" dirty="0"/>
              <a:t>4.    </a:t>
            </a:r>
            <a:r>
              <a:rPr lang="zh-CN" altLang="en-US" sz="2400" b="1" dirty="0"/>
              <a:t>徐德鸿，马皓</a:t>
            </a:r>
            <a:r>
              <a:rPr lang="en-US" altLang="zh-CN" sz="2400" b="1" dirty="0"/>
              <a:t>.</a:t>
            </a:r>
            <a:r>
              <a:rPr lang="zh-CN" altLang="en-US" sz="2400" b="1" dirty="0"/>
              <a:t>电力电子技术</a:t>
            </a:r>
            <a:r>
              <a:rPr lang="en-US" altLang="zh-CN" sz="2400" b="1" dirty="0"/>
              <a:t>.</a:t>
            </a:r>
            <a:r>
              <a:rPr lang="zh-CN" altLang="en-US" sz="2400" b="1" dirty="0"/>
              <a:t>北京：科学出版社，</a:t>
            </a:r>
            <a:r>
              <a:rPr lang="en-US" altLang="zh-CN" sz="2400" b="1" dirty="0"/>
              <a:t>2006</a:t>
            </a:r>
          </a:p>
          <a:p>
            <a:pPr marL="609600" indent="-609600" eaLnBrk="1" hangingPunct="1">
              <a:buClr>
                <a:schemeClr val="tx1"/>
              </a:buClr>
              <a:buSzTx/>
              <a:buFont typeface="Wingdings" pitchFamily="2" charset="2"/>
              <a:buAutoNum type="arabicPeriod" startAt="5"/>
              <a:defRPr/>
            </a:pPr>
            <a:r>
              <a:rPr lang="en-US" altLang="zh-CN" sz="2400" b="1" dirty="0"/>
              <a:t>Jai </a:t>
            </a:r>
            <a:r>
              <a:rPr lang="en-US" altLang="zh-CN" sz="2400" b="1" dirty="0" err="1"/>
              <a:t>P.Agrawal</a:t>
            </a:r>
            <a:r>
              <a:rPr lang="zh-CN" altLang="en-US" sz="2400" b="1" dirty="0"/>
              <a:t>，</a:t>
            </a:r>
            <a:r>
              <a:rPr lang="en-US" altLang="zh-CN" sz="2800" b="1" dirty="0"/>
              <a:t>Power Electronic System</a:t>
            </a:r>
            <a:r>
              <a:rPr lang="zh-CN" altLang="en-US" sz="2400" b="1" dirty="0"/>
              <a:t>，</a:t>
            </a:r>
            <a:r>
              <a:rPr lang="en-US" altLang="zh-CN" sz="2400" b="1" dirty="0"/>
              <a:t>Theory and Design</a:t>
            </a:r>
            <a:r>
              <a:rPr lang="zh-CN" altLang="en-US" sz="2400" b="1" dirty="0"/>
              <a:t>，</a:t>
            </a:r>
            <a:r>
              <a:rPr lang="en-US" altLang="zh-CN" sz="2400" b="1" dirty="0"/>
              <a:t>Prentice-Hall </a:t>
            </a:r>
            <a:r>
              <a:rPr lang="zh-CN" altLang="en-US" sz="2400" b="1" dirty="0"/>
              <a:t>，</a:t>
            </a:r>
            <a:r>
              <a:rPr lang="en-US" altLang="zh-CN" sz="2400" b="1" dirty="0"/>
              <a:t>Inc.2002</a:t>
            </a:r>
          </a:p>
          <a:p>
            <a:pPr marL="609600" indent="-609600" eaLnBrk="1" hangingPunct="1">
              <a:buClr>
                <a:schemeClr val="tx1"/>
              </a:buClr>
              <a:buSzTx/>
              <a:buFont typeface="Wingdings" pitchFamily="2" charset="2"/>
              <a:buAutoNum type="arabicPeriod" startAt="5"/>
              <a:defRPr/>
            </a:pPr>
            <a:r>
              <a:rPr lang="en-US" altLang="zh-CN" sz="2400" b="1" dirty="0" err="1"/>
              <a:t>Munhammad</a:t>
            </a:r>
            <a:r>
              <a:rPr lang="en-US" altLang="zh-CN" sz="2400" b="1" dirty="0"/>
              <a:t> </a:t>
            </a:r>
            <a:r>
              <a:rPr lang="en-US" altLang="zh-CN" sz="2400" b="1" dirty="0" err="1"/>
              <a:t>H.Rashid</a:t>
            </a:r>
            <a:r>
              <a:rPr lang="en-US" altLang="zh-CN" sz="2400" b="1" dirty="0">
                <a:latin typeface="Times New Roman" pitchFamily="18" charset="0"/>
              </a:rPr>
              <a:t>, </a:t>
            </a:r>
            <a:r>
              <a:rPr lang="en-US" altLang="zh-CN" b="1" dirty="0">
                <a:latin typeface="Times New Roman" pitchFamily="18" charset="0"/>
              </a:rPr>
              <a:t>Power Electronics</a:t>
            </a:r>
            <a:r>
              <a:rPr lang="en-US" altLang="zh-CN" sz="2400" b="1" dirty="0">
                <a:latin typeface="Times New Roman" pitchFamily="18" charset="0"/>
              </a:rPr>
              <a:t>. </a:t>
            </a:r>
            <a:r>
              <a:rPr lang="zh-CN" altLang="en-US" sz="2400" b="1" dirty="0">
                <a:latin typeface="Times New Roman" pitchFamily="18" charset="0"/>
              </a:rPr>
              <a:t>北京：人民邮电出版社，</a:t>
            </a:r>
            <a:r>
              <a:rPr lang="en-US" altLang="zh-CN" sz="2400" b="1" dirty="0">
                <a:latin typeface="Times New Roman" pitchFamily="18" charset="0"/>
              </a:rPr>
              <a:t>2007</a:t>
            </a:r>
            <a:endParaRPr lang="en-US" altLang="zh-CN" sz="2400" b="1" dirty="0"/>
          </a:p>
        </p:txBody>
      </p:sp>
      <p:sp>
        <p:nvSpPr>
          <p:cNvPr id="45061" name="Text Box 4"/>
          <p:cNvSpPr txBox="1">
            <a:spLocks noChangeArrowheads="1"/>
          </p:cNvSpPr>
          <p:nvPr/>
        </p:nvSpPr>
        <p:spPr bwMode="auto">
          <a:xfrm>
            <a:off x="6300192" y="6457890"/>
            <a:ext cx="669032"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sz="1400">
                <a:solidFill>
                  <a:schemeClr val="tx1"/>
                </a:solidFill>
                <a:latin typeface="Arial" charset="0"/>
                <a:ea typeface="宋体" pitchFamily="2" charset="-122"/>
              </a:defRPr>
            </a:lvl1pPr>
            <a:lvl2pPr marL="742950" indent="-285750" eaLnBrk="0" hangingPunct="0">
              <a:defRPr sz="1400">
                <a:solidFill>
                  <a:schemeClr val="tx1"/>
                </a:solidFill>
                <a:latin typeface="Arial" charset="0"/>
                <a:ea typeface="宋体" pitchFamily="2" charset="-122"/>
              </a:defRPr>
            </a:lvl2pPr>
            <a:lvl3pPr marL="1143000" indent="-228600" eaLnBrk="0" hangingPunct="0">
              <a:defRPr sz="1400">
                <a:solidFill>
                  <a:schemeClr val="tx1"/>
                </a:solidFill>
                <a:latin typeface="Arial" charset="0"/>
                <a:ea typeface="宋体" pitchFamily="2" charset="-122"/>
              </a:defRPr>
            </a:lvl3pPr>
            <a:lvl4pPr marL="1600200" indent="-228600" eaLnBrk="0" hangingPunct="0">
              <a:defRPr sz="1400">
                <a:solidFill>
                  <a:schemeClr val="tx1"/>
                </a:solidFill>
                <a:latin typeface="Arial" charset="0"/>
                <a:ea typeface="宋体" pitchFamily="2" charset="-122"/>
              </a:defRPr>
            </a:lvl4pPr>
            <a:lvl5pPr marL="2057400" indent="-228600" eaLnBrk="0" hangingPunct="0">
              <a:defRPr sz="1400">
                <a:solidFill>
                  <a:schemeClr val="tx1"/>
                </a:solidFill>
                <a:latin typeface="Arial" charset="0"/>
                <a:ea typeface="宋体" pitchFamily="2" charset="-122"/>
              </a:defRPr>
            </a:lvl5pPr>
            <a:lvl6pPr marL="2514600" indent="-228600" algn="r" eaLnBrk="0" fontAlgn="base" hangingPunct="0">
              <a:spcBef>
                <a:spcPct val="0"/>
              </a:spcBef>
              <a:spcAft>
                <a:spcPct val="0"/>
              </a:spcAft>
              <a:defRPr sz="1400">
                <a:solidFill>
                  <a:schemeClr val="tx1"/>
                </a:solidFill>
                <a:latin typeface="Arial" charset="0"/>
                <a:ea typeface="宋体" pitchFamily="2" charset="-122"/>
              </a:defRPr>
            </a:lvl6pPr>
            <a:lvl7pPr marL="2971800" indent="-228600" algn="r" eaLnBrk="0" fontAlgn="base" hangingPunct="0">
              <a:spcBef>
                <a:spcPct val="0"/>
              </a:spcBef>
              <a:spcAft>
                <a:spcPct val="0"/>
              </a:spcAft>
              <a:defRPr sz="1400">
                <a:solidFill>
                  <a:schemeClr val="tx1"/>
                </a:solidFill>
                <a:latin typeface="Arial" charset="0"/>
                <a:ea typeface="宋体" pitchFamily="2" charset="-122"/>
              </a:defRPr>
            </a:lvl7pPr>
            <a:lvl8pPr marL="3429000" indent="-228600" algn="r" eaLnBrk="0" fontAlgn="base" hangingPunct="0">
              <a:spcBef>
                <a:spcPct val="0"/>
              </a:spcBef>
              <a:spcAft>
                <a:spcPct val="0"/>
              </a:spcAft>
              <a:defRPr sz="1400">
                <a:solidFill>
                  <a:schemeClr val="tx1"/>
                </a:solidFill>
                <a:latin typeface="Arial" charset="0"/>
                <a:ea typeface="宋体" pitchFamily="2" charset="-122"/>
              </a:defRPr>
            </a:lvl8pPr>
            <a:lvl9pPr marL="3886200" indent="-228600" algn="r" eaLnBrk="0" fontAlgn="base" hangingPunct="0">
              <a:spcBef>
                <a:spcPct val="0"/>
              </a:spcBef>
              <a:spcAft>
                <a:spcPct val="0"/>
              </a:spcAft>
              <a:defRPr sz="1400">
                <a:solidFill>
                  <a:schemeClr val="tx1"/>
                </a:solidFill>
                <a:latin typeface="Arial" charset="0"/>
                <a:ea typeface="宋体" pitchFamily="2" charset="-122"/>
              </a:defRPr>
            </a:lvl9pPr>
          </a:lstStyle>
          <a:p>
            <a:pPr algn="l" eaLnBrk="1" hangingPunct="1">
              <a:spcBef>
                <a:spcPct val="50000"/>
              </a:spcBef>
              <a:buClr>
                <a:schemeClr val="accent2"/>
              </a:buClr>
              <a:buSzPct val="80000"/>
              <a:buFont typeface="Wingdings" pitchFamily="2" charset="2"/>
              <a:buNone/>
            </a:pPr>
            <a:fld id="{65EBFC07-BFCA-43B3-83A0-B5C59303F17F}" type="slidenum">
              <a:rPr kumimoji="1" lang="en-US" altLang="zh-CN" sz="2000">
                <a:latin typeface="宋体" pitchFamily="2" charset="-122"/>
              </a:rPr>
              <a:pPr algn="l" eaLnBrk="1" hangingPunct="1">
                <a:spcBef>
                  <a:spcPct val="50000"/>
                </a:spcBef>
                <a:buClr>
                  <a:schemeClr val="accent2"/>
                </a:buClr>
                <a:buSzPct val="80000"/>
                <a:buFont typeface="Wingdings" pitchFamily="2" charset="2"/>
                <a:buNone/>
              </a:pPr>
              <a:t>35</a:t>
            </a:fld>
            <a:endParaRPr kumimoji="1" lang="en-US" altLang="zh-CN" sz="2000" dirty="0">
              <a:latin typeface="宋体" pitchFamily="2" charset="-122"/>
            </a:endParaRPr>
          </a:p>
        </p:txBody>
      </p:sp>
      <p:sp>
        <p:nvSpPr>
          <p:cNvPr id="2" name="日期占位符 1"/>
          <p:cNvSpPr>
            <a:spLocks noGrp="1"/>
          </p:cNvSpPr>
          <p:nvPr>
            <p:ph type="dt" sz="half" idx="10"/>
          </p:nvPr>
        </p:nvSpPr>
        <p:spPr/>
        <p:txBody>
          <a:bodyPr/>
          <a:lstStyle/>
          <a:p>
            <a:fld id="{7053F102-BE03-482F-861E-0D3BAEC0D191}" type="datetime10">
              <a:rPr lang="zh-CN" altLang="en-US" smtClean="0"/>
              <a:t>22:28</a:t>
            </a:fld>
            <a:endParaRPr lang="zh-CN" altLang="en-US"/>
          </a:p>
        </p:txBody>
      </p:sp>
      <p:sp>
        <p:nvSpPr>
          <p:cNvPr id="3" name="灯片编号占位符 2">
            <a:extLst>
              <a:ext uri="{FF2B5EF4-FFF2-40B4-BE49-F238E27FC236}">
                <a16:creationId xmlns:a16="http://schemas.microsoft.com/office/drawing/2014/main" id="{D41149C2-5075-40EF-966D-8A30ECCCBA7B}"/>
              </a:ext>
            </a:extLst>
          </p:cNvPr>
          <p:cNvSpPr>
            <a:spLocks noGrp="1"/>
          </p:cNvSpPr>
          <p:nvPr>
            <p:ph type="sldNum" sz="quarter" idx="12"/>
          </p:nvPr>
        </p:nvSpPr>
        <p:spPr/>
        <p:txBody>
          <a:bodyPr/>
          <a:lstStyle/>
          <a:p>
            <a:fld id="{0C913308-F349-4B6D-A68A-DD1791B4A57B}" type="slidenum">
              <a:rPr lang="zh-CN" altLang="en-US" smtClean="0"/>
              <a:t>35</a:t>
            </a:fld>
            <a:endParaRPr lang="zh-CN" altLang="en-US"/>
          </a:p>
        </p:txBody>
      </p:sp>
    </p:spTree>
    <p:extLst>
      <p:ext uri="{BB962C8B-B14F-4D97-AF65-F5344CB8AC3E}">
        <p14:creationId xmlns:p14="http://schemas.microsoft.com/office/powerpoint/2010/main" val="1477861491"/>
      </p:ext>
    </p:extLst>
  </p:cSld>
  <p:clrMapOvr>
    <a:masterClrMapping/>
  </p:clrMapOvr>
  <p:transition advTm="4673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a:xfrm>
            <a:off x="3347864" y="1124744"/>
            <a:ext cx="2232025" cy="761702"/>
          </a:xfrm>
        </p:spPr>
        <p:txBody>
          <a:bodyPr anchor="b"/>
          <a:lstStyle/>
          <a:p>
            <a:pPr eaLnBrk="1" hangingPunct="1">
              <a:defRPr/>
            </a:pPr>
            <a:r>
              <a:rPr lang="zh-CN" altLang="en-US" dirty="0">
                <a:solidFill>
                  <a:srgbClr val="FF9900"/>
                </a:solidFill>
                <a:effectLst>
                  <a:outerShdw blurRad="38100" dist="38100" dir="2700000" algn="tl">
                    <a:srgbClr val="000000"/>
                  </a:outerShdw>
                </a:effectLst>
              </a:rPr>
              <a:t>授课方式</a:t>
            </a:r>
          </a:p>
        </p:txBody>
      </p:sp>
      <p:sp>
        <p:nvSpPr>
          <p:cNvPr id="187395" name="Rectangle 3"/>
          <p:cNvSpPr>
            <a:spLocks noGrp="1" noChangeArrowheads="1"/>
          </p:cNvSpPr>
          <p:nvPr>
            <p:ph type="body" idx="4294967295"/>
          </p:nvPr>
        </p:nvSpPr>
        <p:spPr bwMode="auto">
          <a:xfrm>
            <a:off x="827584" y="2060848"/>
            <a:ext cx="7776666" cy="3672408"/>
          </a:xfrm>
          <a:prstGeom prst="rect">
            <a:avLst/>
          </a:prstGeom>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marL="0" indent="0" eaLnBrk="1" hangingPunct="1">
              <a:buClr>
                <a:schemeClr val="tx1"/>
              </a:buClr>
              <a:buSzTx/>
              <a:buNone/>
              <a:defRPr/>
            </a:pPr>
            <a:r>
              <a:rPr lang="en-US" altLang="zh-CN" sz="3600" b="1" dirty="0"/>
              <a:t>1</a:t>
            </a:r>
            <a:r>
              <a:rPr lang="zh-CN" altLang="en-US" sz="3600" b="1" dirty="0"/>
              <a:t>、讲授</a:t>
            </a:r>
            <a:endParaRPr lang="en-US" altLang="zh-CN" sz="3600" b="1" dirty="0"/>
          </a:p>
          <a:p>
            <a:pPr marL="0" indent="0" eaLnBrk="1" hangingPunct="1">
              <a:buClr>
                <a:schemeClr val="tx1"/>
              </a:buClr>
              <a:buSzTx/>
              <a:buNone/>
              <a:defRPr/>
            </a:pPr>
            <a:r>
              <a:rPr lang="en-US" altLang="zh-CN" sz="3600" b="1" dirty="0"/>
              <a:t>2</a:t>
            </a:r>
            <a:r>
              <a:rPr lang="zh-CN" altLang="en-US" sz="3600" b="1" dirty="0"/>
              <a:t>、作业</a:t>
            </a:r>
            <a:endParaRPr lang="en-US" altLang="zh-CN" sz="3600" b="1" dirty="0"/>
          </a:p>
          <a:p>
            <a:pPr marL="0" indent="0" eaLnBrk="1" hangingPunct="1">
              <a:buClr>
                <a:schemeClr val="tx1"/>
              </a:buClr>
              <a:buSzTx/>
              <a:buNone/>
              <a:defRPr/>
            </a:pPr>
            <a:r>
              <a:rPr lang="en-US" altLang="zh-CN" sz="3600" b="1" dirty="0"/>
              <a:t>3</a:t>
            </a:r>
            <a:r>
              <a:rPr lang="zh-CN" altLang="en-US" sz="3600" b="1" dirty="0"/>
              <a:t>、课堂问题提问</a:t>
            </a:r>
            <a:endParaRPr lang="en-US" altLang="zh-CN" sz="3600" b="1" dirty="0"/>
          </a:p>
          <a:p>
            <a:pPr marL="0" indent="0" eaLnBrk="1" hangingPunct="1">
              <a:buClr>
                <a:schemeClr val="tx1"/>
              </a:buClr>
              <a:buSzTx/>
              <a:buNone/>
              <a:defRPr/>
            </a:pPr>
            <a:r>
              <a:rPr lang="en-US" altLang="zh-CN" sz="3600" b="1" dirty="0"/>
              <a:t>4</a:t>
            </a:r>
            <a:r>
              <a:rPr lang="zh-CN" altLang="en-US" sz="3600" b="1" dirty="0"/>
              <a:t>、网上答疑</a:t>
            </a:r>
            <a:endParaRPr lang="en-US" altLang="zh-CN" sz="3600" b="1" dirty="0"/>
          </a:p>
        </p:txBody>
      </p:sp>
      <p:sp>
        <p:nvSpPr>
          <p:cNvPr id="45061" name="Text Box 4"/>
          <p:cNvSpPr txBox="1">
            <a:spLocks noChangeArrowheads="1"/>
          </p:cNvSpPr>
          <p:nvPr/>
        </p:nvSpPr>
        <p:spPr bwMode="auto">
          <a:xfrm>
            <a:off x="6228184" y="6309320"/>
            <a:ext cx="539750"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sz="1400">
                <a:solidFill>
                  <a:schemeClr val="tx1"/>
                </a:solidFill>
                <a:latin typeface="Arial" charset="0"/>
                <a:ea typeface="宋体" pitchFamily="2" charset="-122"/>
              </a:defRPr>
            </a:lvl1pPr>
            <a:lvl2pPr marL="742950" indent="-285750" eaLnBrk="0" hangingPunct="0">
              <a:defRPr sz="1400">
                <a:solidFill>
                  <a:schemeClr val="tx1"/>
                </a:solidFill>
                <a:latin typeface="Arial" charset="0"/>
                <a:ea typeface="宋体" pitchFamily="2" charset="-122"/>
              </a:defRPr>
            </a:lvl2pPr>
            <a:lvl3pPr marL="1143000" indent="-228600" eaLnBrk="0" hangingPunct="0">
              <a:defRPr sz="1400">
                <a:solidFill>
                  <a:schemeClr val="tx1"/>
                </a:solidFill>
                <a:latin typeface="Arial" charset="0"/>
                <a:ea typeface="宋体" pitchFamily="2" charset="-122"/>
              </a:defRPr>
            </a:lvl3pPr>
            <a:lvl4pPr marL="1600200" indent="-228600" eaLnBrk="0" hangingPunct="0">
              <a:defRPr sz="1400">
                <a:solidFill>
                  <a:schemeClr val="tx1"/>
                </a:solidFill>
                <a:latin typeface="Arial" charset="0"/>
                <a:ea typeface="宋体" pitchFamily="2" charset="-122"/>
              </a:defRPr>
            </a:lvl4pPr>
            <a:lvl5pPr marL="2057400" indent="-228600" eaLnBrk="0" hangingPunct="0">
              <a:defRPr sz="1400">
                <a:solidFill>
                  <a:schemeClr val="tx1"/>
                </a:solidFill>
                <a:latin typeface="Arial" charset="0"/>
                <a:ea typeface="宋体" pitchFamily="2" charset="-122"/>
              </a:defRPr>
            </a:lvl5pPr>
            <a:lvl6pPr marL="2514600" indent="-228600" algn="r" eaLnBrk="0" fontAlgn="base" hangingPunct="0">
              <a:spcBef>
                <a:spcPct val="0"/>
              </a:spcBef>
              <a:spcAft>
                <a:spcPct val="0"/>
              </a:spcAft>
              <a:defRPr sz="1400">
                <a:solidFill>
                  <a:schemeClr val="tx1"/>
                </a:solidFill>
                <a:latin typeface="Arial" charset="0"/>
                <a:ea typeface="宋体" pitchFamily="2" charset="-122"/>
              </a:defRPr>
            </a:lvl6pPr>
            <a:lvl7pPr marL="2971800" indent="-228600" algn="r" eaLnBrk="0" fontAlgn="base" hangingPunct="0">
              <a:spcBef>
                <a:spcPct val="0"/>
              </a:spcBef>
              <a:spcAft>
                <a:spcPct val="0"/>
              </a:spcAft>
              <a:defRPr sz="1400">
                <a:solidFill>
                  <a:schemeClr val="tx1"/>
                </a:solidFill>
                <a:latin typeface="Arial" charset="0"/>
                <a:ea typeface="宋体" pitchFamily="2" charset="-122"/>
              </a:defRPr>
            </a:lvl7pPr>
            <a:lvl8pPr marL="3429000" indent="-228600" algn="r" eaLnBrk="0" fontAlgn="base" hangingPunct="0">
              <a:spcBef>
                <a:spcPct val="0"/>
              </a:spcBef>
              <a:spcAft>
                <a:spcPct val="0"/>
              </a:spcAft>
              <a:defRPr sz="1400">
                <a:solidFill>
                  <a:schemeClr val="tx1"/>
                </a:solidFill>
                <a:latin typeface="Arial" charset="0"/>
                <a:ea typeface="宋体" pitchFamily="2" charset="-122"/>
              </a:defRPr>
            </a:lvl8pPr>
            <a:lvl9pPr marL="3886200" indent="-228600" algn="r" eaLnBrk="0" fontAlgn="base" hangingPunct="0">
              <a:spcBef>
                <a:spcPct val="0"/>
              </a:spcBef>
              <a:spcAft>
                <a:spcPct val="0"/>
              </a:spcAft>
              <a:defRPr sz="1400">
                <a:solidFill>
                  <a:schemeClr val="tx1"/>
                </a:solidFill>
                <a:latin typeface="Arial" charset="0"/>
                <a:ea typeface="宋体" pitchFamily="2" charset="-122"/>
              </a:defRPr>
            </a:lvl9pPr>
          </a:lstStyle>
          <a:p>
            <a:pPr algn="l" eaLnBrk="1" hangingPunct="1">
              <a:spcBef>
                <a:spcPct val="50000"/>
              </a:spcBef>
              <a:buClr>
                <a:schemeClr val="accent2"/>
              </a:buClr>
              <a:buSzPct val="80000"/>
              <a:buFont typeface="Wingdings" pitchFamily="2" charset="2"/>
              <a:buNone/>
            </a:pPr>
            <a:fld id="{65EBFC07-BFCA-43B3-83A0-B5C59303F17F}" type="slidenum">
              <a:rPr kumimoji="1" lang="en-US" altLang="zh-CN" sz="2000">
                <a:latin typeface="宋体" pitchFamily="2" charset="-122"/>
              </a:rPr>
              <a:pPr algn="l" eaLnBrk="1" hangingPunct="1">
                <a:spcBef>
                  <a:spcPct val="50000"/>
                </a:spcBef>
                <a:buClr>
                  <a:schemeClr val="accent2"/>
                </a:buClr>
                <a:buSzPct val="80000"/>
                <a:buFont typeface="Wingdings" pitchFamily="2" charset="2"/>
                <a:buNone/>
              </a:pPr>
              <a:t>36</a:t>
            </a:fld>
            <a:endParaRPr kumimoji="1" lang="en-US" altLang="zh-CN" sz="2000" dirty="0">
              <a:latin typeface="宋体" pitchFamily="2" charset="-122"/>
            </a:endParaRPr>
          </a:p>
        </p:txBody>
      </p:sp>
      <p:sp>
        <p:nvSpPr>
          <p:cNvPr id="2" name="日期占位符 1"/>
          <p:cNvSpPr>
            <a:spLocks noGrp="1"/>
          </p:cNvSpPr>
          <p:nvPr>
            <p:ph type="dt" sz="half" idx="10"/>
          </p:nvPr>
        </p:nvSpPr>
        <p:spPr/>
        <p:txBody>
          <a:bodyPr/>
          <a:lstStyle/>
          <a:p>
            <a:fld id="{E7DA037A-D0B5-40FA-A75C-23D67B1FBFB5}" type="datetime10">
              <a:rPr lang="zh-CN" altLang="en-US" smtClean="0"/>
              <a:t>22:28</a:t>
            </a:fld>
            <a:endParaRPr lang="zh-CN" altLang="en-US"/>
          </a:p>
        </p:txBody>
      </p:sp>
      <p:sp>
        <p:nvSpPr>
          <p:cNvPr id="3" name="灯片编号占位符 2">
            <a:extLst>
              <a:ext uri="{FF2B5EF4-FFF2-40B4-BE49-F238E27FC236}">
                <a16:creationId xmlns:a16="http://schemas.microsoft.com/office/drawing/2014/main" id="{3152288B-C55A-4F31-BE71-349F53A85236}"/>
              </a:ext>
            </a:extLst>
          </p:cNvPr>
          <p:cNvSpPr>
            <a:spLocks noGrp="1"/>
          </p:cNvSpPr>
          <p:nvPr>
            <p:ph type="sldNum" sz="quarter" idx="12"/>
          </p:nvPr>
        </p:nvSpPr>
        <p:spPr/>
        <p:txBody>
          <a:bodyPr/>
          <a:lstStyle/>
          <a:p>
            <a:fld id="{0C913308-F349-4B6D-A68A-DD1791B4A57B}" type="slidenum">
              <a:rPr lang="zh-CN" altLang="en-US" smtClean="0"/>
              <a:t>36</a:t>
            </a:fld>
            <a:endParaRPr lang="zh-CN" altLang="en-US"/>
          </a:p>
        </p:txBody>
      </p:sp>
    </p:spTree>
    <p:extLst>
      <p:ext uri="{BB962C8B-B14F-4D97-AF65-F5344CB8AC3E}">
        <p14:creationId xmlns:p14="http://schemas.microsoft.com/office/powerpoint/2010/main" val="2671117097"/>
      </p:ext>
    </p:extLst>
  </p:cSld>
  <p:clrMapOvr>
    <a:masterClrMapping/>
  </p:clrMapOvr>
  <p:transition advTm="224279"/>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7D39A8B-1149-4E05-90C0-9981D306289C}" type="datetime10">
              <a:rPr lang="zh-CN" altLang="en-US" smtClean="0"/>
              <a:t>22:29</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t>37</a:t>
            </a:fld>
            <a:endParaRPr lang="zh-CN" altLang="en-US"/>
          </a:p>
        </p:txBody>
      </p:sp>
    </p:spTree>
    <p:extLst>
      <p:ext uri="{BB962C8B-B14F-4D97-AF65-F5344CB8AC3E}">
        <p14:creationId xmlns:p14="http://schemas.microsoft.com/office/powerpoint/2010/main" val="13889188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3" name="Text Box 5"/>
          <p:cNvSpPr txBox="1">
            <a:spLocks noChangeArrowheads="1"/>
          </p:cNvSpPr>
          <p:nvPr/>
        </p:nvSpPr>
        <p:spPr bwMode="auto">
          <a:xfrm>
            <a:off x="1692275" y="692150"/>
            <a:ext cx="6983413" cy="576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charset="0"/>
                <a:ea typeface="宋体" pitchFamily="2" charset="-122"/>
              </a:defRPr>
            </a:lvl1pPr>
            <a:lvl2pPr marL="800100" indent="-342900" algn="l">
              <a:defRPr>
                <a:solidFill>
                  <a:schemeClr val="tx1"/>
                </a:solidFill>
                <a:latin typeface="Arial" charset="0"/>
                <a:ea typeface="宋体" pitchFamily="2" charset="-122"/>
              </a:defRPr>
            </a:lvl2pPr>
            <a:lvl3pPr marL="1257300" indent="-342900" algn="l">
              <a:defRPr>
                <a:solidFill>
                  <a:schemeClr val="tx1"/>
                </a:solidFill>
                <a:latin typeface="Arial" charset="0"/>
                <a:ea typeface="宋体" pitchFamily="2" charset="-122"/>
              </a:defRPr>
            </a:lvl3pPr>
            <a:lvl4pPr marL="1714500" indent="-342900" algn="l">
              <a:defRPr>
                <a:solidFill>
                  <a:schemeClr val="tx1"/>
                </a:solidFill>
                <a:latin typeface="Arial" charset="0"/>
                <a:ea typeface="宋体" pitchFamily="2" charset="-122"/>
              </a:defRPr>
            </a:lvl4pPr>
            <a:lvl5pPr marL="2171700" indent="-342900" algn="l">
              <a:defRPr>
                <a:solidFill>
                  <a:schemeClr val="tx1"/>
                </a:solidFill>
                <a:latin typeface="Arial" charset="0"/>
                <a:ea typeface="宋体" pitchFamily="2" charset="-122"/>
              </a:defRPr>
            </a:lvl5pPr>
            <a:lvl6pPr marL="2628900" indent="-342900" fontAlgn="base">
              <a:spcBef>
                <a:spcPct val="0"/>
              </a:spcBef>
              <a:spcAft>
                <a:spcPct val="0"/>
              </a:spcAft>
              <a:defRPr>
                <a:solidFill>
                  <a:schemeClr val="tx1"/>
                </a:solidFill>
                <a:latin typeface="Arial" charset="0"/>
                <a:ea typeface="宋体" pitchFamily="2" charset="-122"/>
              </a:defRPr>
            </a:lvl6pPr>
            <a:lvl7pPr marL="3086100" indent="-342900" fontAlgn="base">
              <a:spcBef>
                <a:spcPct val="0"/>
              </a:spcBef>
              <a:spcAft>
                <a:spcPct val="0"/>
              </a:spcAft>
              <a:defRPr>
                <a:solidFill>
                  <a:schemeClr val="tx1"/>
                </a:solidFill>
                <a:latin typeface="Arial" charset="0"/>
                <a:ea typeface="宋体" pitchFamily="2" charset="-122"/>
              </a:defRPr>
            </a:lvl7pPr>
            <a:lvl8pPr marL="3543300" indent="-342900" fontAlgn="base">
              <a:spcBef>
                <a:spcPct val="0"/>
              </a:spcBef>
              <a:spcAft>
                <a:spcPct val="0"/>
              </a:spcAft>
              <a:defRPr>
                <a:solidFill>
                  <a:schemeClr val="tx1"/>
                </a:solidFill>
                <a:latin typeface="Arial" charset="0"/>
                <a:ea typeface="宋体" pitchFamily="2" charset="-122"/>
              </a:defRPr>
            </a:lvl8pPr>
            <a:lvl9pPr marL="4000500" indent="-342900" fontAlgn="base">
              <a:spcBef>
                <a:spcPct val="0"/>
              </a:spcBef>
              <a:spcAft>
                <a:spcPct val="0"/>
              </a:spcAft>
              <a:defRPr>
                <a:solidFill>
                  <a:schemeClr val="tx1"/>
                </a:solidFill>
                <a:latin typeface="Arial" charset="0"/>
                <a:ea typeface="宋体" pitchFamily="2" charset="-122"/>
              </a:defRPr>
            </a:lvl9pPr>
          </a:lstStyle>
          <a:p>
            <a:pPr>
              <a:lnSpc>
                <a:spcPct val="150000"/>
              </a:lnSpc>
              <a:spcBef>
                <a:spcPct val="20000"/>
              </a:spcBef>
              <a:buClr>
                <a:srgbClr val="000000"/>
              </a:buClr>
              <a:buSzPct val="115000"/>
              <a:buFont typeface="Wingdings" pitchFamily="2" charset="2"/>
              <a:buNone/>
              <a:defRPr/>
            </a:pPr>
            <a:r>
              <a:rPr lang="en-US" altLang="zh-CN" sz="3200" b="1" dirty="0">
                <a:solidFill>
                  <a:srgbClr val="000000"/>
                </a:solidFill>
                <a:effectLst>
                  <a:outerShdw blurRad="38100" dist="38100" dir="2700000" algn="tl">
                    <a:srgbClr val="C0C0C0"/>
                  </a:outerShdw>
                </a:effectLst>
                <a:ea typeface="华文中宋" pitchFamily="2" charset="-122"/>
              </a:rPr>
              <a:t>1   </a:t>
            </a:r>
            <a:r>
              <a:rPr lang="zh-CN" altLang="en-US" sz="3200" b="1" dirty="0">
                <a:solidFill>
                  <a:srgbClr val="000000"/>
                </a:solidFill>
                <a:effectLst>
                  <a:outerShdw blurRad="38100" dist="38100" dir="2700000" algn="tl">
                    <a:srgbClr val="C0C0C0"/>
                  </a:outerShdw>
                </a:effectLst>
                <a:ea typeface="华文中宋" pitchFamily="2" charset="-122"/>
              </a:rPr>
              <a:t>什么是电力电子技术</a:t>
            </a:r>
          </a:p>
          <a:p>
            <a:pPr>
              <a:lnSpc>
                <a:spcPct val="150000"/>
              </a:lnSpc>
              <a:spcBef>
                <a:spcPct val="20000"/>
              </a:spcBef>
              <a:buClr>
                <a:srgbClr val="000000"/>
              </a:buClr>
              <a:buSzPct val="115000"/>
              <a:buFont typeface="Wingdings" pitchFamily="2" charset="2"/>
              <a:buNone/>
              <a:defRPr/>
            </a:pPr>
            <a:r>
              <a:rPr lang="en-US" altLang="zh-CN" sz="3200" b="1" dirty="0">
                <a:solidFill>
                  <a:srgbClr val="000000"/>
                </a:solidFill>
                <a:effectLst>
                  <a:outerShdw blurRad="38100" dist="38100" dir="2700000" algn="tl">
                    <a:srgbClr val="C0C0C0"/>
                  </a:outerShdw>
                </a:effectLst>
                <a:ea typeface="华文中宋" pitchFamily="2" charset="-122"/>
              </a:rPr>
              <a:t>2   </a:t>
            </a:r>
            <a:r>
              <a:rPr lang="zh-CN" altLang="en-US" sz="3200" b="1" dirty="0">
                <a:solidFill>
                  <a:srgbClr val="000000"/>
                </a:solidFill>
                <a:effectLst>
                  <a:outerShdw blurRad="38100" dist="38100" dir="2700000" algn="tl">
                    <a:srgbClr val="C0C0C0"/>
                  </a:outerShdw>
                </a:effectLst>
                <a:ea typeface="华文中宋" pitchFamily="2" charset="-122"/>
              </a:rPr>
              <a:t>电力电子技术的发展史</a:t>
            </a:r>
          </a:p>
          <a:p>
            <a:pPr>
              <a:lnSpc>
                <a:spcPct val="150000"/>
              </a:lnSpc>
              <a:spcBef>
                <a:spcPct val="20000"/>
              </a:spcBef>
              <a:buClr>
                <a:srgbClr val="000000"/>
              </a:buClr>
              <a:buSzPct val="115000"/>
              <a:buFont typeface="Wingdings" pitchFamily="2" charset="2"/>
              <a:buAutoNum type="arabicPlain" startAt="3"/>
              <a:defRPr/>
            </a:pPr>
            <a:r>
              <a:rPr lang="zh-CN" altLang="en-US" sz="3200" b="1" dirty="0">
                <a:solidFill>
                  <a:srgbClr val="000000"/>
                </a:solidFill>
                <a:effectLst>
                  <a:outerShdw blurRad="38100" dist="38100" dir="2700000" algn="tl">
                    <a:srgbClr val="C0C0C0"/>
                  </a:outerShdw>
                </a:effectLst>
                <a:ea typeface="华文中宋" pitchFamily="2" charset="-122"/>
              </a:rPr>
              <a:t>  电力电子技术的应用</a:t>
            </a:r>
          </a:p>
          <a:p>
            <a:pPr>
              <a:lnSpc>
                <a:spcPct val="150000"/>
              </a:lnSpc>
              <a:spcBef>
                <a:spcPct val="20000"/>
              </a:spcBef>
              <a:buClr>
                <a:srgbClr val="000000"/>
              </a:buClr>
              <a:buSzPct val="115000"/>
              <a:buFont typeface="Wingdings" pitchFamily="2" charset="2"/>
              <a:buAutoNum type="arabicPlain" startAt="3"/>
              <a:defRPr/>
            </a:pPr>
            <a:r>
              <a:rPr lang="zh-CN" altLang="en-US" sz="3200" b="1" dirty="0">
                <a:solidFill>
                  <a:srgbClr val="000000"/>
                </a:solidFill>
                <a:effectLst>
                  <a:outerShdw blurRad="38100" dist="38100" dir="2700000" algn="tl">
                    <a:srgbClr val="C0C0C0"/>
                  </a:outerShdw>
                </a:effectLst>
                <a:ea typeface="华文中宋" pitchFamily="2" charset="-122"/>
              </a:rPr>
              <a:t>  电力电子技术的研究内容</a:t>
            </a:r>
          </a:p>
          <a:p>
            <a:pPr>
              <a:lnSpc>
                <a:spcPct val="150000"/>
              </a:lnSpc>
              <a:spcBef>
                <a:spcPct val="20000"/>
              </a:spcBef>
              <a:buClr>
                <a:srgbClr val="000000"/>
              </a:buClr>
              <a:buSzPct val="115000"/>
              <a:buFont typeface="Wingdings" pitchFamily="2" charset="2"/>
              <a:buAutoNum type="arabicPlain" startAt="3"/>
              <a:defRPr/>
            </a:pPr>
            <a:r>
              <a:rPr lang="zh-CN" altLang="en-US" sz="3200" b="1" dirty="0">
                <a:solidFill>
                  <a:srgbClr val="000000"/>
                </a:solidFill>
                <a:effectLst>
                  <a:outerShdw blurRad="38100" dist="38100" dir="2700000" algn="tl">
                    <a:srgbClr val="C0C0C0"/>
                  </a:outerShdw>
                </a:effectLst>
                <a:ea typeface="华文中宋" pitchFamily="2" charset="-122"/>
              </a:rPr>
              <a:t>  电力电子技术的研究、学习方法</a:t>
            </a:r>
          </a:p>
          <a:p>
            <a:pPr>
              <a:lnSpc>
                <a:spcPct val="150000"/>
              </a:lnSpc>
              <a:spcBef>
                <a:spcPct val="20000"/>
              </a:spcBef>
              <a:buClr>
                <a:srgbClr val="000000"/>
              </a:buClr>
              <a:buSzPct val="115000"/>
              <a:buFont typeface="Wingdings" pitchFamily="2" charset="2"/>
              <a:buAutoNum type="arabicPlain" startAt="3"/>
              <a:defRPr/>
            </a:pPr>
            <a:r>
              <a:rPr lang="zh-CN" altLang="en-US" sz="3200" b="1" dirty="0">
                <a:solidFill>
                  <a:srgbClr val="000000"/>
                </a:solidFill>
                <a:effectLst>
                  <a:outerShdw blurRad="38100" dist="38100" dir="2700000" algn="tl">
                    <a:srgbClr val="C0C0C0"/>
                  </a:outerShdw>
                </a:effectLst>
                <a:ea typeface="华文中宋" pitchFamily="2" charset="-122"/>
              </a:rPr>
              <a:t>  课程内容简介</a:t>
            </a:r>
            <a:endParaRPr lang="en-US" altLang="zh-CN" sz="3200" b="1" dirty="0">
              <a:solidFill>
                <a:srgbClr val="000000"/>
              </a:solidFill>
              <a:effectLst>
                <a:outerShdw blurRad="38100" dist="38100" dir="2700000" algn="tl">
                  <a:srgbClr val="C0C0C0"/>
                </a:outerShdw>
              </a:effectLst>
              <a:ea typeface="华文中宋" pitchFamily="2" charset="-122"/>
            </a:endParaRPr>
          </a:p>
          <a:p>
            <a:pPr>
              <a:lnSpc>
                <a:spcPct val="150000"/>
              </a:lnSpc>
              <a:spcBef>
                <a:spcPct val="20000"/>
              </a:spcBef>
              <a:buClr>
                <a:srgbClr val="000000"/>
              </a:buClr>
              <a:buSzPct val="115000"/>
              <a:buFont typeface="Wingdings" pitchFamily="2" charset="2"/>
              <a:buAutoNum type="arabicPlain" startAt="3"/>
              <a:defRPr/>
            </a:pPr>
            <a:r>
              <a:rPr lang="en-US" altLang="zh-CN" sz="3200" b="1" dirty="0">
                <a:solidFill>
                  <a:srgbClr val="000000"/>
                </a:solidFill>
                <a:effectLst>
                  <a:outerShdw blurRad="38100" dist="38100" dir="2700000" algn="tl">
                    <a:srgbClr val="C0C0C0"/>
                  </a:outerShdw>
                </a:effectLst>
                <a:ea typeface="华文中宋" pitchFamily="2" charset="-122"/>
              </a:rPr>
              <a:t>  </a:t>
            </a:r>
            <a:r>
              <a:rPr lang="zh-CN" altLang="en-US" sz="3200" b="1" dirty="0">
                <a:solidFill>
                  <a:srgbClr val="000000"/>
                </a:solidFill>
                <a:effectLst>
                  <a:outerShdw blurRad="38100" dist="38100" dir="2700000" algn="tl">
                    <a:srgbClr val="C0C0C0"/>
                  </a:outerShdw>
                </a:effectLst>
                <a:ea typeface="华文中宋" pitchFamily="2" charset="-122"/>
              </a:rPr>
              <a:t>电力电子技术专业前景</a:t>
            </a:r>
            <a:endParaRPr lang="en-US" altLang="zh-CN" sz="3600" b="1" dirty="0">
              <a:solidFill>
                <a:srgbClr val="000000"/>
              </a:solidFill>
              <a:effectLst>
                <a:outerShdw blurRad="38100" dist="38100" dir="2700000" algn="tl">
                  <a:srgbClr val="C0C0C0"/>
                </a:outerShdw>
              </a:effectLst>
              <a:ea typeface="华文中宋" pitchFamily="2" charset="-122"/>
            </a:endParaRPr>
          </a:p>
        </p:txBody>
      </p:sp>
      <p:sp>
        <p:nvSpPr>
          <p:cNvPr id="4100" name="Rectangle 10"/>
          <p:cNvSpPr>
            <a:spLocks noGrp="1" noChangeArrowheads="1"/>
          </p:cNvSpPr>
          <p:nvPr>
            <p:ph type="title"/>
          </p:nvPr>
        </p:nvSpPr>
        <p:spPr>
          <a:xfrm>
            <a:off x="1116013" y="44624"/>
            <a:ext cx="6929437" cy="717550"/>
          </a:xfrm>
        </p:spPr>
        <p:txBody>
          <a:bodyPr/>
          <a:lstStyle/>
          <a:p>
            <a:pPr eaLnBrk="1" hangingPunct="1"/>
            <a:r>
              <a:rPr lang="zh-CN" altLang="en-US" dirty="0">
                <a:latin typeface="黑体" pitchFamily="49" charset="-122"/>
                <a:ea typeface="黑体" pitchFamily="49" charset="-122"/>
              </a:rPr>
              <a:t>绪 论</a:t>
            </a:r>
          </a:p>
        </p:txBody>
      </p:sp>
      <p:sp>
        <p:nvSpPr>
          <p:cNvPr id="3" name="日期占位符 2"/>
          <p:cNvSpPr>
            <a:spLocks noGrp="1"/>
          </p:cNvSpPr>
          <p:nvPr>
            <p:ph type="dt" sz="half" idx="10"/>
          </p:nvPr>
        </p:nvSpPr>
        <p:spPr/>
        <p:txBody>
          <a:bodyPr/>
          <a:lstStyle/>
          <a:p>
            <a:fld id="{48E2D0DC-F620-40BA-B2D7-A0723713F321}" type="datetime10">
              <a:rPr lang="zh-CN" altLang="en-US" smtClean="0"/>
              <a:t>22:28</a:t>
            </a:fld>
            <a:endParaRPr lang="zh-CN" altLang="en-US"/>
          </a:p>
        </p:txBody>
      </p:sp>
      <p:sp>
        <p:nvSpPr>
          <p:cNvPr id="2" name="灯片编号占位符 1">
            <a:extLst>
              <a:ext uri="{FF2B5EF4-FFF2-40B4-BE49-F238E27FC236}">
                <a16:creationId xmlns:a16="http://schemas.microsoft.com/office/drawing/2014/main" id="{6C5C1668-930E-49BB-9801-F74831323481}"/>
              </a:ext>
            </a:extLst>
          </p:cNvPr>
          <p:cNvSpPr>
            <a:spLocks noGrp="1"/>
          </p:cNvSpPr>
          <p:nvPr>
            <p:ph type="sldNum" sz="quarter" idx="12"/>
          </p:nvPr>
        </p:nvSpPr>
        <p:spPr/>
        <p:txBody>
          <a:bodyPr/>
          <a:lstStyle/>
          <a:p>
            <a:fld id="{0C913308-F349-4B6D-A68A-DD1791B4A57B}" type="slidenum">
              <a:rPr lang="zh-CN" altLang="en-US" smtClean="0"/>
              <a:t>38</a:t>
            </a:fld>
            <a:endParaRPr lang="zh-CN" altLang="en-US"/>
          </a:p>
        </p:txBody>
      </p:sp>
    </p:spTree>
    <p:extLst>
      <p:ext uri="{BB962C8B-B14F-4D97-AF65-F5344CB8AC3E}">
        <p14:creationId xmlns:p14="http://schemas.microsoft.com/office/powerpoint/2010/main" val="3722891214"/>
      </p:ext>
    </p:extLst>
  </p:cSld>
  <p:clrMapOvr>
    <a:masterClrMapping/>
  </p:clrMapOvr>
  <mc:AlternateContent xmlns:mc="http://schemas.openxmlformats.org/markup-compatibility/2006" xmlns:p14="http://schemas.microsoft.com/office/powerpoint/2010/main">
    <mc:Choice Requires="p14">
      <p:transition spd="slow" p14:dur="2000" advTm="70592"/>
    </mc:Choice>
    <mc:Fallback xmlns="">
      <p:transition spd="slow" advTm="70592"/>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normAutofit fontScale="90000"/>
          </a:bodyPr>
          <a:lstStyle/>
          <a:p>
            <a:pPr fontAlgn="auto">
              <a:spcAft>
                <a:spcPts val="0"/>
              </a:spcAft>
              <a:defRPr/>
            </a:pPr>
            <a:r>
              <a:rPr lang="zh-CN" altLang="en-US" dirty="0"/>
              <a:t>中国：电力电子技术的机遇与挑战</a:t>
            </a:r>
          </a:p>
        </p:txBody>
      </p:sp>
      <p:sp>
        <p:nvSpPr>
          <p:cNvPr id="48131" name="Rectangle 3"/>
          <p:cNvSpPr txBox="1">
            <a:spLocks noChangeArrowheads="1"/>
          </p:cNvSpPr>
          <p:nvPr/>
        </p:nvSpPr>
        <p:spPr bwMode="auto">
          <a:xfrm>
            <a:off x="726426" y="508629"/>
            <a:ext cx="8388424"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eaLnBrk="0" hangingPunct="0">
              <a:defRPr sz="1400">
                <a:solidFill>
                  <a:schemeClr val="tx1"/>
                </a:solidFill>
                <a:latin typeface="Arial" charset="0"/>
                <a:ea typeface="宋体" pitchFamily="2" charset="-122"/>
              </a:defRPr>
            </a:lvl1pPr>
            <a:lvl2pPr marL="742950" indent="-285750" eaLnBrk="0" hangingPunct="0">
              <a:defRPr sz="1400">
                <a:solidFill>
                  <a:schemeClr val="tx1"/>
                </a:solidFill>
                <a:latin typeface="Arial" charset="0"/>
                <a:ea typeface="宋体" pitchFamily="2" charset="-122"/>
              </a:defRPr>
            </a:lvl2pPr>
            <a:lvl3pPr marL="1143000" indent="-228600" eaLnBrk="0" hangingPunct="0">
              <a:defRPr sz="1400">
                <a:solidFill>
                  <a:schemeClr val="tx1"/>
                </a:solidFill>
                <a:latin typeface="Arial" charset="0"/>
                <a:ea typeface="宋体" pitchFamily="2" charset="-122"/>
              </a:defRPr>
            </a:lvl3pPr>
            <a:lvl4pPr marL="1600200" indent="-228600" eaLnBrk="0" hangingPunct="0">
              <a:defRPr sz="1400">
                <a:solidFill>
                  <a:schemeClr val="tx1"/>
                </a:solidFill>
                <a:latin typeface="Arial" charset="0"/>
                <a:ea typeface="宋体" pitchFamily="2" charset="-122"/>
              </a:defRPr>
            </a:lvl4pPr>
            <a:lvl5pPr marL="2057400" indent="-228600" eaLnBrk="0" hangingPunct="0">
              <a:defRPr sz="1400">
                <a:solidFill>
                  <a:schemeClr val="tx1"/>
                </a:solidFill>
                <a:latin typeface="Arial" charset="0"/>
                <a:ea typeface="宋体" pitchFamily="2" charset="-122"/>
              </a:defRPr>
            </a:lvl5pPr>
            <a:lvl6pPr marL="2514600" indent="-228600" algn="r" eaLnBrk="0" fontAlgn="base" hangingPunct="0">
              <a:spcBef>
                <a:spcPct val="0"/>
              </a:spcBef>
              <a:spcAft>
                <a:spcPct val="0"/>
              </a:spcAft>
              <a:defRPr sz="1400">
                <a:solidFill>
                  <a:schemeClr val="tx1"/>
                </a:solidFill>
                <a:latin typeface="Arial" charset="0"/>
                <a:ea typeface="宋体" pitchFamily="2" charset="-122"/>
              </a:defRPr>
            </a:lvl6pPr>
            <a:lvl7pPr marL="2971800" indent="-228600" algn="r" eaLnBrk="0" fontAlgn="base" hangingPunct="0">
              <a:spcBef>
                <a:spcPct val="0"/>
              </a:spcBef>
              <a:spcAft>
                <a:spcPct val="0"/>
              </a:spcAft>
              <a:defRPr sz="1400">
                <a:solidFill>
                  <a:schemeClr val="tx1"/>
                </a:solidFill>
                <a:latin typeface="Arial" charset="0"/>
                <a:ea typeface="宋体" pitchFamily="2" charset="-122"/>
              </a:defRPr>
            </a:lvl7pPr>
            <a:lvl8pPr marL="3429000" indent="-228600" algn="r" eaLnBrk="0" fontAlgn="base" hangingPunct="0">
              <a:spcBef>
                <a:spcPct val="0"/>
              </a:spcBef>
              <a:spcAft>
                <a:spcPct val="0"/>
              </a:spcAft>
              <a:defRPr sz="1400">
                <a:solidFill>
                  <a:schemeClr val="tx1"/>
                </a:solidFill>
                <a:latin typeface="Arial" charset="0"/>
                <a:ea typeface="宋体" pitchFamily="2" charset="-122"/>
              </a:defRPr>
            </a:lvl8pPr>
            <a:lvl9pPr marL="3886200" indent="-228600" algn="r" eaLnBrk="0" fontAlgn="base" hangingPunct="0">
              <a:spcBef>
                <a:spcPct val="0"/>
              </a:spcBef>
              <a:spcAft>
                <a:spcPct val="0"/>
              </a:spcAft>
              <a:defRPr sz="1400">
                <a:solidFill>
                  <a:schemeClr val="tx1"/>
                </a:solidFill>
                <a:latin typeface="Arial" charset="0"/>
                <a:ea typeface="宋体" pitchFamily="2" charset="-122"/>
              </a:defRPr>
            </a:lvl9pPr>
          </a:lstStyle>
          <a:p>
            <a:pPr algn="l" eaLnBrk="1" hangingPunct="1">
              <a:lnSpc>
                <a:spcPct val="130000"/>
              </a:lnSpc>
              <a:spcBef>
                <a:spcPct val="20000"/>
              </a:spcBef>
              <a:buClr>
                <a:schemeClr val="folHlink"/>
              </a:buClr>
              <a:buSzPct val="60000"/>
              <a:buFont typeface="Wingdings" pitchFamily="2" charset="2"/>
              <a:buChar char="n"/>
            </a:pPr>
            <a:r>
              <a:rPr kumimoji="1" lang="zh-CN" altLang="en-US" sz="2800" b="1" dirty="0">
                <a:solidFill>
                  <a:srgbClr val="00B0F0"/>
                </a:solidFill>
                <a:latin typeface="Tahoma" pitchFamily="34" charset="0"/>
              </a:rPr>
              <a:t>国家经济建设的需求、国家核心技术的培育需要电力电子技术的发展。</a:t>
            </a:r>
            <a:endParaRPr kumimoji="1" lang="en-US" altLang="zh-CN" sz="2800" b="1" dirty="0">
              <a:solidFill>
                <a:srgbClr val="00B0F0"/>
              </a:solidFill>
              <a:latin typeface="Tahoma" pitchFamily="34" charset="0"/>
            </a:endParaRPr>
          </a:p>
          <a:p>
            <a:pPr eaLnBrk="1" hangingPunct="1">
              <a:lnSpc>
                <a:spcPct val="130000"/>
              </a:lnSpc>
              <a:spcBef>
                <a:spcPct val="20000"/>
              </a:spcBef>
              <a:buClr>
                <a:schemeClr val="folHlink"/>
              </a:buClr>
              <a:buSzPct val="60000"/>
              <a:buFont typeface="Wingdings" pitchFamily="2" charset="2"/>
              <a:buChar char="n"/>
            </a:pPr>
            <a:r>
              <a:rPr kumimoji="1" lang="zh-CN" altLang="en-US" sz="2800" b="1" dirty="0">
                <a:solidFill>
                  <a:srgbClr val="00B0F0"/>
                </a:solidFill>
                <a:latin typeface="Tahoma" pitchFamily="34" charset="0"/>
              </a:rPr>
              <a:t>在中国，电力电子领域是非常有前途和发展空间的领域，充满着机遇与挑战。</a:t>
            </a:r>
            <a:endParaRPr kumimoji="1" lang="en-US" altLang="zh-CN" sz="2800" b="1" dirty="0">
              <a:solidFill>
                <a:srgbClr val="00B0F0"/>
              </a:solidFill>
              <a:latin typeface="Tahoma" pitchFamily="34" charset="0"/>
            </a:endParaRPr>
          </a:p>
          <a:p>
            <a:pPr eaLnBrk="1" hangingPunct="1">
              <a:lnSpc>
                <a:spcPct val="130000"/>
              </a:lnSpc>
              <a:spcBef>
                <a:spcPct val="20000"/>
              </a:spcBef>
              <a:buClr>
                <a:schemeClr val="folHlink"/>
              </a:buClr>
              <a:buSzPct val="60000"/>
              <a:buFont typeface="Wingdings" pitchFamily="2" charset="2"/>
              <a:buChar char="n"/>
            </a:pPr>
            <a:r>
              <a:rPr lang="zh-CN" altLang="en-US" sz="2800" b="1" dirty="0">
                <a:solidFill>
                  <a:srgbClr val="FF0000"/>
                </a:solidFill>
                <a:effectLst>
                  <a:outerShdw blurRad="38100" dist="38100" dir="2700000" algn="tl">
                    <a:srgbClr val="C0C0C0"/>
                  </a:outerShdw>
                </a:effectLst>
              </a:rPr>
              <a:t>新能源的趋势不可逆转！</a:t>
            </a:r>
            <a:r>
              <a:rPr kumimoji="1" lang="zh-CN" altLang="en-US" sz="2800" b="1" dirty="0">
                <a:solidFill>
                  <a:srgbClr val="00B0F0"/>
                </a:solidFill>
                <a:latin typeface="Tahoma" pitchFamily="34" charset="0"/>
              </a:rPr>
              <a:t>中国实现碳排放达峰、碳中和，需要电力电技术来实现。</a:t>
            </a:r>
            <a:endParaRPr kumimoji="1" lang="en-US" altLang="zh-CN" sz="2800" b="1" dirty="0">
              <a:solidFill>
                <a:srgbClr val="00B0F0"/>
              </a:solidFill>
              <a:latin typeface="Tahoma" pitchFamily="34" charset="0"/>
            </a:endParaRPr>
          </a:p>
          <a:p>
            <a:pPr eaLnBrk="1" hangingPunct="1">
              <a:lnSpc>
                <a:spcPct val="130000"/>
              </a:lnSpc>
              <a:spcBef>
                <a:spcPct val="20000"/>
              </a:spcBef>
              <a:buClr>
                <a:schemeClr val="folHlink"/>
              </a:buClr>
              <a:buSzPct val="60000"/>
              <a:buFont typeface="Wingdings" pitchFamily="2" charset="2"/>
              <a:buChar char="n"/>
            </a:pPr>
            <a:r>
              <a:rPr kumimoji="1" lang="zh-CN" altLang="en-US" sz="2800" b="1" dirty="0">
                <a:solidFill>
                  <a:srgbClr val="00B0F0"/>
                </a:solidFill>
                <a:latin typeface="Tahoma" pitchFamily="34" charset="0"/>
              </a:rPr>
              <a:t>相关人才极度紧缺，不管是科学研究还是工作都有很好的前景！</a:t>
            </a:r>
            <a:endParaRPr kumimoji="1" lang="en-US" altLang="zh-CN" sz="2800" b="1" dirty="0">
              <a:solidFill>
                <a:srgbClr val="00B0F0"/>
              </a:solidFill>
              <a:latin typeface="Tahoma" pitchFamily="34" charset="0"/>
            </a:endParaRPr>
          </a:p>
          <a:p>
            <a:pPr algn="l" eaLnBrk="1" hangingPunct="1">
              <a:lnSpc>
                <a:spcPct val="130000"/>
              </a:lnSpc>
              <a:spcBef>
                <a:spcPct val="20000"/>
              </a:spcBef>
              <a:buClr>
                <a:schemeClr val="folHlink"/>
              </a:buClr>
              <a:buSzPct val="60000"/>
              <a:buFont typeface="Wingdings" pitchFamily="2" charset="2"/>
              <a:buChar char="n"/>
            </a:pPr>
            <a:r>
              <a:rPr kumimoji="1" lang="zh-CN" altLang="en-US" sz="2800" b="1" dirty="0">
                <a:solidFill>
                  <a:srgbClr val="C00000"/>
                </a:solidFill>
                <a:latin typeface="Tahoma" pitchFamily="34" charset="0"/>
              </a:rPr>
              <a:t>希望大家把电力电子的课学好，从事相关的研究和工作，提高我国的电力电子技术水平。</a:t>
            </a:r>
          </a:p>
        </p:txBody>
      </p:sp>
      <p:sp>
        <p:nvSpPr>
          <p:cNvPr id="4" name="日期占位符 3"/>
          <p:cNvSpPr>
            <a:spLocks noGrp="1"/>
          </p:cNvSpPr>
          <p:nvPr>
            <p:ph type="dt" sz="half" idx="10"/>
          </p:nvPr>
        </p:nvSpPr>
        <p:spPr/>
        <p:txBody>
          <a:bodyPr/>
          <a:lstStyle/>
          <a:p>
            <a:fld id="{B026DCF9-A075-442B-B4D5-44A356D599B0}" type="datetime10">
              <a:rPr lang="zh-CN" altLang="en-US" smtClean="0"/>
              <a:t>22:28</a:t>
            </a:fld>
            <a:endParaRPr lang="zh-CN" altLang="en-US"/>
          </a:p>
        </p:txBody>
      </p:sp>
      <p:sp>
        <p:nvSpPr>
          <p:cNvPr id="2" name="灯片编号占位符 1">
            <a:extLst>
              <a:ext uri="{FF2B5EF4-FFF2-40B4-BE49-F238E27FC236}">
                <a16:creationId xmlns:a16="http://schemas.microsoft.com/office/drawing/2014/main" id="{871161BE-F5E8-4EC1-8FF8-72C572808C66}"/>
              </a:ext>
            </a:extLst>
          </p:cNvPr>
          <p:cNvSpPr>
            <a:spLocks noGrp="1"/>
          </p:cNvSpPr>
          <p:nvPr>
            <p:ph type="sldNum" sz="quarter" idx="12"/>
          </p:nvPr>
        </p:nvSpPr>
        <p:spPr/>
        <p:txBody>
          <a:bodyPr/>
          <a:lstStyle/>
          <a:p>
            <a:fld id="{0C913308-F349-4B6D-A68A-DD1791B4A57B}" type="slidenum">
              <a:rPr lang="zh-CN" altLang="en-US" smtClean="0"/>
              <a:t>39</a:t>
            </a:fld>
            <a:endParaRPr lang="zh-CN" altLang="en-US"/>
          </a:p>
        </p:txBody>
      </p:sp>
    </p:spTree>
    <p:extLst>
      <p:ext uri="{BB962C8B-B14F-4D97-AF65-F5344CB8AC3E}">
        <p14:creationId xmlns:p14="http://schemas.microsoft.com/office/powerpoint/2010/main" val="1291372703"/>
      </p:ext>
    </p:extLst>
  </p:cSld>
  <p:clrMapOvr>
    <a:masterClrMapping/>
  </p:clrMapOvr>
  <mc:AlternateContent xmlns:mc="http://schemas.openxmlformats.org/markup-compatibility/2006" xmlns:p14="http://schemas.microsoft.com/office/powerpoint/2010/main">
    <mc:Choice Requires="p14">
      <p:transition spd="slow" p14:dur="2000" advTm="108231"/>
    </mc:Choice>
    <mc:Fallback xmlns="">
      <p:transition spd="slow" advTm="10823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A2BB35B-543E-4196-9F51-FC86BA4640AC}"/>
              </a:ext>
            </a:extLst>
          </p:cNvPr>
          <p:cNvSpPr>
            <a:spLocks noGrp="1"/>
          </p:cNvSpPr>
          <p:nvPr>
            <p:ph type="dt" sz="half" idx="10"/>
          </p:nvPr>
        </p:nvSpPr>
        <p:spPr/>
        <p:txBody>
          <a:bodyPr/>
          <a:lstStyle/>
          <a:p>
            <a:fld id="{B28607D4-9AF7-4573-B0B1-6952F26AA9EB}" type="datetime10">
              <a:rPr lang="zh-CN" altLang="en-US" smtClean="0"/>
              <a:t>22:28</a:t>
            </a:fld>
            <a:endParaRPr lang="zh-CN" altLang="en-US"/>
          </a:p>
        </p:txBody>
      </p:sp>
      <p:sp>
        <p:nvSpPr>
          <p:cNvPr id="6" name="Rectangle 10">
            <a:extLst>
              <a:ext uri="{FF2B5EF4-FFF2-40B4-BE49-F238E27FC236}">
                <a16:creationId xmlns:a16="http://schemas.microsoft.com/office/drawing/2014/main" id="{19F2A455-338A-4C22-9635-A2A05AF22426}"/>
              </a:ext>
            </a:extLst>
          </p:cNvPr>
          <p:cNvSpPr txBox="1">
            <a:spLocks noChangeArrowheads="1"/>
          </p:cNvSpPr>
          <p:nvPr/>
        </p:nvSpPr>
        <p:spPr bwMode="auto">
          <a:xfrm>
            <a:off x="827584" y="0"/>
            <a:ext cx="6929437"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ea typeface="华文中宋" pitchFamily="2" charset="-122"/>
              </a:defRPr>
            </a:lvl2pPr>
            <a:lvl3pPr algn="l" rtl="0" eaLnBrk="1" fontAlgn="base" hangingPunct="1">
              <a:spcBef>
                <a:spcPct val="0"/>
              </a:spcBef>
              <a:spcAft>
                <a:spcPct val="0"/>
              </a:spcAft>
              <a:defRPr sz="3200" b="1">
                <a:solidFill>
                  <a:schemeClr val="tx2"/>
                </a:solidFill>
                <a:latin typeface="Arial" charset="0"/>
                <a:ea typeface="华文中宋" pitchFamily="2" charset="-122"/>
              </a:defRPr>
            </a:lvl3pPr>
            <a:lvl4pPr algn="l" rtl="0" eaLnBrk="1" fontAlgn="base" hangingPunct="1">
              <a:spcBef>
                <a:spcPct val="0"/>
              </a:spcBef>
              <a:spcAft>
                <a:spcPct val="0"/>
              </a:spcAft>
              <a:defRPr sz="3200" b="1">
                <a:solidFill>
                  <a:schemeClr val="tx2"/>
                </a:solidFill>
                <a:latin typeface="Arial" charset="0"/>
                <a:ea typeface="华文中宋" pitchFamily="2" charset="-122"/>
              </a:defRPr>
            </a:lvl4pPr>
            <a:lvl5pPr algn="l" rtl="0" eaLnBrk="1" fontAlgn="base" hangingPunct="1">
              <a:spcBef>
                <a:spcPct val="0"/>
              </a:spcBef>
              <a:spcAft>
                <a:spcPct val="0"/>
              </a:spcAft>
              <a:defRPr sz="3200" b="1">
                <a:solidFill>
                  <a:schemeClr val="tx2"/>
                </a:solidFill>
                <a:latin typeface="Arial" charset="0"/>
                <a:ea typeface="华文中宋" pitchFamily="2" charset="-122"/>
              </a:defRPr>
            </a:lvl5pPr>
            <a:lvl6pPr marL="457200" algn="l" rtl="0" eaLnBrk="1" fontAlgn="base" hangingPunct="1">
              <a:spcBef>
                <a:spcPct val="0"/>
              </a:spcBef>
              <a:spcAft>
                <a:spcPct val="0"/>
              </a:spcAft>
              <a:defRPr sz="3200" b="1">
                <a:solidFill>
                  <a:schemeClr val="tx2"/>
                </a:solidFill>
                <a:latin typeface="Arial" charset="0"/>
                <a:ea typeface="华文中宋" pitchFamily="2" charset="-122"/>
              </a:defRPr>
            </a:lvl6pPr>
            <a:lvl7pPr marL="914400" algn="l" rtl="0" eaLnBrk="1" fontAlgn="base" hangingPunct="1">
              <a:spcBef>
                <a:spcPct val="0"/>
              </a:spcBef>
              <a:spcAft>
                <a:spcPct val="0"/>
              </a:spcAft>
              <a:defRPr sz="3200" b="1">
                <a:solidFill>
                  <a:schemeClr val="tx2"/>
                </a:solidFill>
                <a:latin typeface="Arial" charset="0"/>
                <a:ea typeface="华文中宋" pitchFamily="2" charset="-122"/>
              </a:defRPr>
            </a:lvl7pPr>
            <a:lvl8pPr marL="1371600" algn="l" rtl="0" eaLnBrk="1" fontAlgn="base" hangingPunct="1">
              <a:spcBef>
                <a:spcPct val="0"/>
              </a:spcBef>
              <a:spcAft>
                <a:spcPct val="0"/>
              </a:spcAft>
              <a:defRPr sz="3200" b="1">
                <a:solidFill>
                  <a:schemeClr val="tx2"/>
                </a:solidFill>
                <a:latin typeface="Arial" charset="0"/>
                <a:ea typeface="华文中宋" pitchFamily="2" charset="-122"/>
              </a:defRPr>
            </a:lvl8pPr>
            <a:lvl9pPr marL="1828800" algn="l" rtl="0" eaLnBrk="1" fontAlgn="base" hangingPunct="1">
              <a:spcBef>
                <a:spcPct val="0"/>
              </a:spcBef>
              <a:spcAft>
                <a:spcPct val="0"/>
              </a:spcAft>
              <a:defRPr sz="3200" b="1">
                <a:solidFill>
                  <a:schemeClr val="tx2"/>
                </a:solidFill>
                <a:latin typeface="Arial" charset="0"/>
                <a:ea typeface="华文中宋" pitchFamily="2" charset="-122"/>
              </a:defRPr>
            </a:lvl9pPr>
          </a:lstStyle>
          <a:p>
            <a:r>
              <a:rPr lang="zh-CN" altLang="en-US" kern="0" dirty="0">
                <a:solidFill>
                  <a:srgbClr val="0070C0"/>
                </a:solidFill>
                <a:latin typeface="黑体" pitchFamily="49" charset="-122"/>
                <a:ea typeface="黑体" pitchFamily="49" charset="-122"/>
              </a:rPr>
              <a:t>本课程教学的一点思考</a:t>
            </a:r>
          </a:p>
        </p:txBody>
      </p:sp>
      <p:sp>
        <p:nvSpPr>
          <p:cNvPr id="7" name="Text Box 5">
            <a:extLst>
              <a:ext uri="{FF2B5EF4-FFF2-40B4-BE49-F238E27FC236}">
                <a16:creationId xmlns:a16="http://schemas.microsoft.com/office/drawing/2014/main" id="{7AD8406D-7C77-456B-9F96-7AD22A6E55BD}"/>
              </a:ext>
            </a:extLst>
          </p:cNvPr>
          <p:cNvSpPr txBox="1">
            <a:spLocks noChangeArrowheads="1"/>
          </p:cNvSpPr>
          <p:nvPr/>
        </p:nvSpPr>
        <p:spPr bwMode="auto">
          <a:xfrm>
            <a:off x="827584" y="717550"/>
            <a:ext cx="8316416" cy="5783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charset="0"/>
                <a:ea typeface="宋体" pitchFamily="2" charset="-122"/>
              </a:defRPr>
            </a:lvl1pPr>
            <a:lvl2pPr marL="800100" indent="-342900" algn="l">
              <a:defRPr>
                <a:solidFill>
                  <a:schemeClr val="tx1"/>
                </a:solidFill>
                <a:latin typeface="Arial" charset="0"/>
                <a:ea typeface="宋体" pitchFamily="2" charset="-122"/>
              </a:defRPr>
            </a:lvl2pPr>
            <a:lvl3pPr marL="1257300" indent="-342900" algn="l">
              <a:defRPr>
                <a:solidFill>
                  <a:schemeClr val="tx1"/>
                </a:solidFill>
                <a:latin typeface="Arial" charset="0"/>
                <a:ea typeface="宋体" pitchFamily="2" charset="-122"/>
              </a:defRPr>
            </a:lvl3pPr>
            <a:lvl4pPr marL="1714500" indent="-342900" algn="l">
              <a:defRPr>
                <a:solidFill>
                  <a:schemeClr val="tx1"/>
                </a:solidFill>
                <a:latin typeface="Arial" charset="0"/>
                <a:ea typeface="宋体" pitchFamily="2" charset="-122"/>
              </a:defRPr>
            </a:lvl4pPr>
            <a:lvl5pPr marL="2171700" indent="-342900" algn="l">
              <a:defRPr>
                <a:solidFill>
                  <a:schemeClr val="tx1"/>
                </a:solidFill>
                <a:latin typeface="Arial" charset="0"/>
                <a:ea typeface="宋体" pitchFamily="2" charset="-122"/>
              </a:defRPr>
            </a:lvl5pPr>
            <a:lvl6pPr marL="2628900" indent="-342900" fontAlgn="base">
              <a:spcBef>
                <a:spcPct val="0"/>
              </a:spcBef>
              <a:spcAft>
                <a:spcPct val="0"/>
              </a:spcAft>
              <a:defRPr>
                <a:solidFill>
                  <a:schemeClr val="tx1"/>
                </a:solidFill>
                <a:latin typeface="Arial" charset="0"/>
                <a:ea typeface="宋体" pitchFamily="2" charset="-122"/>
              </a:defRPr>
            </a:lvl6pPr>
            <a:lvl7pPr marL="3086100" indent="-342900" fontAlgn="base">
              <a:spcBef>
                <a:spcPct val="0"/>
              </a:spcBef>
              <a:spcAft>
                <a:spcPct val="0"/>
              </a:spcAft>
              <a:defRPr>
                <a:solidFill>
                  <a:schemeClr val="tx1"/>
                </a:solidFill>
                <a:latin typeface="Arial" charset="0"/>
                <a:ea typeface="宋体" pitchFamily="2" charset="-122"/>
              </a:defRPr>
            </a:lvl7pPr>
            <a:lvl8pPr marL="3543300" indent="-342900" fontAlgn="base">
              <a:spcBef>
                <a:spcPct val="0"/>
              </a:spcBef>
              <a:spcAft>
                <a:spcPct val="0"/>
              </a:spcAft>
              <a:defRPr>
                <a:solidFill>
                  <a:schemeClr val="tx1"/>
                </a:solidFill>
                <a:latin typeface="Arial" charset="0"/>
                <a:ea typeface="宋体" pitchFamily="2" charset="-122"/>
              </a:defRPr>
            </a:lvl8pPr>
            <a:lvl9pPr marL="4000500" indent="-342900" fontAlgn="base">
              <a:spcBef>
                <a:spcPct val="0"/>
              </a:spcBef>
              <a:spcAft>
                <a:spcPct val="0"/>
              </a:spcAft>
              <a:defRPr>
                <a:solidFill>
                  <a:schemeClr val="tx1"/>
                </a:solidFill>
                <a:latin typeface="Arial" charset="0"/>
                <a:ea typeface="宋体" pitchFamily="2" charset="-122"/>
              </a:defRPr>
            </a:lvl9pPr>
          </a:lstStyle>
          <a:p>
            <a:pPr marL="514350" indent="-514350">
              <a:lnSpc>
                <a:spcPct val="150000"/>
              </a:lnSpc>
              <a:spcBef>
                <a:spcPct val="20000"/>
              </a:spcBef>
              <a:buClr>
                <a:srgbClr val="000000"/>
              </a:buClr>
              <a:buSzPct val="115000"/>
              <a:buFont typeface="Wingdings" pitchFamily="2" charset="2"/>
              <a:buAutoNum type="arabicPlain"/>
              <a:defRPr/>
            </a:pPr>
            <a:r>
              <a:rPr lang="zh-CN" altLang="en-US" sz="2800" b="1" dirty="0">
                <a:solidFill>
                  <a:srgbClr val="0070C0"/>
                </a:solidFill>
                <a:effectLst>
                  <a:outerShdw blurRad="38100" dist="38100" dir="2700000" algn="tl">
                    <a:srgbClr val="C0C0C0"/>
                  </a:outerShdw>
                </a:effectLst>
                <a:ea typeface="华文中宋" pitchFamily="2" charset="-122"/>
              </a:rPr>
              <a:t>大家对以上三门专业课（三拖：电机、电力电子、运动控制系统）的态度。</a:t>
            </a:r>
            <a:endParaRPr lang="en-US" altLang="zh-CN" sz="2800" b="1" dirty="0">
              <a:solidFill>
                <a:srgbClr val="0070C0"/>
              </a:solidFill>
              <a:effectLst>
                <a:outerShdw blurRad="38100" dist="38100" dir="2700000" algn="tl">
                  <a:srgbClr val="C0C0C0"/>
                </a:outerShdw>
              </a:effectLst>
              <a:ea typeface="华文中宋" pitchFamily="2" charset="-122"/>
            </a:endParaRPr>
          </a:p>
          <a:p>
            <a:pPr marL="0" indent="0">
              <a:lnSpc>
                <a:spcPct val="150000"/>
              </a:lnSpc>
              <a:spcBef>
                <a:spcPct val="20000"/>
              </a:spcBef>
              <a:buClr>
                <a:srgbClr val="000000"/>
              </a:buClr>
              <a:buSzPct val="115000"/>
              <a:defRPr/>
            </a:pPr>
            <a:r>
              <a:rPr lang="en-US" altLang="zh-CN" sz="3200" b="1" dirty="0">
                <a:solidFill>
                  <a:srgbClr val="7030A0"/>
                </a:solidFill>
                <a:effectLst>
                  <a:outerShdw blurRad="38100" dist="38100" dir="2700000" algn="tl">
                    <a:srgbClr val="C0C0C0"/>
                  </a:outerShdw>
                </a:effectLst>
                <a:ea typeface="华文中宋" pitchFamily="2" charset="-122"/>
              </a:rPr>
              <a:t>	</a:t>
            </a:r>
            <a:r>
              <a:rPr lang="zh-CN" altLang="en-US" sz="2400" b="1" dirty="0">
                <a:solidFill>
                  <a:srgbClr val="7030A0"/>
                </a:solidFill>
                <a:effectLst>
                  <a:outerShdw blurRad="38100" dist="38100" dir="2700000" algn="tl">
                    <a:srgbClr val="C0C0C0"/>
                  </a:outerShdw>
                </a:effectLst>
                <a:ea typeface="华文中宋" pitchFamily="2" charset="-122"/>
              </a:rPr>
              <a:t>被控对象：电机</a:t>
            </a:r>
            <a:endParaRPr lang="en-US" altLang="zh-CN" sz="2400" b="1" dirty="0">
              <a:solidFill>
                <a:srgbClr val="7030A0"/>
              </a:solidFill>
              <a:effectLst>
                <a:outerShdw blurRad="38100" dist="38100" dir="2700000" algn="tl">
                  <a:srgbClr val="C0C0C0"/>
                </a:outerShdw>
              </a:effectLst>
              <a:ea typeface="华文中宋" pitchFamily="2" charset="-122"/>
            </a:endParaRPr>
          </a:p>
          <a:p>
            <a:pPr marL="0" indent="0">
              <a:lnSpc>
                <a:spcPct val="150000"/>
              </a:lnSpc>
              <a:spcBef>
                <a:spcPct val="20000"/>
              </a:spcBef>
              <a:buClr>
                <a:srgbClr val="000000"/>
              </a:buClr>
              <a:buSzPct val="115000"/>
              <a:defRPr/>
            </a:pPr>
            <a:r>
              <a:rPr lang="en-US" altLang="zh-CN" sz="2400" b="1" dirty="0">
                <a:solidFill>
                  <a:srgbClr val="7030A0"/>
                </a:solidFill>
                <a:effectLst>
                  <a:outerShdw blurRad="38100" dist="38100" dir="2700000" algn="tl">
                    <a:srgbClr val="C0C0C0"/>
                  </a:outerShdw>
                </a:effectLst>
                <a:ea typeface="华文中宋" pitchFamily="2" charset="-122"/>
              </a:rPr>
              <a:t>	</a:t>
            </a:r>
            <a:r>
              <a:rPr lang="zh-CN" altLang="en-US" sz="2400" b="1" dirty="0">
                <a:solidFill>
                  <a:srgbClr val="7030A0"/>
                </a:solidFill>
                <a:effectLst>
                  <a:outerShdw blurRad="38100" dist="38100" dir="2700000" algn="tl">
                    <a:srgbClr val="C0C0C0"/>
                  </a:outerShdw>
                </a:effectLst>
                <a:ea typeface="华文中宋" pitchFamily="2" charset="-122"/>
              </a:rPr>
              <a:t>驱动装置：电力电子</a:t>
            </a:r>
            <a:endParaRPr lang="en-US" altLang="zh-CN" sz="2400" b="1" dirty="0">
              <a:solidFill>
                <a:srgbClr val="7030A0"/>
              </a:solidFill>
              <a:effectLst>
                <a:outerShdw blurRad="38100" dist="38100" dir="2700000" algn="tl">
                  <a:srgbClr val="C0C0C0"/>
                </a:outerShdw>
              </a:effectLst>
              <a:ea typeface="华文中宋" pitchFamily="2" charset="-122"/>
            </a:endParaRPr>
          </a:p>
          <a:p>
            <a:pPr marL="0" indent="0">
              <a:lnSpc>
                <a:spcPct val="150000"/>
              </a:lnSpc>
              <a:spcBef>
                <a:spcPct val="20000"/>
              </a:spcBef>
              <a:buClr>
                <a:srgbClr val="000000"/>
              </a:buClr>
              <a:buSzPct val="115000"/>
              <a:defRPr/>
            </a:pPr>
            <a:r>
              <a:rPr lang="en-US" altLang="zh-CN" sz="2400" b="1" dirty="0">
                <a:solidFill>
                  <a:srgbClr val="7030A0"/>
                </a:solidFill>
                <a:effectLst>
                  <a:outerShdw blurRad="38100" dist="38100" dir="2700000" algn="tl">
                    <a:srgbClr val="C0C0C0"/>
                  </a:outerShdw>
                </a:effectLst>
                <a:ea typeface="华文中宋" pitchFamily="2" charset="-122"/>
              </a:rPr>
              <a:t>	</a:t>
            </a:r>
            <a:r>
              <a:rPr lang="zh-CN" altLang="en-US" sz="2400" b="1" dirty="0">
                <a:solidFill>
                  <a:srgbClr val="7030A0"/>
                </a:solidFill>
                <a:effectLst>
                  <a:outerShdw blurRad="38100" dist="38100" dir="2700000" algn="tl">
                    <a:srgbClr val="C0C0C0"/>
                  </a:outerShdw>
                </a:effectLst>
                <a:ea typeface="华文中宋" pitchFamily="2" charset="-122"/>
              </a:rPr>
              <a:t>控制器设计：运动控制系统</a:t>
            </a:r>
          </a:p>
          <a:p>
            <a:pPr marL="514350" indent="-514350">
              <a:lnSpc>
                <a:spcPct val="150000"/>
              </a:lnSpc>
              <a:spcBef>
                <a:spcPct val="20000"/>
              </a:spcBef>
              <a:buClr>
                <a:srgbClr val="000000"/>
              </a:buClr>
              <a:buSzPct val="115000"/>
              <a:buFont typeface="Wingdings" pitchFamily="2" charset="2"/>
              <a:buAutoNum type="arabicPlain" startAt="2"/>
              <a:defRPr/>
            </a:pPr>
            <a:r>
              <a:rPr lang="zh-CN" altLang="en-US" sz="2800" b="1" dirty="0">
                <a:solidFill>
                  <a:srgbClr val="0070C0"/>
                </a:solidFill>
                <a:effectLst>
                  <a:outerShdw blurRad="38100" dist="38100" dir="2700000" algn="tl">
                    <a:srgbClr val="C0C0C0"/>
                  </a:outerShdw>
                </a:effectLst>
                <a:ea typeface="华文中宋" pitchFamily="2" charset="-122"/>
              </a:rPr>
              <a:t>建立自动化专业体系对后续工作和学习的帮助。</a:t>
            </a:r>
            <a:endParaRPr lang="en-US" altLang="zh-CN" sz="2800" b="1" dirty="0">
              <a:solidFill>
                <a:srgbClr val="0070C0"/>
              </a:solidFill>
              <a:effectLst>
                <a:outerShdw blurRad="38100" dist="38100" dir="2700000" algn="tl">
                  <a:srgbClr val="C0C0C0"/>
                </a:outerShdw>
              </a:effectLst>
              <a:ea typeface="华文中宋" pitchFamily="2" charset="-122"/>
            </a:endParaRPr>
          </a:p>
          <a:p>
            <a:pPr marL="514350" indent="-514350">
              <a:lnSpc>
                <a:spcPct val="150000"/>
              </a:lnSpc>
              <a:spcBef>
                <a:spcPct val="20000"/>
              </a:spcBef>
              <a:buClr>
                <a:srgbClr val="000000"/>
              </a:buClr>
              <a:buSzPct val="115000"/>
              <a:buFont typeface="Wingdings" pitchFamily="2" charset="2"/>
              <a:buAutoNum type="arabicPlain" startAt="2"/>
              <a:defRPr/>
            </a:pPr>
            <a:r>
              <a:rPr lang="zh-CN" altLang="en-US" sz="2800" b="1" dirty="0">
                <a:solidFill>
                  <a:srgbClr val="0070C0"/>
                </a:solidFill>
                <a:effectLst>
                  <a:outerShdw blurRad="38100" dist="38100" dir="2700000" algn="tl">
                    <a:srgbClr val="C0C0C0"/>
                  </a:outerShdw>
                </a:effectLst>
                <a:ea typeface="华文中宋" pitchFamily="2" charset="-122"/>
              </a:rPr>
              <a:t>软件开发和系统构架（技术和系统的关系）。</a:t>
            </a:r>
            <a:endParaRPr lang="en-US" altLang="zh-CN" sz="2800" b="1" dirty="0">
              <a:solidFill>
                <a:srgbClr val="0070C0"/>
              </a:solidFill>
              <a:effectLst>
                <a:outerShdw blurRad="38100" dist="38100" dir="2700000" algn="tl">
                  <a:srgbClr val="C0C0C0"/>
                </a:outerShdw>
              </a:effectLst>
              <a:ea typeface="华文中宋" pitchFamily="2" charset="-122"/>
            </a:endParaRPr>
          </a:p>
          <a:p>
            <a:pPr marL="514350" indent="-514350">
              <a:lnSpc>
                <a:spcPct val="150000"/>
              </a:lnSpc>
              <a:spcBef>
                <a:spcPct val="20000"/>
              </a:spcBef>
              <a:buClr>
                <a:srgbClr val="000000"/>
              </a:buClr>
              <a:buSzPct val="115000"/>
              <a:buFont typeface="Wingdings" pitchFamily="2" charset="2"/>
              <a:buAutoNum type="arabicPlain" startAt="2"/>
              <a:defRPr/>
            </a:pPr>
            <a:r>
              <a:rPr lang="zh-CN" altLang="en-US" sz="2800" b="1" dirty="0">
                <a:solidFill>
                  <a:srgbClr val="0070C0"/>
                </a:solidFill>
                <a:effectLst>
                  <a:outerShdw blurRad="38100" dist="38100" dir="2700000" algn="tl">
                    <a:srgbClr val="C0C0C0"/>
                  </a:outerShdw>
                </a:effectLst>
                <a:ea typeface="华文中宋" pitchFamily="2" charset="-122"/>
              </a:rPr>
              <a:t>为什么要上绪论！</a:t>
            </a:r>
            <a:r>
              <a:rPr lang="en-US" altLang="zh-CN" sz="2800" b="1" dirty="0">
                <a:solidFill>
                  <a:srgbClr val="0070C0"/>
                </a:solidFill>
                <a:effectLst>
                  <a:outerShdw blurRad="38100" dist="38100" dir="2700000" algn="tl">
                    <a:srgbClr val="C0C0C0"/>
                  </a:outerShdw>
                </a:effectLst>
                <a:ea typeface="华文中宋" pitchFamily="2" charset="-122"/>
              </a:rPr>
              <a:t> </a:t>
            </a:r>
          </a:p>
        </p:txBody>
      </p:sp>
      <p:sp>
        <p:nvSpPr>
          <p:cNvPr id="2" name="灯片编号占位符 1">
            <a:extLst>
              <a:ext uri="{FF2B5EF4-FFF2-40B4-BE49-F238E27FC236}">
                <a16:creationId xmlns:a16="http://schemas.microsoft.com/office/drawing/2014/main" id="{05A88FD9-6616-4806-9DDC-BB94D5412F4C}"/>
              </a:ext>
            </a:extLst>
          </p:cNvPr>
          <p:cNvSpPr>
            <a:spLocks noGrp="1"/>
          </p:cNvSpPr>
          <p:nvPr>
            <p:ph type="sldNum" sz="quarter" idx="12"/>
          </p:nvPr>
        </p:nvSpPr>
        <p:spPr/>
        <p:txBody>
          <a:bodyPr/>
          <a:lstStyle/>
          <a:p>
            <a:fld id="{0C913308-F349-4B6D-A68A-DD1791B4A57B}" type="slidenum">
              <a:rPr lang="zh-CN" altLang="en-US" smtClean="0"/>
              <a:t>4</a:t>
            </a:fld>
            <a:endParaRPr lang="zh-CN" altLang="en-US"/>
          </a:p>
        </p:txBody>
      </p:sp>
    </p:spTree>
    <p:extLst>
      <p:ext uri="{BB962C8B-B14F-4D97-AF65-F5344CB8AC3E}">
        <p14:creationId xmlns:p14="http://schemas.microsoft.com/office/powerpoint/2010/main" val="24707451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762000" y="1524000"/>
            <a:ext cx="7772400" cy="914400"/>
          </a:xfrm>
        </p:spPr>
        <p:txBody>
          <a:bodyPr/>
          <a:lstStyle/>
          <a:p>
            <a:pPr eaLnBrk="1" hangingPunct="1">
              <a:lnSpc>
                <a:spcPct val="80000"/>
              </a:lnSpc>
              <a:buFont typeface="Wingdings" pitchFamily="2" charset="2"/>
              <a:buBlip>
                <a:blip r:embed="rId4"/>
              </a:buBlip>
            </a:pPr>
            <a:r>
              <a:rPr lang="zh-CN" altLang="en-US" sz="2800" b="1" dirty="0">
                <a:latin typeface="华文中宋" pitchFamily="2" charset="-122"/>
              </a:rPr>
              <a:t>电子技术的基础</a:t>
            </a:r>
          </a:p>
          <a:p>
            <a:pPr eaLnBrk="1" hangingPunct="1">
              <a:lnSpc>
                <a:spcPct val="80000"/>
              </a:lnSpc>
              <a:buFontTx/>
              <a:buNone/>
            </a:pPr>
            <a:r>
              <a:rPr lang="zh-CN" altLang="en-US" sz="2000" b="1" dirty="0">
                <a:latin typeface="华文中宋" pitchFamily="2" charset="-122"/>
              </a:rPr>
              <a:t>                       </a:t>
            </a:r>
            <a:r>
              <a:rPr lang="en-US" altLang="zh-CN" sz="2400" b="1" dirty="0"/>
              <a:t>———</a:t>
            </a:r>
            <a:r>
              <a:rPr lang="en-US" altLang="zh-CN" sz="2400" b="1" dirty="0">
                <a:latin typeface="华文中宋" pitchFamily="2" charset="-122"/>
              </a:rPr>
              <a:t>  </a:t>
            </a:r>
            <a:r>
              <a:rPr lang="zh-CN" altLang="en-US" sz="2400" b="1" dirty="0">
                <a:latin typeface="华文中宋" pitchFamily="2" charset="-122"/>
              </a:rPr>
              <a:t>电子器件：晶体管和集成电路</a:t>
            </a:r>
          </a:p>
        </p:txBody>
      </p:sp>
      <p:sp>
        <p:nvSpPr>
          <p:cNvPr id="2052" name="Rectangle 9"/>
          <p:cNvSpPr>
            <a:spLocks noGrp="1" noChangeArrowheads="1"/>
          </p:cNvSpPr>
          <p:nvPr>
            <p:ph type="title"/>
          </p:nvPr>
        </p:nvSpPr>
        <p:spPr/>
        <p:txBody>
          <a:bodyPr/>
          <a:lstStyle/>
          <a:p>
            <a:pPr eaLnBrk="1" hangingPunct="1"/>
            <a:r>
              <a:rPr lang="zh-CN" altLang="en-US" sz="3600" b="1">
                <a:latin typeface="黑体" pitchFamily="49" charset="-122"/>
              </a:rPr>
              <a:t>第</a:t>
            </a:r>
            <a:r>
              <a:rPr lang="en-US" altLang="zh-CN" sz="3600" b="1">
                <a:latin typeface="Arial" charset="0"/>
              </a:rPr>
              <a:t>2</a:t>
            </a:r>
            <a:r>
              <a:rPr lang="zh-CN" altLang="en-US" sz="3600" b="1">
                <a:latin typeface="黑体" pitchFamily="49" charset="-122"/>
              </a:rPr>
              <a:t>章   电力电子器件</a:t>
            </a:r>
            <a:r>
              <a:rPr lang="en-US" altLang="zh-CN" sz="3600" b="1"/>
              <a:t>·</a:t>
            </a:r>
            <a:r>
              <a:rPr lang="zh-CN" altLang="en-US" sz="3600" b="1">
                <a:latin typeface="黑体" pitchFamily="49" charset="-122"/>
              </a:rPr>
              <a:t>引言</a:t>
            </a:r>
          </a:p>
        </p:txBody>
      </p:sp>
      <p:sp>
        <p:nvSpPr>
          <p:cNvPr id="4109" name="Text Box 13"/>
          <p:cNvSpPr txBox="1">
            <a:spLocks noChangeArrowheads="1"/>
          </p:cNvSpPr>
          <p:nvPr/>
        </p:nvSpPr>
        <p:spPr bwMode="auto">
          <a:xfrm>
            <a:off x="762000" y="2519363"/>
            <a:ext cx="5041900" cy="79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华文中宋" pitchFamily="2" charset="-122"/>
                <a:ea typeface="华文中宋" pitchFamily="2" charset="-122"/>
              </a:defRPr>
            </a:lvl1pPr>
            <a:lvl2pPr marL="742950" indent="-285750"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eaLnBrk="1" hangingPunct="1">
              <a:lnSpc>
                <a:spcPct val="80000"/>
              </a:lnSpc>
              <a:spcBef>
                <a:spcPct val="20000"/>
              </a:spcBef>
              <a:buFont typeface="Wingdings" pitchFamily="2" charset="2"/>
              <a:buBlip>
                <a:blip r:embed="rId4"/>
              </a:buBlip>
            </a:pPr>
            <a:r>
              <a:rPr lang="zh-CN" altLang="en-US" sz="2800" b="1" dirty="0"/>
              <a:t>电力电子电路的基础</a:t>
            </a:r>
          </a:p>
          <a:p>
            <a:pPr eaLnBrk="1" hangingPunct="1">
              <a:lnSpc>
                <a:spcPct val="80000"/>
              </a:lnSpc>
              <a:spcBef>
                <a:spcPct val="20000"/>
              </a:spcBef>
            </a:pPr>
            <a:r>
              <a:rPr lang="zh-CN" altLang="en-US" sz="2000" b="1" dirty="0"/>
              <a:t>                      </a:t>
            </a:r>
            <a:r>
              <a:rPr lang="en-US" altLang="zh-CN" sz="2400" b="1" dirty="0">
                <a:latin typeface="Times New Roman" pitchFamily="18" charset="0"/>
              </a:rPr>
              <a:t>———</a:t>
            </a:r>
            <a:r>
              <a:rPr lang="en-US" altLang="zh-CN" sz="2400" b="1" dirty="0"/>
              <a:t>  </a:t>
            </a:r>
            <a:r>
              <a:rPr lang="zh-CN" altLang="en-US" sz="2400" b="1" dirty="0"/>
              <a:t>电力电子器件</a:t>
            </a:r>
            <a:endParaRPr lang="zh-CN" altLang="en-US" dirty="0"/>
          </a:p>
        </p:txBody>
      </p:sp>
      <p:sp>
        <p:nvSpPr>
          <p:cNvPr id="4110" name="Text Box 14"/>
          <p:cNvSpPr txBox="1">
            <a:spLocks noChangeArrowheads="1"/>
          </p:cNvSpPr>
          <p:nvPr/>
        </p:nvSpPr>
        <p:spPr bwMode="auto">
          <a:xfrm>
            <a:off x="822325" y="3505200"/>
            <a:ext cx="7258050"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华文中宋" pitchFamily="2" charset="-122"/>
                <a:ea typeface="华文中宋" pitchFamily="2" charset="-122"/>
              </a:defRPr>
            </a:lvl1pPr>
            <a:lvl2pPr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eaLnBrk="1" hangingPunct="1">
              <a:lnSpc>
                <a:spcPct val="120000"/>
              </a:lnSpc>
              <a:spcBef>
                <a:spcPct val="35000"/>
              </a:spcBef>
              <a:buFont typeface="Wingdings" pitchFamily="2" charset="2"/>
              <a:buBlip>
                <a:blip r:embed="rId4"/>
              </a:buBlip>
            </a:pPr>
            <a:r>
              <a:rPr lang="zh-CN" altLang="en-US" sz="2800" b="1" dirty="0"/>
              <a:t>本章主要内容：</a:t>
            </a:r>
          </a:p>
          <a:p>
            <a:pPr lvl="1" eaLnBrk="1" hangingPunct="1">
              <a:lnSpc>
                <a:spcPct val="120000"/>
              </a:lnSpc>
              <a:spcBef>
                <a:spcPct val="35000"/>
              </a:spcBef>
              <a:buFontTx/>
              <a:buBlip>
                <a:blip r:embed="rId5"/>
              </a:buBlip>
            </a:pPr>
            <a:r>
              <a:rPr lang="zh-CN" altLang="en-US" sz="2400" dirty="0"/>
              <a:t>概述电力电子器件的</a:t>
            </a:r>
            <a:r>
              <a:rPr lang="zh-CN" altLang="en-US" sz="2400" b="1" dirty="0">
                <a:solidFill>
                  <a:srgbClr val="3333FF"/>
                </a:solidFill>
              </a:rPr>
              <a:t>概念</a:t>
            </a:r>
            <a:r>
              <a:rPr lang="zh-CN" altLang="en-US" sz="2400" dirty="0"/>
              <a:t>、</a:t>
            </a:r>
            <a:r>
              <a:rPr lang="zh-CN" altLang="en-US" sz="2400" b="1" dirty="0">
                <a:solidFill>
                  <a:srgbClr val="0000FF"/>
                </a:solidFill>
              </a:rPr>
              <a:t>特点</a:t>
            </a:r>
            <a:r>
              <a:rPr lang="zh-CN" altLang="en-US" sz="2400" dirty="0"/>
              <a:t>和</a:t>
            </a:r>
            <a:r>
              <a:rPr lang="zh-CN" altLang="en-US" sz="2400" b="1" dirty="0">
                <a:solidFill>
                  <a:srgbClr val="0000FF"/>
                </a:solidFill>
              </a:rPr>
              <a:t>分类</a:t>
            </a:r>
            <a:r>
              <a:rPr lang="zh-CN" altLang="en-US" sz="2400" dirty="0"/>
              <a:t>等问题。</a:t>
            </a:r>
          </a:p>
        </p:txBody>
      </p:sp>
      <p:sp>
        <p:nvSpPr>
          <p:cNvPr id="4111" name="Text Box 15"/>
          <p:cNvSpPr txBox="1">
            <a:spLocks noChangeArrowheads="1"/>
          </p:cNvSpPr>
          <p:nvPr/>
        </p:nvSpPr>
        <p:spPr bwMode="auto">
          <a:xfrm>
            <a:off x="1279525" y="4794250"/>
            <a:ext cx="6950075"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华文中宋" pitchFamily="2" charset="-122"/>
                <a:ea typeface="华文中宋" pitchFamily="2" charset="-122"/>
              </a:defRPr>
            </a:lvl1pPr>
            <a:lvl2pPr marL="742950" indent="-285750"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eaLnBrk="1" hangingPunct="1">
              <a:buFontTx/>
              <a:buBlip>
                <a:blip r:embed="rId5"/>
              </a:buBlip>
            </a:pPr>
            <a:r>
              <a:rPr lang="zh-CN" altLang="en-US" sz="2400" dirty="0"/>
              <a:t>介绍常用电力电子器件的</a:t>
            </a:r>
            <a:r>
              <a:rPr lang="zh-CN" altLang="en-US" sz="2400" b="1" dirty="0">
                <a:solidFill>
                  <a:srgbClr val="0000FF"/>
                </a:solidFill>
              </a:rPr>
              <a:t>工作原理</a:t>
            </a:r>
            <a:r>
              <a:rPr lang="zh-CN" altLang="en-US" sz="2400" dirty="0"/>
              <a:t>、</a:t>
            </a:r>
            <a:r>
              <a:rPr lang="zh-CN" altLang="en-US" sz="2400" b="1" dirty="0">
                <a:solidFill>
                  <a:srgbClr val="0000FF"/>
                </a:solidFill>
              </a:rPr>
              <a:t>基本特性</a:t>
            </a:r>
            <a:r>
              <a:rPr lang="zh-CN" altLang="en-US" sz="2400" b="1" dirty="0"/>
              <a:t>、</a:t>
            </a:r>
            <a:r>
              <a:rPr lang="zh-CN" altLang="en-US" sz="2400" b="1" dirty="0">
                <a:solidFill>
                  <a:srgbClr val="0000FF"/>
                </a:solidFill>
              </a:rPr>
              <a:t>主要参数</a:t>
            </a:r>
            <a:r>
              <a:rPr lang="zh-CN" altLang="en-US" sz="2400" dirty="0"/>
              <a:t>以及选择和使用中应注意问题。</a:t>
            </a:r>
          </a:p>
        </p:txBody>
      </p:sp>
      <p:sp>
        <p:nvSpPr>
          <p:cNvPr id="4112" name="Text Box 16"/>
          <p:cNvSpPr txBox="1">
            <a:spLocks noChangeArrowheads="1"/>
          </p:cNvSpPr>
          <p:nvPr/>
        </p:nvSpPr>
        <p:spPr bwMode="auto">
          <a:xfrm>
            <a:off x="712837" y="5733256"/>
            <a:ext cx="8323659" cy="1077218"/>
          </a:xfrm>
          <a:prstGeom prst="rect">
            <a:avLst/>
          </a:prstGeom>
          <a:solidFill>
            <a:srgbClr val="FFCC99"/>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kumimoji="1" sz="3600">
                <a:solidFill>
                  <a:schemeClr val="tx1"/>
                </a:solidFill>
                <a:latin typeface="华文中宋" pitchFamily="2" charset="-122"/>
                <a:ea typeface="华文中宋" pitchFamily="2" charset="-122"/>
              </a:defRPr>
            </a:lvl1pPr>
            <a:lvl2pPr marL="742950" indent="-285750"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eaLnBrk="1" hangingPunct="1"/>
            <a:r>
              <a:rPr lang="zh-CN" altLang="en-US" sz="3200" dirty="0"/>
              <a:t>重点：电力二极管、晶闸管、电力场效应管、</a:t>
            </a:r>
          </a:p>
          <a:p>
            <a:pPr eaLnBrk="1" hangingPunct="1"/>
            <a:r>
              <a:rPr lang="zh-CN" altLang="en-US" sz="3200" dirty="0"/>
              <a:t>          绝缘门极双极晶体管（</a:t>
            </a:r>
            <a:r>
              <a:rPr lang="en-US" altLang="zh-CN" sz="3200" dirty="0"/>
              <a:t>IGBT</a:t>
            </a:r>
            <a:r>
              <a:rPr lang="zh-CN" altLang="en-US" sz="3200" dirty="0"/>
              <a:t>）</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40</a:t>
            </a:fld>
            <a:endParaRPr lang="zh-CN" altLang="en-US"/>
          </a:p>
        </p:txBody>
      </p:sp>
      <p:sp>
        <p:nvSpPr>
          <p:cNvPr id="3" name="日期占位符 2"/>
          <p:cNvSpPr>
            <a:spLocks noGrp="1"/>
          </p:cNvSpPr>
          <p:nvPr>
            <p:ph type="dt" sz="half" idx="10"/>
          </p:nvPr>
        </p:nvSpPr>
        <p:spPr/>
        <p:txBody>
          <a:bodyPr/>
          <a:lstStyle/>
          <a:p>
            <a:fld id="{9AF35A7A-75B7-4326-A21B-7C8AA991625C}" type="datetime10">
              <a:rPr lang="zh-CN" altLang="en-US" smtClean="0"/>
              <a:t>22:28</a:t>
            </a:fld>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40907"/>
    </mc:Choice>
    <mc:Fallback xmlns="">
      <p:transition spd="slow" advTm="24090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100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barn(outHorizontal)">
                                      <p:cBhvr>
                                        <p:cTn id="7" dur="500"/>
                                        <p:tgtEl>
                                          <p:spTgt spid="4099">
                                            <p:txEl>
                                              <p:pRg st="0" end="0"/>
                                            </p:txEl>
                                          </p:spTgt>
                                        </p:tgtEl>
                                      </p:cBhvr>
                                    </p:animEffect>
                                  </p:childTnLst>
                                </p:cTn>
                              </p:par>
                            </p:childTnLst>
                          </p:cTn>
                        </p:par>
                        <p:par>
                          <p:cTn id="8" fill="hold">
                            <p:stCondLst>
                              <p:cond delay="1500"/>
                            </p:stCondLst>
                            <p:childTnLst>
                              <p:par>
                                <p:cTn id="9" presetID="16" presetClass="entr" presetSubtype="42" fill="hold" grpId="0" nodeType="afterEffect">
                                  <p:stCondLst>
                                    <p:cond delay="1000"/>
                                  </p:stCondLst>
                                  <p:childTnLst>
                                    <p:set>
                                      <p:cBhvr>
                                        <p:cTn id="10" dur="1" fill="hold">
                                          <p:stCondLst>
                                            <p:cond delay="0"/>
                                          </p:stCondLst>
                                        </p:cTn>
                                        <p:tgtEl>
                                          <p:spTgt spid="4099">
                                            <p:txEl>
                                              <p:pRg st="1" end="1"/>
                                            </p:txEl>
                                          </p:spTgt>
                                        </p:tgtEl>
                                        <p:attrNameLst>
                                          <p:attrName>style.visibility</p:attrName>
                                        </p:attrNameLst>
                                      </p:cBhvr>
                                      <p:to>
                                        <p:strVal val="visible"/>
                                      </p:to>
                                    </p:set>
                                    <p:animEffect transition="in" filter="barn(outHorizontal)">
                                      <p:cBhvr>
                                        <p:cTn id="11" dur="500"/>
                                        <p:tgtEl>
                                          <p:spTgt spid="4099">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42" fill="hold" grpId="0" nodeType="clickEffect">
                                  <p:stCondLst>
                                    <p:cond delay="0"/>
                                  </p:stCondLst>
                                  <p:childTnLst>
                                    <p:set>
                                      <p:cBhvr>
                                        <p:cTn id="15" dur="1" fill="hold">
                                          <p:stCondLst>
                                            <p:cond delay="0"/>
                                          </p:stCondLst>
                                        </p:cTn>
                                        <p:tgtEl>
                                          <p:spTgt spid="4109"/>
                                        </p:tgtEl>
                                        <p:attrNameLst>
                                          <p:attrName>style.visibility</p:attrName>
                                        </p:attrNameLst>
                                      </p:cBhvr>
                                      <p:to>
                                        <p:strVal val="visible"/>
                                      </p:to>
                                    </p:set>
                                    <p:animEffect transition="in" filter="barn(outHorizontal)">
                                      <p:cBhvr>
                                        <p:cTn id="16" dur="500"/>
                                        <p:tgtEl>
                                          <p:spTgt spid="4109"/>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42" fill="hold" grpId="0" nodeType="clickEffect">
                                  <p:stCondLst>
                                    <p:cond delay="0"/>
                                  </p:stCondLst>
                                  <p:childTnLst>
                                    <p:set>
                                      <p:cBhvr>
                                        <p:cTn id="20" dur="1" fill="hold">
                                          <p:stCondLst>
                                            <p:cond delay="0"/>
                                          </p:stCondLst>
                                        </p:cTn>
                                        <p:tgtEl>
                                          <p:spTgt spid="4110"/>
                                        </p:tgtEl>
                                        <p:attrNameLst>
                                          <p:attrName>style.visibility</p:attrName>
                                        </p:attrNameLst>
                                      </p:cBhvr>
                                      <p:to>
                                        <p:strVal val="visible"/>
                                      </p:to>
                                    </p:set>
                                    <p:animEffect transition="in" filter="barn(outHorizontal)">
                                      <p:cBhvr>
                                        <p:cTn id="21" dur="500"/>
                                        <p:tgtEl>
                                          <p:spTgt spid="4110"/>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42" fill="hold" grpId="0" nodeType="clickEffect">
                                  <p:stCondLst>
                                    <p:cond delay="0"/>
                                  </p:stCondLst>
                                  <p:childTnLst>
                                    <p:set>
                                      <p:cBhvr>
                                        <p:cTn id="25" dur="1" fill="hold">
                                          <p:stCondLst>
                                            <p:cond delay="0"/>
                                          </p:stCondLst>
                                        </p:cTn>
                                        <p:tgtEl>
                                          <p:spTgt spid="4111"/>
                                        </p:tgtEl>
                                        <p:attrNameLst>
                                          <p:attrName>style.visibility</p:attrName>
                                        </p:attrNameLst>
                                      </p:cBhvr>
                                      <p:to>
                                        <p:strVal val="visible"/>
                                      </p:to>
                                    </p:set>
                                    <p:animEffect transition="in" filter="barn(outHorizontal)">
                                      <p:cBhvr>
                                        <p:cTn id="26" dur="500"/>
                                        <p:tgtEl>
                                          <p:spTgt spid="4111"/>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4112"/>
                                        </p:tgtEl>
                                        <p:attrNameLst>
                                          <p:attrName>style.visibility</p:attrName>
                                        </p:attrNameLst>
                                      </p:cBhvr>
                                      <p:to>
                                        <p:strVal val="visible"/>
                                      </p:to>
                                    </p:set>
                                    <p:animEffect transition="in" filter="blinds(horizontal)">
                                      <p:cBhvr>
                                        <p:cTn id="31" dur="500"/>
                                        <p:tgtEl>
                                          <p:spTgt spid="4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bldLvl="2" autoUpdateAnimBg="0" advAuto="1000"/>
      <p:bldP spid="4109" grpId="0" autoUpdateAnimBg="0"/>
      <p:bldP spid="4110" grpId="0" autoUpdateAnimBg="0"/>
      <p:bldP spid="4111" grpId="0" autoUpdateAnimBg="0"/>
      <p:bldP spid="411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827088" y="261938"/>
            <a:ext cx="7848600" cy="428625"/>
          </a:xfrm>
        </p:spPr>
        <p:txBody>
          <a:bodyPr/>
          <a:lstStyle/>
          <a:p>
            <a:pPr algn="l"/>
            <a:r>
              <a:rPr lang="en-US" altLang="zh-CN" sz="3600" b="1">
                <a:latin typeface="宋体" pitchFamily="2" charset="-122"/>
              </a:rPr>
              <a:t>2.1 </a:t>
            </a:r>
            <a:r>
              <a:rPr lang="zh-CN" altLang="en-US" sz="3600" b="1">
                <a:latin typeface="宋体" pitchFamily="2" charset="-122"/>
              </a:rPr>
              <a:t>电力电子器件概述</a:t>
            </a:r>
            <a:r>
              <a:rPr lang="zh-CN" altLang="en-US" sz="3600"/>
              <a:t> </a:t>
            </a:r>
          </a:p>
        </p:txBody>
      </p:sp>
      <p:sp>
        <p:nvSpPr>
          <p:cNvPr id="60419" name="Rectangle 3"/>
          <p:cNvSpPr>
            <a:spLocks noGrp="1" noChangeArrowheads="1"/>
          </p:cNvSpPr>
          <p:nvPr>
            <p:ph idx="1"/>
          </p:nvPr>
        </p:nvSpPr>
        <p:spPr/>
        <p:txBody>
          <a:bodyPr/>
          <a:lstStyle/>
          <a:p>
            <a:pPr algn="just">
              <a:buFontTx/>
              <a:buNone/>
            </a:pPr>
            <a:endParaRPr lang="en-US" altLang="zh-CN" b="1">
              <a:solidFill>
                <a:srgbClr val="663300"/>
              </a:solidFill>
            </a:endParaRPr>
          </a:p>
          <a:p>
            <a:pPr algn="just">
              <a:buFontTx/>
              <a:buNone/>
            </a:pPr>
            <a:r>
              <a:rPr lang="en-US" altLang="zh-CN" b="1">
                <a:solidFill>
                  <a:srgbClr val="663300"/>
                </a:solidFill>
              </a:rPr>
              <a:t>     </a:t>
            </a:r>
            <a:r>
              <a:rPr lang="en-US" altLang="zh-CN" b="1">
                <a:solidFill>
                  <a:srgbClr val="663300"/>
                </a:solidFill>
                <a:hlinkClick r:id="rId2" action="ppaction://hlinksldjump"/>
              </a:rPr>
              <a:t>2.1.1 </a:t>
            </a:r>
            <a:r>
              <a:rPr lang="zh-CN" altLang="en-US" b="1">
                <a:solidFill>
                  <a:srgbClr val="663300"/>
                </a:solidFill>
                <a:hlinkClick r:id="rId2" action="ppaction://hlinksldjump"/>
              </a:rPr>
              <a:t>电力电子器件的概念和特征</a:t>
            </a:r>
            <a:endParaRPr lang="zh-CN" altLang="en-US" b="1">
              <a:solidFill>
                <a:srgbClr val="663300"/>
              </a:solidFill>
            </a:endParaRPr>
          </a:p>
          <a:p>
            <a:pPr algn="just">
              <a:buFontTx/>
              <a:buNone/>
            </a:pPr>
            <a:r>
              <a:rPr lang="zh-CN" altLang="en-US" b="1">
                <a:solidFill>
                  <a:srgbClr val="663300"/>
                </a:solidFill>
              </a:rPr>
              <a:t>     </a:t>
            </a:r>
            <a:r>
              <a:rPr lang="en-US" altLang="zh-CN" b="1">
                <a:solidFill>
                  <a:srgbClr val="663300"/>
                </a:solidFill>
                <a:hlinkClick r:id="rId3" action="ppaction://hlinksldjump"/>
              </a:rPr>
              <a:t>2.1.2 </a:t>
            </a:r>
            <a:r>
              <a:rPr lang="zh-CN" altLang="en-US" b="1">
                <a:solidFill>
                  <a:srgbClr val="663300"/>
                </a:solidFill>
                <a:hlinkClick r:id="rId3" action="ppaction://hlinksldjump"/>
              </a:rPr>
              <a:t>应用电力电子器件的系统组成</a:t>
            </a:r>
            <a:endParaRPr lang="zh-CN" altLang="en-US" b="1">
              <a:solidFill>
                <a:srgbClr val="663300"/>
              </a:solidFill>
            </a:endParaRPr>
          </a:p>
          <a:p>
            <a:pPr algn="just">
              <a:buFontTx/>
              <a:buNone/>
            </a:pPr>
            <a:r>
              <a:rPr lang="zh-CN" altLang="en-US" b="1">
                <a:solidFill>
                  <a:srgbClr val="663300"/>
                </a:solidFill>
              </a:rPr>
              <a:t>     </a:t>
            </a:r>
            <a:r>
              <a:rPr lang="en-US" altLang="zh-CN" b="1">
                <a:solidFill>
                  <a:srgbClr val="663300"/>
                </a:solidFill>
                <a:hlinkClick r:id="rId4" action="ppaction://hlinksldjump"/>
              </a:rPr>
              <a:t>2.1.3 </a:t>
            </a:r>
            <a:r>
              <a:rPr lang="zh-CN" altLang="en-US" b="1">
                <a:solidFill>
                  <a:srgbClr val="663300"/>
                </a:solidFill>
                <a:hlinkClick r:id="rId4" action="ppaction://hlinksldjump"/>
              </a:rPr>
              <a:t>电力电子器件的分类</a:t>
            </a:r>
            <a:endParaRPr lang="zh-CN" altLang="en-US" b="1">
              <a:solidFill>
                <a:srgbClr val="663300"/>
              </a:solidFill>
            </a:endParaRPr>
          </a:p>
          <a:p>
            <a:pPr algn="just">
              <a:buFontTx/>
              <a:buNone/>
            </a:pPr>
            <a:r>
              <a:rPr lang="zh-CN" altLang="en-US" b="1">
                <a:solidFill>
                  <a:srgbClr val="663300"/>
                </a:solidFill>
              </a:rPr>
              <a:t>     </a:t>
            </a:r>
            <a:r>
              <a:rPr lang="en-US" altLang="zh-CN" b="1">
                <a:solidFill>
                  <a:srgbClr val="663300"/>
                </a:solidFill>
                <a:hlinkClick r:id="rId5" action="ppaction://hlinksldjump"/>
              </a:rPr>
              <a:t>2.1.4 </a:t>
            </a:r>
            <a:r>
              <a:rPr lang="zh-CN" altLang="en-US" b="1">
                <a:solidFill>
                  <a:srgbClr val="663300"/>
                </a:solidFill>
                <a:hlinkClick r:id="rId5" action="ppaction://hlinksldjump"/>
              </a:rPr>
              <a:t>本章内容和学习要点</a:t>
            </a:r>
            <a:endParaRPr lang="zh-CN" altLang="en-US" b="1">
              <a:solidFill>
                <a:srgbClr val="663300"/>
              </a:solidFill>
            </a:endParaRPr>
          </a:p>
          <a:p>
            <a:pPr>
              <a:buFontTx/>
              <a:buNone/>
            </a:pPr>
            <a:endParaRPr lang="en-US" altLang="zh-CN"/>
          </a:p>
        </p:txBody>
      </p:sp>
      <p:sp>
        <p:nvSpPr>
          <p:cNvPr id="2" name="灯片编号占位符 1"/>
          <p:cNvSpPr>
            <a:spLocks noGrp="1"/>
          </p:cNvSpPr>
          <p:nvPr>
            <p:ph type="sldNum" sz="quarter" idx="12"/>
          </p:nvPr>
        </p:nvSpPr>
        <p:spPr/>
        <p:txBody>
          <a:bodyPr/>
          <a:lstStyle/>
          <a:p>
            <a:fld id="{0C913308-F349-4B6D-A68A-DD1791B4A57B}" type="slidenum">
              <a:rPr lang="zh-CN" altLang="en-US" smtClean="0"/>
              <a:t>41</a:t>
            </a:fld>
            <a:endParaRPr lang="zh-CN" altLang="en-US"/>
          </a:p>
        </p:txBody>
      </p:sp>
      <p:sp>
        <p:nvSpPr>
          <p:cNvPr id="3" name="日期占位符 2"/>
          <p:cNvSpPr>
            <a:spLocks noGrp="1"/>
          </p:cNvSpPr>
          <p:nvPr>
            <p:ph type="dt" sz="half" idx="10"/>
          </p:nvPr>
        </p:nvSpPr>
        <p:spPr/>
        <p:txBody>
          <a:bodyPr/>
          <a:lstStyle/>
          <a:p>
            <a:fld id="{8BBBBCE5-5547-4386-A907-2B1B896D03E5}" type="datetime10">
              <a:rPr lang="zh-CN" altLang="en-US" smtClean="0"/>
              <a:t>22:28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10711"/>
    </mc:Choice>
    <mc:Fallback xmlns="">
      <p:transition spd="slow" advTm="10711"/>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439910" y="1581150"/>
            <a:ext cx="8524577" cy="4876800"/>
          </a:xfrm>
        </p:spPr>
        <p:txBody>
          <a:bodyPr/>
          <a:lstStyle/>
          <a:p>
            <a:pPr marL="990600" lvl="1" indent="-533400" eaLnBrk="1" hangingPunct="1">
              <a:lnSpc>
                <a:spcPct val="110000"/>
              </a:lnSpc>
              <a:buFontTx/>
              <a:buNone/>
            </a:pPr>
            <a:r>
              <a:rPr lang="en-US" altLang="zh-CN" sz="2400" b="1">
                <a:latin typeface="华文中宋" pitchFamily="2" charset="-122"/>
              </a:rPr>
              <a:t>1</a:t>
            </a:r>
            <a:r>
              <a:rPr lang="zh-CN" altLang="en-US" sz="2400" b="1">
                <a:latin typeface="华文中宋" pitchFamily="2" charset="-122"/>
              </a:rPr>
              <a:t>）概念</a:t>
            </a:r>
            <a:r>
              <a:rPr lang="en-US" altLang="zh-CN" sz="2400" b="1">
                <a:latin typeface="华文中宋" pitchFamily="2" charset="-122"/>
              </a:rPr>
              <a:t>:</a:t>
            </a:r>
          </a:p>
          <a:p>
            <a:pPr marL="1371600" lvl="2" indent="-457200" eaLnBrk="1" hangingPunct="1">
              <a:lnSpc>
                <a:spcPct val="110000"/>
              </a:lnSpc>
              <a:buFont typeface="Wingdings" pitchFamily="2" charset="2"/>
              <a:buBlip>
                <a:blip r:embed="rId4"/>
              </a:buBlip>
            </a:pPr>
            <a:r>
              <a:rPr kumimoji="1" lang="zh-CN" altLang="en-US" sz="2800" b="1" kern="1200">
                <a:solidFill>
                  <a:srgbClr val="0000FF"/>
                </a:solidFill>
                <a:latin typeface="Times New Roman" pitchFamily="18" charset="0"/>
                <a:ea typeface="华文中宋" pitchFamily="2" charset="-122"/>
                <a:cs typeface="+mn-cs"/>
              </a:rPr>
              <a:t>电力电子器件</a:t>
            </a:r>
            <a:r>
              <a:rPr lang="zh-CN" altLang="en-US" b="1">
                <a:solidFill>
                  <a:srgbClr val="00B0F0"/>
                </a:solidFill>
                <a:latin typeface="华文中宋" pitchFamily="2" charset="-122"/>
              </a:rPr>
              <a:t>（</a:t>
            </a:r>
            <a:r>
              <a:rPr lang="en-US" altLang="zh-CN">
                <a:latin typeface="华文中宋" pitchFamily="2" charset="-122"/>
              </a:rPr>
              <a:t>Power Electronic Device</a:t>
            </a:r>
            <a:r>
              <a:rPr lang="zh-CN" altLang="en-US">
                <a:latin typeface="华文中宋" pitchFamily="2" charset="-122"/>
              </a:rPr>
              <a:t>）</a:t>
            </a:r>
          </a:p>
          <a:p>
            <a:pPr marL="1371600" lvl="2" indent="-457200" eaLnBrk="1" hangingPunct="1">
              <a:lnSpc>
                <a:spcPct val="110000"/>
              </a:lnSpc>
              <a:buFont typeface="Wingdings" pitchFamily="2" charset="2"/>
              <a:buNone/>
            </a:pPr>
            <a:r>
              <a:rPr lang="zh-CN" altLang="en-US" sz="2000">
                <a:latin typeface="华文中宋" pitchFamily="2" charset="-122"/>
              </a:rPr>
              <a:t>      </a:t>
            </a:r>
            <a:r>
              <a:rPr lang="en-US" altLang="zh-CN" sz="2000">
                <a:latin typeface="华文中宋" pitchFamily="2" charset="-122"/>
              </a:rPr>
              <a:t>——</a:t>
            </a:r>
            <a:r>
              <a:rPr lang="zh-CN" altLang="en-US">
                <a:latin typeface="华文中宋" pitchFamily="2" charset="-122"/>
              </a:rPr>
              <a:t>可直接用于主电路中，实现电能的变换或控制的电子器件。</a:t>
            </a:r>
          </a:p>
          <a:p>
            <a:pPr marL="1371600" lvl="2" indent="-457200" eaLnBrk="1" hangingPunct="1">
              <a:lnSpc>
                <a:spcPct val="110000"/>
              </a:lnSpc>
              <a:buFont typeface="Wingdings" pitchFamily="2" charset="2"/>
              <a:buNone/>
            </a:pPr>
            <a:endParaRPr lang="zh-CN" altLang="en-US" sz="1000"/>
          </a:p>
          <a:p>
            <a:pPr marL="1371600" lvl="2" indent="-457200" eaLnBrk="1" hangingPunct="1">
              <a:lnSpc>
                <a:spcPct val="110000"/>
              </a:lnSpc>
              <a:buFont typeface="Wingdings" pitchFamily="2" charset="2"/>
              <a:buBlip>
                <a:blip r:embed="rId4"/>
              </a:buBlip>
            </a:pPr>
            <a:r>
              <a:rPr kumimoji="1" lang="zh-CN" altLang="en-US" sz="2800" b="1" kern="1200">
                <a:solidFill>
                  <a:srgbClr val="0000FF"/>
                </a:solidFill>
                <a:latin typeface="Times New Roman" pitchFamily="18" charset="0"/>
                <a:ea typeface="华文中宋" pitchFamily="2" charset="-122"/>
                <a:cs typeface="+mn-cs"/>
              </a:rPr>
              <a:t>主电路</a:t>
            </a:r>
            <a:r>
              <a:rPr lang="zh-CN" altLang="en-US" b="1"/>
              <a:t>（</a:t>
            </a:r>
            <a:r>
              <a:rPr lang="en-US" altLang="zh-CN" b="1"/>
              <a:t>Main Power Circuit</a:t>
            </a:r>
            <a:r>
              <a:rPr lang="zh-CN" altLang="en-US" b="1"/>
              <a:t>）</a:t>
            </a:r>
          </a:p>
          <a:p>
            <a:pPr marL="1371600" lvl="2" indent="-457200" eaLnBrk="1" hangingPunct="1">
              <a:lnSpc>
                <a:spcPct val="110000"/>
              </a:lnSpc>
              <a:buFont typeface="Wingdings" pitchFamily="2" charset="2"/>
              <a:buNone/>
            </a:pPr>
            <a:r>
              <a:rPr lang="zh-CN" altLang="en-US" sz="2000"/>
              <a:t>      </a:t>
            </a:r>
            <a:r>
              <a:rPr lang="en-US" altLang="zh-CN" sz="2000">
                <a:latin typeface="华文中宋" pitchFamily="2" charset="-122"/>
              </a:rPr>
              <a:t>——</a:t>
            </a:r>
            <a:r>
              <a:rPr lang="zh-CN" altLang="en-US"/>
              <a:t>电气设备或电力系统中，直接承担电能的变换或控制任务的电路。</a:t>
            </a:r>
          </a:p>
          <a:p>
            <a:pPr marL="990600" lvl="1" indent="-533400" eaLnBrk="1" hangingPunct="1">
              <a:lnSpc>
                <a:spcPct val="110000"/>
              </a:lnSpc>
              <a:buFontTx/>
              <a:buNone/>
            </a:pPr>
            <a:r>
              <a:rPr kumimoji="0" lang="en-US" altLang="zh-CN" sz="2400" b="1">
                <a:latin typeface="华文中宋" pitchFamily="2" charset="-122"/>
              </a:rPr>
              <a:t>2</a:t>
            </a:r>
            <a:r>
              <a:rPr kumimoji="0" lang="zh-CN" altLang="en-US" sz="2400" b="1">
                <a:latin typeface="华文中宋" pitchFamily="2" charset="-122"/>
              </a:rPr>
              <a:t>）分类</a:t>
            </a:r>
            <a:r>
              <a:rPr kumimoji="0" lang="en-US" altLang="zh-CN" sz="2400" b="1">
                <a:latin typeface="华文中宋" pitchFamily="2" charset="-122"/>
              </a:rPr>
              <a:t>:</a:t>
            </a:r>
          </a:p>
          <a:p>
            <a:pPr marL="1371600" lvl="2" indent="-457200" eaLnBrk="1" hangingPunct="1">
              <a:lnSpc>
                <a:spcPct val="110000"/>
              </a:lnSpc>
              <a:spcBef>
                <a:spcPct val="0"/>
              </a:spcBef>
              <a:buFontTx/>
              <a:buNone/>
            </a:pPr>
            <a:r>
              <a:rPr kumimoji="0" lang="en-US" altLang="zh-CN" sz="1800" b="1">
                <a:latin typeface="华文中宋" pitchFamily="2" charset="-122"/>
              </a:rPr>
              <a:t>        </a:t>
            </a:r>
            <a:r>
              <a:rPr kumimoji="0" lang="zh-CN" altLang="en-US" sz="2000" b="1">
                <a:latin typeface="华文中宋" pitchFamily="2" charset="-122"/>
              </a:rPr>
              <a:t>电真空器件</a:t>
            </a:r>
            <a:r>
              <a:rPr kumimoji="0" lang="zh-CN" altLang="en-US" sz="1800" b="1">
                <a:latin typeface="华文中宋" pitchFamily="2" charset="-122"/>
              </a:rPr>
              <a:t>    </a:t>
            </a:r>
            <a:r>
              <a:rPr kumimoji="0" lang="en-US" altLang="zh-CN" sz="2000">
                <a:latin typeface="华文中宋" pitchFamily="2" charset="-122"/>
              </a:rPr>
              <a:t>(</a:t>
            </a:r>
            <a:r>
              <a:rPr kumimoji="0" lang="zh-CN" altLang="en-US" sz="2000">
                <a:latin typeface="华文中宋" pitchFamily="2" charset="-122"/>
              </a:rPr>
              <a:t>汞弧整流器、闸流管</a:t>
            </a:r>
            <a:r>
              <a:rPr kumimoji="0" lang="en-US" altLang="zh-CN" sz="2000">
                <a:latin typeface="华文中宋" pitchFamily="2" charset="-122"/>
              </a:rPr>
              <a:t>)</a:t>
            </a:r>
          </a:p>
          <a:p>
            <a:pPr marL="1371600" lvl="2" indent="-457200" eaLnBrk="1" hangingPunct="1">
              <a:lnSpc>
                <a:spcPct val="110000"/>
              </a:lnSpc>
              <a:spcBef>
                <a:spcPct val="0"/>
              </a:spcBef>
              <a:buFontTx/>
              <a:buNone/>
            </a:pPr>
            <a:endParaRPr kumimoji="0" lang="en-US" altLang="zh-CN" sz="2000">
              <a:latin typeface="华文中宋" pitchFamily="2" charset="-122"/>
            </a:endParaRPr>
          </a:p>
          <a:p>
            <a:pPr marL="1371600" lvl="2" indent="-457200" eaLnBrk="1" hangingPunct="1">
              <a:lnSpc>
                <a:spcPct val="110000"/>
              </a:lnSpc>
              <a:spcBef>
                <a:spcPct val="0"/>
              </a:spcBef>
              <a:buFontTx/>
              <a:buNone/>
            </a:pPr>
            <a:r>
              <a:rPr kumimoji="0" lang="en-US" altLang="zh-CN" sz="1800">
                <a:latin typeface="华文中宋" pitchFamily="2" charset="-122"/>
              </a:rPr>
              <a:t>      </a:t>
            </a:r>
            <a:r>
              <a:rPr kumimoji="1" lang="en-US" altLang="zh-CN" sz="2800" b="1" kern="1200">
                <a:solidFill>
                  <a:srgbClr val="0000FF"/>
                </a:solidFill>
                <a:latin typeface="Times New Roman" pitchFamily="18" charset="0"/>
                <a:ea typeface="华文中宋" pitchFamily="2" charset="-122"/>
                <a:cs typeface="+mn-cs"/>
              </a:rPr>
              <a:t>  </a:t>
            </a:r>
            <a:r>
              <a:rPr kumimoji="1" lang="zh-CN" altLang="en-US" sz="2800" b="1" kern="1200">
                <a:solidFill>
                  <a:srgbClr val="0000FF"/>
                </a:solidFill>
                <a:latin typeface="Times New Roman" pitchFamily="18" charset="0"/>
                <a:ea typeface="华文中宋" pitchFamily="2" charset="-122"/>
                <a:cs typeface="+mn-cs"/>
              </a:rPr>
              <a:t>半导体器件    </a:t>
            </a:r>
            <a:r>
              <a:rPr kumimoji="0" lang="en-US" altLang="zh-CN" sz="2000">
                <a:latin typeface="华文中宋" pitchFamily="2" charset="-122"/>
              </a:rPr>
              <a:t>(</a:t>
            </a:r>
            <a:r>
              <a:rPr kumimoji="0" lang="zh-CN" altLang="en-US" sz="2000">
                <a:latin typeface="华文中宋" pitchFamily="2" charset="-122"/>
              </a:rPr>
              <a:t>采用的主要材料硅）</a:t>
            </a:r>
            <a:r>
              <a:rPr kumimoji="0" lang="zh-CN" altLang="en-US" sz="1800">
                <a:solidFill>
                  <a:schemeClr val="bg1"/>
                </a:solidFill>
                <a:latin typeface="华文中宋" pitchFamily="2" charset="-122"/>
              </a:rPr>
              <a:t>仍然</a:t>
            </a:r>
            <a:endParaRPr kumimoji="0" lang="zh-CN" altLang="en-US" sz="1800" dirty="0">
              <a:solidFill>
                <a:schemeClr val="bg1"/>
              </a:solidFill>
              <a:latin typeface="华文中宋" pitchFamily="2" charset="-122"/>
            </a:endParaRPr>
          </a:p>
        </p:txBody>
      </p:sp>
      <p:sp>
        <p:nvSpPr>
          <p:cNvPr id="6148" name="AutoShape 4"/>
          <p:cNvSpPr/>
          <p:nvPr/>
        </p:nvSpPr>
        <p:spPr bwMode="auto">
          <a:xfrm>
            <a:off x="1676400" y="5410200"/>
            <a:ext cx="360363" cy="720725"/>
          </a:xfrm>
          <a:prstGeom prst="leftBrace">
            <a:avLst>
              <a:gd name="adj1" fmla="val 16667"/>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7" name="Rectangle 8"/>
          <p:cNvSpPr>
            <a:spLocks noGrp="1" noChangeArrowheads="1"/>
          </p:cNvSpPr>
          <p:nvPr>
            <p:ph type="title"/>
          </p:nvPr>
        </p:nvSpPr>
        <p:spPr>
          <a:xfrm>
            <a:off x="1219200" y="152400"/>
            <a:ext cx="7391400" cy="685800"/>
          </a:xfrm>
        </p:spPr>
        <p:txBody>
          <a:bodyPr/>
          <a:lstStyle/>
          <a:p>
            <a:pPr eaLnBrk="1" hangingPunct="1"/>
            <a:r>
              <a:rPr lang="en-US" altLang="zh-CN" sz="3600" b="1">
                <a:latin typeface="Arial" charset="0"/>
              </a:rPr>
              <a:t>2.1.1</a:t>
            </a:r>
            <a:r>
              <a:rPr lang="en-US" altLang="zh-CN" sz="3600" b="1">
                <a:latin typeface="黑体" pitchFamily="49" charset="-122"/>
              </a:rPr>
              <a:t> </a:t>
            </a:r>
            <a:r>
              <a:rPr lang="zh-CN" altLang="en-US" sz="3600" b="1">
                <a:latin typeface="黑体" pitchFamily="49" charset="-122"/>
              </a:rPr>
              <a:t>电力电子器件的概念和特征</a:t>
            </a:r>
            <a:endParaRPr lang="zh-CN" altLang="en-US" sz="3600" b="1" dirty="0">
              <a:latin typeface="黑体" pitchFamily="49" charset="-122"/>
            </a:endParaRPr>
          </a:p>
        </p:txBody>
      </p:sp>
      <p:sp>
        <p:nvSpPr>
          <p:cNvPr id="3081" name="Text Box 12"/>
          <p:cNvSpPr txBox="1">
            <a:spLocks noChangeArrowheads="1"/>
          </p:cNvSpPr>
          <p:nvPr/>
        </p:nvSpPr>
        <p:spPr bwMode="auto">
          <a:xfrm>
            <a:off x="685800" y="971550"/>
            <a:ext cx="30480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华文中宋" pitchFamily="2" charset="-122"/>
                <a:ea typeface="华文中宋" pitchFamily="2" charset="-122"/>
              </a:defRPr>
            </a:lvl1pPr>
            <a:lvl2pPr marL="742950" indent="-285750"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eaLnBrk="1" hangingPunct="1">
              <a:spcBef>
                <a:spcPct val="50000"/>
              </a:spcBef>
            </a:pPr>
            <a:r>
              <a:rPr lang="zh-CN" altLang="en-US" sz="2800" b="1" dirty="0">
                <a:solidFill>
                  <a:srgbClr val="0000FF"/>
                </a:solidFill>
                <a:latin typeface="Times New Roman" pitchFamily="18" charset="0"/>
              </a:rPr>
              <a:t>电力电子器件</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42</a:t>
            </a:fld>
            <a:endParaRPr lang="zh-CN" altLang="en-US"/>
          </a:p>
        </p:txBody>
      </p:sp>
      <p:sp>
        <p:nvSpPr>
          <p:cNvPr id="3" name="日期占位符 2"/>
          <p:cNvSpPr>
            <a:spLocks noGrp="1"/>
          </p:cNvSpPr>
          <p:nvPr>
            <p:ph type="dt" sz="half" idx="10"/>
          </p:nvPr>
        </p:nvSpPr>
        <p:spPr/>
        <p:txBody>
          <a:bodyPr/>
          <a:lstStyle/>
          <a:p>
            <a:fld id="{B90ED692-E980-40E5-8EC1-6C15B8320B68}" type="datetime10">
              <a:rPr lang="zh-CN" altLang="en-US" smtClean="0"/>
              <a:t>22:28</a:t>
            </a:fld>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22325"/>
    </mc:Choice>
    <mc:Fallback xmlns="">
      <p:transition spd="slow" advTm="12232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147">
                                            <p:txEl>
                                              <p:pRg st="1" end="1"/>
                                            </p:txEl>
                                          </p:spTgt>
                                        </p:tgtEl>
                                        <p:attrNameLst>
                                          <p:attrName>style.visibility</p:attrName>
                                        </p:attrNameLst>
                                      </p:cBhvr>
                                      <p:to>
                                        <p:strVal val="visible"/>
                                      </p:to>
                                    </p:set>
                                    <p:animEffect transition="in" filter="blinds(horizontal)">
                                      <p:cBhvr>
                                        <p:cTn id="10" dur="500"/>
                                        <p:tgtEl>
                                          <p:spTgt spid="614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3" dur="500"/>
                                        <p:tgtEl>
                                          <p:spTgt spid="6147">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147">
                                            <p:txEl>
                                              <p:pRg st="4" end="4"/>
                                            </p:txEl>
                                          </p:spTgt>
                                        </p:tgtEl>
                                        <p:attrNameLst>
                                          <p:attrName>style.visibility</p:attrName>
                                        </p:attrNameLst>
                                      </p:cBhvr>
                                      <p:to>
                                        <p:strVal val="visible"/>
                                      </p:to>
                                    </p:set>
                                    <p:animEffect transition="in" filter="blinds(horizontal)">
                                      <p:cBhvr>
                                        <p:cTn id="16" dur="500"/>
                                        <p:tgtEl>
                                          <p:spTgt spid="6147">
                                            <p:txEl>
                                              <p:pRg st="4" end="4"/>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6147">
                                            <p:txEl>
                                              <p:pRg st="5" end="5"/>
                                            </p:txEl>
                                          </p:spTgt>
                                        </p:tgtEl>
                                        <p:attrNameLst>
                                          <p:attrName>style.visibility</p:attrName>
                                        </p:attrNameLst>
                                      </p:cBhvr>
                                      <p:to>
                                        <p:strVal val="visible"/>
                                      </p:to>
                                    </p:set>
                                    <p:animEffect transition="in" filter="blinds(horizontal)">
                                      <p:cBhvr>
                                        <p:cTn id="19" dur="500"/>
                                        <p:tgtEl>
                                          <p:spTgt spid="6147">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6147">
                                            <p:txEl>
                                              <p:pRg st="6" end="6"/>
                                            </p:txEl>
                                          </p:spTgt>
                                        </p:tgtEl>
                                        <p:attrNameLst>
                                          <p:attrName>style.visibility</p:attrName>
                                        </p:attrNameLst>
                                      </p:cBhvr>
                                      <p:to>
                                        <p:strVal val="visible"/>
                                      </p:to>
                                    </p:set>
                                    <p:animEffect transition="in" filter="blinds(horizontal)">
                                      <p:cBhvr>
                                        <p:cTn id="24" dur="500"/>
                                        <p:tgtEl>
                                          <p:spTgt spid="6147">
                                            <p:txEl>
                                              <p:pRg st="6" end="6"/>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6147">
                                            <p:txEl>
                                              <p:pRg st="7" end="7"/>
                                            </p:txEl>
                                          </p:spTgt>
                                        </p:tgtEl>
                                        <p:attrNameLst>
                                          <p:attrName>style.visibility</p:attrName>
                                        </p:attrNameLst>
                                      </p:cBhvr>
                                      <p:to>
                                        <p:strVal val="visible"/>
                                      </p:to>
                                    </p:set>
                                    <p:animEffect transition="in" filter="blinds(horizontal)">
                                      <p:cBhvr>
                                        <p:cTn id="27" dur="500"/>
                                        <p:tgtEl>
                                          <p:spTgt spid="6147">
                                            <p:txEl>
                                              <p:pRg st="7" end="7"/>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6147">
                                            <p:txEl>
                                              <p:pRg st="9" end="9"/>
                                            </p:txEl>
                                          </p:spTgt>
                                        </p:tgtEl>
                                        <p:attrNameLst>
                                          <p:attrName>style.visibility</p:attrName>
                                        </p:attrNameLst>
                                      </p:cBhvr>
                                      <p:to>
                                        <p:strVal val="visible"/>
                                      </p:to>
                                    </p:set>
                                    <p:animEffect transition="in" filter="blinds(horizontal)">
                                      <p:cBhvr>
                                        <p:cTn id="30" dur="500"/>
                                        <p:tgtEl>
                                          <p:spTgt spid="6147">
                                            <p:txEl>
                                              <p:pRg st="9" end="9"/>
                                            </p:txEl>
                                          </p:spTgt>
                                        </p:tgtEl>
                                      </p:cBhvr>
                                    </p:animEffect>
                                  </p:childTnLst>
                                </p:cTn>
                              </p:par>
                            </p:childTnLst>
                          </p:cTn>
                        </p:par>
                        <p:par>
                          <p:cTn id="31" fill="hold">
                            <p:stCondLst>
                              <p:cond delay="500"/>
                            </p:stCondLst>
                            <p:childTnLst>
                              <p:par>
                                <p:cTn id="32" presetID="3" presetClass="entr" presetSubtype="10" fill="hold" grpId="0" nodeType="afterEffect">
                                  <p:stCondLst>
                                    <p:cond delay="0"/>
                                  </p:stCondLst>
                                  <p:childTnLst>
                                    <p:set>
                                      <p:cBhvr>
                                        <p:cTn id="33" dur="1" fill="hold">
                                          <p:stCondLst>
                                            <p:cond delay="0"/>
                                          </p:stCondLst>
                                        </p:cTn>
                                        <p:tgtEl>
                                          <p:spTgt spid="6148"/>
                                        </p:tgtEl>
                                        <p:attrNameLst>
                                          <p:attrName>style.visibility</p:attrName>
                                        </p:attrNameLst>
                                      </p:cBhvr>
                                      <p:to>
                                        <p:strVal val="visible"/>
                                      </p:to>
                                    </p:set>
                                    <p:animEffect transition="in" filter="blinds(horizontal)">
                                      <p:cBhvr>
                                        <p:cTn id="34"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bldLvl="2" autoUpdateAnimBg="0"/>
      <p:bldP spid="614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050"/>
          <p:cNvSpPr>
            <a:spLocks noGrp="1" noChangeArrowheads="1"/>
          </p:cNvSpPr>
          <p:nvPr>
            <p:ph type="title"/>
          </p:nvPr>
        </p:nvSpPr>
        <p:spPr>
          <a:xfrm>
            <a:off x="1066800" y="152400"/>
            <a:ext cx="7391400" cy="381000"/>
          </a:xfrm>
        </p:spPr>
        <p:txBody>
          <a:bodyPr/>
          <a:lstStyle/>
          <a:p>
            <a:pPr eaLnBrk="1" hangingPunct="1"/>
            <a:r>
              <a:rPr lang="en-US" altLang="zh-CN" sz="3600" b="1" dirty="0">
                <a:latin typeface="Arial" charset="0"/>
              </a:rPr>
              <a:t>2.1.1</a:t>
            </a:r>
            <a:r>
              <a:rPr lang="en-US" altLang="zh-CN" sz="3600" b="1" dirty="0">
                <a:latin typeface="黑体" pitchFamily="49" charset="-122"/>
              </a:rPr>
              <a:t> </a:t>
            </a:r>
            <a:r>
              <a:rPr lang="zh-CN" altLang="en-US" sz="3600" b="1" dirty="0">
                <a:latin typeface="黑体" pitchFamily="49" charset="-122"/>
              </a:rPr>
              <a:t>电力电子器件的概念和特征</a:t>
            </a:r>
          </a:p>
        </p:txBody>
      </p:sp>
      <p:sp>
        <p:nvSpPr>
          <p:cNvPr id="260100" name="Rectangle 2052"/>
          <p:cNvSpPr>
            <a:spLocks noChangeArrowheads="1"/>
          </p:cNvSpPr>
          <p:nvPr/>
        </p:nvSpPr>
        <p:spPr bwMode="auto">
          <a:xfrm>
            <a:off x="683568" y="1828800"/>
            <a:ext cx="3178175" cy="1044575"/>
          </a:xfrm>
          <a:prstGeom prst="rect">
            <a:avLst/>
          </a:prstGeom>
          <a:noFill/>
          <a:ln w="38100" cmpd="dbl">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pPr>
            <a:r>
              <a:rPr lang="en-US" altLang="zh-CN" sz="2000" dirty="0">
                <a:latin typeface="Arial" charset="0"/>
                <a:ea typeface="宋体" charset="-122"/>
              </a:rPr>
              <a:t>(1) </a:t>
            </a:r>
            <a:r>
              <a:rPr lang="zh-CN" altLang="en-US" sz="2000" dirty="0">
                <a:latin typeface="Arial" charset="0"/>
                <a:ea typeface="宋体" charset="-122"/>
              </a:rPr>
              <a:t>能处理电功率的大小，即承受电压和电流的能力，是最重要的参数</a:t>
            </a:r>
          </a:p>
        </p:txBody>
      </p:sp>
      <p:grpSp>
        <p:nvGrpSpPr>
          <p:cNvPr id="260101" name="Group 2053"/>
          <p:cNvGrpSpPr/>
          <p:nvPr/>
        </p:nvGrpSpPr>
        <p:grpSpPr bwMode="auto">
          <a:xfrm>
            <a:off x="3960168" y="1828800"/>
            <a:ext cx="4648200" cy="1044575"/>
            <a:chOff x="2256" y="1440"/>
            <a:chExt cx="2928" cy="658"/>
          </a:xfrm>
        </p:grpSpPr>
        <p:sp>
          <p:nvSpPr>
            <p:cNvPr id="4109" name="Rectangle 2054"/>
            <p:cNvSpPr>
              <a:spLocks noChangeArrowheads="1"/>
            </p:cNvSpPr>
            <p:nvPr/>
          </p:nvSpPr>
          <p:spPr bwMode="auto">
            <a:xfrm>
              <a:off x="2928" y="1440"/>
              <a:ext cx="2256" cy="658"/>
            </a:xfrm>
            <a:prstGeom prst="rect">
              <a:avLst/>
            </a:prstGeom>
            <a:noFill/>
            <a:ln w="38100" cmpd="dbl">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pPr>
              <a:r>
                <a:rPr lang="zh-CN" altLang="en-US" sz="2000" dirty="0">
                  <a:solidFill>
                    <a:srgbClr val="000099"/>
                  </a:solidFill>
                  <a:latin typeface="Arial" charset="0"/>
                  <a:ea typeface="宋体" charset="-122"/>
                </a:rPr>
                <a:t>处理电功率能力小至毫瓦级，大至兆瓦级</a:t>
              </a:r>
              <a:r>
                <a:rPr lang="en-US" altLang="zh-CN" sz="2000" dirty="0">
                  <a:solidFill>
                    <a:srgbClr val="000099"/>
                  </a:solidFill>
                  <a:latin typeface="Arial" charset="0"/>
                  <a:ea typeface="宋体" charset="-122"/>
                </a:rPr>
                <a:t>, </a:t>
              </a:r>
              <a:r>
                <a:rPr lang="zh-CN" altLang="en-US" sz="2000" dirty="0">
                  <a:solidFill>
                    <a:srgbClr val="000099"/>
                  </a:solidFill>
                  <a:latin typeface="Arial" charset="0"/>
                  <a:ea typeface="宋体" charset="-122"/>
                </a:rPr>
                <a:t>大多都远大于处理信息的电子器件。</a:t>
              </a:r>
            </a:p>
          </p:txBody>
        </p:sp>
        <p:sp>
          <p:nvSpPr>
            <p:cNvPr id="4110" name="AutoShape 2055"/>
            <p:cNvSpPr>
              <a:spLocks noChangeArrowheads="1"/>
            </p:cNvSpPr>
            <p:nvPr/>
          </p:nvSpPr>
          <p:spPr bwMode="auto">
            <a:xfrm>
              <a:off x="2256" y="1680"/>
              <a:ext cx="624" cy="192"/>
            </a:xfrm>
            <a:prstGeom prst="rightArrow">
              <a:avLst>
                <a:gd name="adj1" fmla="val 50000"/>
                <a:gd name="adj2" fmla="val 81250"/>
              </a:avLst>
            </a:prstGeom>
            <a:solidFill>
              <a:schemeClr val="accent1"/>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0104" name="Rectangle 2056"/>
          <p:cNvSpPr>
            <a:spLocks noChangeArrowheads="1"/>
          </p:cNvSpPr>
          <p:nvPr/>
        </p:nvSpPr>
        <p:spPr bwMode="auto">
          <a:xfrm>
            <a:off x="683568" y="4038600"/>
            <a:ext cx="1905000" cy="1044575"/>
          </a:xfrm>
          <a:prstGeom prst="rect">
            <a:avLst/>
          </a:prstGeom>
          <a:noFill/>
          <a:ln w="38100" cmpd="dbl">
            <a:solidFill>
              <a:schemeClr val="accent1"/>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pPr>
            <a:r>
              <a:rPr lang="en-US" altLang="zh-CN" sz="2000">
                <a:latin typeface="Arial" charset="0"/>
                <a:ea typeface="宋体" charset="-122"/>
              </a:rPr>
              <a:t>(2) </a:t>
            </a:r>
            <a:r>
              <a:rPr lang="zh-CN" altLang="en-US" sz="2000">
                <a:latin typeface="Arial" charset="0"/>
                <a:ea typeface="宋体" charset="-122"/>
              </a:rPr>
              <a:t>电力电子器件一般都工作在</a:t>
            </a:r>
            <a:r>
              <a:rPr lang="zh-CN" altLang="en-US" sz="2000" b="1">
                <a:solidFill>
                  <a:srgbClr val="0000FF"/>
                </a:solidFill>
                <a:latin typeface="Arial" charset="0"/>
                <a:ea typeface="宋体" charset="-122"/>
              </a:rPr>
              <a:t>开关</a:t>
            </a:r>
            <a:r>
              <a:rPr lang="zh-CN" altLang="en-US" sz="2000">
                <a:latin typeface="Arial" charset="0"/>
                <a:ea typeface="宋体" charset="-122"/>
              </a:rPr>
              <a:t>状态</a:t>
            </a:r>
          </a:p>
        </p:txBody>
      </p:sp>
      <p:sp>
        <p:nvSpPr>
          <p:cNvPr id="260105" name="Rectangle 2057"/>
          <p:cNvSpPr>
            <a:spLocks noChangeArrowheads="1"/>
          </p:cNvSpPr>
          <p:nvPr/>
        </p:nvSpPr>
        <p:spPr bwMode="auto">
          <a:xfrm>
            <a:off x="3350568" y="3048000"/>
            <a:ext cx="5334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pPr>
            <a:r>
              <a:rPr lang="zh-CN" altLang="en-US" sz="2000" dirty="0">
                <a:solidFill>
                  <a:schemeClr val="hlink"/>
                </a:solidFill>
                <a:latin typeface="Arial" charset="0"/>
                <a:ea typeface="宋体" charset="-122"/>
              </a:rPr>
              <a:t>导通时</a:t>
            </a:r>
            <a:r>
              <a:rPr lang="zh-CN" altLang="en-US" sz="2000" dirty="0">
                <a:latin typeface="Arial" charset="0"/>
                <a:ea typeface="宋体" charset="-122"/>
              </a:rPr>
              <a:t>（通态）阻抗很小，</a:t>
            </a:r>
            <a:r>
              <a:rPr lang="zh-CN" altLang="en-US" sz="2000" dirty="0">
                <a:solidFill>
                  <a:srgbClr val="FF0000"/>
                </a:solidFill>
                <a:latin typeface="Arial" charset="0"/>
                <a:ea typeface="宋体" charset="-122"/>
              </a:rPr>
              <a:t>接近于</a:t>
            </a:r>
            <a:r>
              <a:rPr lang="zh-CN" altLang="en-US" sz="2000" dirty="0">
                <a:latin typeface="Arial" charset="0"/>
                <a:ea typeface="宋体" charset="-122"/>
              </a:rPr>
              <a:t>短路，管压降</a:t>
            </a:r>
            <a:r>
              <a:rPr lang="zh-CN" altLang="en-US" sz="2000" dirty="0">
                <a:solidFill>
                  <a:srgbClr val="FF0000"/>
                </a:solidFill>
                <a:latin typeface="Arial" charset="0"/>
                <a:ea typeface="宋体" charset="-122"/>
              </a:rPr>
              <a:t>接近于</a:t>
            </a:r>
            <a:r>
              <a:rPr lang="zh-CN" altLang="en-US" sz="2000" dirty="0">
                <a:latin typeface="Arial" charset="0"/>
                <a:ea typeface="宋体" charset="-122"/>
              </a:rPr>
              <a:t>零，而电流由外电路决定</a:t>
            </a:r>
          </a:p>
        </p:txBody>
      </p:sp>
      <p:sp>
        <p:nvSpPr>
          <p:cNvPr id="260106" name="Rectangle 2058"/>
          <p:cNvSpPr>
            <a:spLocks noChangeArrowheads="1"/>
          </p:cNvSpPr>
          <p:nvPr/>
        </p:nvSpPr>
        <p:spPr bwMode="auto">
          <a:xfrm>
            <a:off x="3350568" y="3743325"/>
            <a:ext cx="5638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pPr>
            <a:r>
              <a:rPr lang="zh-CN" altLang="en-US" sz="2000" dirty="0">
                <a:solidFill>
                  <a:schemeClr val="hlink"/>
                </a:solidFill>
                <a:latin typeface="Arial" charset="0"/>
                <a:ea typeface="宋体" charset="-122"/>
              </a:rPr>
              <a:t>阻断时</a:t>
            </a:r>
            <a:r>
              <a:rPr lang="zh-CN" altLang="en-US" sz="2000" dirty="0">
                <a:latin typeface="Arial" charset="0"/>
                <a:ea typeface="宋体" charset="-122"/>
              </a:rPr>
              <a:t>（断态）阻抗很大，</a:t>
            </a:r>
            <a:r>
              <a:rPr lang="zh-CN" altLang="en-US" sz="2000" dirty="0">
                <a:solidFill>
                  <a:srgbClr val="FF0000"/>
                </a:solidFill>
                <a:latin typeface="Arial" charset="0"/>
                <a:ea typeface="宋体" charset="-122"/>
              </a:rPr>
              <a:t>接近于</a:t>
            </a:r>
            <a:r>
              <a:rPr lang="zh-CN" altLang="en-US" sz="2000" dirty="0">
                <a:latin typeface="Arial" charset="0"/>
                <a:ea typeface="宋体" charset="-122"/>
              </a:rPr>
              <a:t>断路，电流</a:t>
            </a:r>
            <a:r>
              <a:rPr lang="zh-CN" altLang="en-US" sz="2000" dirty="0">
                <a:solidFill>
                  <a:srgbClr val="FF0000"/>
                </a:solidFill>
                <a:latin typeface="Arial" charset="0"/>
                <a:ea typeface="宋体" charset="-122"/>
              </a:rPr>
              <a:t>几乎为零</a:t>
            </a:r>
            <a:r>
              <a:rPr lang="zh-CN" altLang="en-US" sz="2000" dirty="0">
                <a:latin typeface="Arial" charset="0"/>
                <a:ea typeface="宋体" charset="-122"/>
              </a:rPr>
              <a:t>，而管子两端电压由外电路决定</a:t>
            </a:r>
          </a:p>
        </p:txBody>
      </p:sp>
      <p:sp>
        <p:nvSpPr>
          <p:cNvPr id="260107" name="Rectangle 2059"/>
          <p:cNvSpPr>
            <a:spLocks noChangeArrowheads="1"/>
          </p:cNvSpPr>
          <p:nvPr/>
        </p:nvSpPr>
        <p:spPr bwMode="auto">
          <a:xfrm>
            <a:off x="3350568" y="4500563"/>
            <a:ext cx="56022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pPr>
            <a:r>
              <a:rPr lang="zh-CN" altLang="en-US" sz="2000" dirty="0">
                <a:solidFill>
                  <a:schemeClr val="hlink"/>
                </a:solidFill>
                <a:latin typeface="Arial" charset="0"/>
                <a:ea typeface="宋体" charset="-122"/>
              </a:rPr>
              <a:t>动态特性和参数</a:t>
            </a:r>
            <a:r>
              <a:rPr lang="zh-CN" altLang="en-US" sz="2000" dirty="0">
                <a:latin typeface="Arial" charset="0"/>
                <a:ea typeface="宋体" charset="-122"/>
              </a:rPr>
              <a:t>，也是电力电子器件特性很重要的方面，有些时候甚至上升为第一位的重要问题</a:t>
            </a:r>
          </a:p>
        </p:txBody>
      </p:sp>
      <p:sp>
        <p:nvSpPr>
          <p:cNvPr id="260108" name="Rectangle 2060"/>
          <p:cNvSpPr>
            <a:spLocks noChangeArrowheads="1"/>
          </p:cNvSpPr>
          <p:nvPr/>
        </p:nvSpPr>
        <p:spPr bwMode="auto">
          <a:xfrm>
            <a:off x="3350568" y="5257800"/>
            <a:ext cx="579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pPr>
            <a:r>
              <a:rPr lang="zh-CN" altLang="en-US" sz="2000">
                <a:solidFill>
                  <a:schemeClr val="hlink"/>
                </a:solidFill>
                <a:latin typeface="Arial" charset="0"/>
                <a:ea typeface="宋体" charset="-122"/>
              </a:rPr>
              <a:t>作电路分析</a:t>
            </a:r>
            <a:r>
              <a:rPr lang="zh-CN" altLang="en-US" sz="2000">
                <a:latin typeface="Arial" charset="0"/>
                <a:ea typeface="宋体" charset="-122"/>
              </a:rPr>
              <a:t>时，为简单起见往往用理想开关来代替</a:t>
            </a:r>
          </a:p>
        </p:txBody>
      </p:sp>
      <p:sp>
        <p:nvSpPr>
          <p:cNvPr id="260109" name="AutoShape 2061"/>
          <p:cNvSpPr/>
          <p:nvPr/>
        </p:nvSpPr>
        <p:spPr bwMode="auto">
          <a:xfrm>
            <a:off x="2817168" y="3276600"/>
            <a:ext cx="457200" cy="2209800"/>
          </a:xfrm>
          <a:prstGeom prst="leftBrace">
            <a:avLst>
              <a:gd name="adj1" fmla="val 40278"/>
              <a:gd name="adj2" fmla="val 50000"/>
            </a:avLst>
          </a:prstGeom>
          <a:noFill/>
          <a:ln w="28575">
            <a:solidFill>
              <a:schemeClr val="accent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endParaRPr lang="zh-CN" altLang="zh-CN"/>
          </a:p>
        </p:txBody>
      </p:sp>
      <p:sp>
        <p:nvSpPr>
          <p:cNvPr id="4108" name="Text Box 2062"/>
          <p:cNvSpPr txBox="1">
            <a:spLocks noChangeArrowheads="1"/>
          </p:cNvSpPr>
          <p:nvPr/>
        </p:nvSpPr>
        <p:spPr bwMode="auto">
          <a:xfrm>
            <a:off x="755576" y="756444"/>
            <a:ext cx="7772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3600">
                <a:solidFill>
                  <a:schemeClr val="tx1"/>
                </a:solidFill>
                <a:latin typeface="华文中宋" pitchFamily="2" charset="-122"/>
                <a:ea typeface="华文中宋" pitchFamily="2" charset="-122"/>
              </a:defRPr>
            </a:lvl1pPr>
            <a:lvl2pPr marL="742950" indent="-285750"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a:lnSpc>
                <a:spcPct val="100000"/>
              </a:lnSpc>
            </a:pPr>
            <a:r>
              <a:rPr lang="en-US" altLang="zh-CN" sz="2800" b="1" dirty="0">
                <a:latin typeface="Times New Roman" pitchFamily="18" charset="0"/>
              </a:rPr>
              <a:t>3</a:t>
            </a:r>
            <a:r>
              <a:rPr lang="zh-CN" altLang="en-US" sz="2800" b="1" dirty="0">
                <a:latin typeface="Times New Roman" pitchFamily="18" charset="0"/>
              </a:rPr>
              <a:t>）同处理信息的电子器件相比的一般特征：</a:t>
            </a:r>
            <a:endParaRPr lang="zh-CN" altLang="en-US" dirty="0"/>
          </a:p>
        </p:txBody>
      </p:sp>
      <p:sp>
        <p:nvSpPr>
          <p:cNvPr id="2" name="灯片编号占位符 1"/>
          <p:cNvSpPr>
            <a:spLocks noGrp="1"/>
          </p:cNvSpPr>
          <p:nvPr>
            <p:ph type="sldNum" sz="quarter" idx="12"/>
          </p:nvPr>
        </p:nvSpPr>
        <p:spPr>
          <a:xfrm>
            <a:off x="6779568" y="6245225"/>
            <a:ext cx="2133600" cy="476250"/>
          </a:xfrm>
        </p:spPr>
        <p:txBody>
          <a:bodyPr/>
          <a:lstStyle/>
          <a:p>
            <a:fld id="{0C913308-F349-4B6D-A68A-DD1791B4A57B}" type="slidenum">
              <a:rPr lang="zh-CN" altLang="en-US" smtClean="0"/>
              <a:t>43</a:t>
            </a:fld>
            <a:endParaRPr lang="zh-CN" altLang="en-US"/>
          </a:p>
        </p:txBody>
      </p:sp>
      <p:sp>
        <p:nvSpPr>
          <p:cNvPr id="3" name="日期占位符 2"/>
          <p:cNvSpPr>
            <a:spLocks noGrp="1"/>
          </p:cNvSpPr>
          <p:nvPr>
            <p:ph type="dt" sz="half" idx="10"/>
          </p:nvPr>
        </p:nvSpPr>
        <p:spPr>
          <a:xfrm>
            <a:off x="1064568" y="6477000"/>
            <a:ext cx="914400" cy="228600"/>
          </a:xfrm>
        </p:spPr>
        <p:txBody>
          <a:bodyPr/>
          <a:lstStyle/>
          <a:p>
            <a:fld id="{DA666EC5-421D-4CFF-860B-AE6644BFDA60}" type="datetime10">
              <a:rPr lang="zh-CN" altLang="en-US" smtClean="0"/>
              <a:t>22:28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25928"/>
    </mc:Choice>
    <mc:Fallback xmlns="">
      <p:transition spd="slow" advTm="32592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260100"/>
                                        </p:tgtEl>
                                        <p:attrNameLst>
                                          <p:attrName>style.visibility</p:attrName>
                                        </p:attrNameLst>
                                      </p:cBhvr>
                                      <p:to>
                                        <p:strVal val="visible"/>
                                      </p:to>
                                    </p:set>
                                    <p:animEffect transition="in" filter="barn(outVertical)">
                                      <p:cBhvr>
                                        <p:cTn id="7" dur="500"/>
                                        <p:tgtEl>
                                          <p:spTgt spid="260100"/>
                                        </p:tgtEl>
                                      </p:cBhvr>
                                    </p:animEffect>
                                  </p:childTnLst>
                                </p:cTn>
                              </p:par>
                              <p:par>
                                <p:cTn id="8" presetID="22" presetClass="entr" presetSubtype="8" fill="hold" nodeType="withEffect">
                                  <p:stCondLst>
                                    <p:cond delay="0"/>
                                  </p:stCondLst>
                                  <p:childTnLst>
                                    <p:set>
                                      <p:cBhvr>
                                        <p:cTn id="9" dur="1" fill="hold">
                                          <p:stCondLst>
                                            <p:cond delay="0"/>
                                          </p:stCondLst>
                                        </p:cTn>
                                        <p:tgtEl>
                                          <p:spTgt spid="260101"/>
                                        </p:tgtEl>
                                        <p:attrNameLst>
                                          <p:attrName>style.visibility</p:attrName>
                                        </p:attrNameLst>
                                      </p:cBhvr>
                                      <p:to>
                                        <p:strVal val="visible"/>
                                      </p:to>
                                    </p:set>
                                    <p:animEffect transition="in" filter="wipe(left)">
                                      <p:cBhvr>
                                        <p:cTn id="10" dur="500"/>
                                        <p:tgtEl>
                                          <p:spTgt spid="260101"/>
                                        </p:tgtEl>
                                      </p:cBhvr>
                                    </p:animEffect>
                                  </p:childTnLst>
                                </p:cTn>
                              </p:par>
                              <p:par>
                                <p:cTn id="11" presetID="2" presetClass="entr" presetSubtype="8" fill="hold" grpId="0" nodeType="withEffect">
                                  <p:stCondLst>
                                    <p:cond delay="0"/>
                                  </p:stCondLst>
                                  <p:childTnLst>
                                    <p:set>
                                      <p:cBhvr>
                                        <p:cTn id="12" dur="1" fill="hold">
                                          <p:stCondLst>
                                            <p:cond delay="0"/>
                                          </p:stCondLst>
                                        </p:cTn>
                                        <p:tgtEl>
                                          <p:spTgt spid="260104"/>
                                        </p:tgtEl>
                                        <p:attrNameLst>
                                          <p:attrName>style.visibility</p:attrName>
                                        </p:attrNameLst>
                                      </p:cBhvr>
                                      <p:to>
                                        <p:strVal val="visible"/>
                                      </p:to>
                                    </p:set>
                                    <p:anim calcmode="lin" valueType="num">
                                      <p:cBhvr additive="base">
                                        <p:cTn id="13" dur="500" fill="hold"/>
                                        <p:tgtEl>
                                          <p:spTgt spid="260104"/>
                                        </p:tgtEl>
                                        <p:attrNameLst>
                                          <p:attrName>ppt_x</p:attrName>
                                        </p:attrNameLst>
                                      </p:cBhvr>
                                      <p:tavLst>
                                        <p:tav tm="0">
                                          <p:val>
                                            <p:strVal val="0-#ppt_w/2"/>
                                          </p:val>
                                        </p:tav>
                                        <p:tav tm="100000">
                                          <p:val>
                                            <p:strVal val="#ppt_x"/>
                                          </p:val>
                                        </p:tav>
                                      </p:tavLst>
                                    </p:anim>
                                    <p:anim calcmode="lin" valueType="num">
                                      <p:cBhvr additive="base">
                                        <p:cTn id="14" dur="500" fill="hold"/>
                                        <p:tgtEl>
                                          <p:spTgt spid="260104"/>
                                        </p:tgtEl>
                                        <p:attrNameLst>
                                          <p:attrName>ppt_y</p:attrName>
                                        </p:attrNameLst>
                                      </p:cBhvr>
                                      <p:tavLst>
                                        <p:tav tm="0">
                                          <p:val>
                                            <p:strVal val="#ppt_y"/>
                                          </p:val>
                                        </p:tav>
                                        <p:tav tm="100000">
                                          <p:val>
                                            <p:strVal val="#ppt_y"/>
                                          </p:val>
                                        </p:tav>
                                      </p:tavLst>
                                    </p:anim>
                                  </p:childTnLst>
                                </p:cTn>
                              </p:par>
                              <p:par>
                                <p:cTn id="15" presetID="1" presetClass="entr" presetSubtype="0" fill="hold" grpId="0" nodeType="withEffect">
                                  <p:stCondLst>
                                    <p:cond delay="0"/>
                                  </p:stCondLst>
                                  <p:childTnLst>
                                    <p:set>
                                      <p:cBhvr>
                                        <p:cTn id="16" dur="1" fill="hold">
                                          <p:stCondLst>
                                            <p:cond delay="499"/>
                                          </p:stCondLst>
                                        </p:cTn>
                                        <p:tgtEl>
                                          <p:spTgt spid="260109"/>
                                        </p:tgtEl>
                                        <p:attrNameLst>
                                          <p:attrName>style.visibility</p:attrName>
                                        </p:attrNameLst>
                                      </p:cBhvr>
                                      <p:to>
                                        <p:strVal val="visible"/>
                                      </p:to>
                                    </p:set>
                                  </p:childTnLst>
                                </p:cTn>
                              </p:par>
                              <p:par>
                                <p:cTn id="17" presetID="22" presetClass="entr" presetSubtype="8" fill="hold" grpId="0" nodeType="withEffect">
                                  <p:stCondLst>
                                    <p:cond delay="0"/>
                                  </p:stCondLst>
                                  <p:childTnLst>
                                    <p:set>
                                      <p:cBhvr>
                                        <p:cTn id="18" dur="1" fill="hold">
                                          <p:stCondLst>
                                            <p:cond delay="0"/>
                                          </p:stCondLst>
                                        </p:cTn>
                                        <p:tgtEl>
                                          <p:spTgt spid="260105"/>
                                        </p:tgtEl>
                                        <p:attrNameLst>
                                          <p:attrName>style.visibility</p:attrName>
                                        </p:attrNameLst>
                                      </p:cBhvr>
                                      <p:to>
                                        <p:strVal val="visible"/>
                                      </p:to>
                                    </p:set>
                                    <p:animEffect transition="in" filter="wipe(left)">
                                      <p:cBhvr>
                                        <p:cTn id="19" dur="500"/>
                                        <p:tgtEl>
                                          <p:spTgt spid="260105"/>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60106"/>
                                        </p:tgtEl>
                                        <p:attrNameLst>
                                          <p:attrName>style.visibility</p:attrName>
                                        </p:attrNameLst>
                                      </p:cBhvr>
                                      <p:to>
                                        <p:strVal val="visible"/>
                                      </p:to>
                                    </p:set>
                                    <p:animEffect transition="in" filter="wipe(left)">
                                      <p:cBhvr>
                                        <p:cTn id="22" dur="500"/>
                                        <p:tgtEl>
                                          <p:spTgt spid="260106"/>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260107"/>
                                        </p:tgtEl>
                                        <p:attrNameLst>
                                          <p:attrName>style.visibility</p:attrName>
                                        </p:attrNameLst>
                                      </p:cBhvr>
                                      <p:to>
                                        <p:strVal val="visible"/>
                                      </p:to>
                                    </p:set>
                                    <p:animEffect transition="in" filter="wipe(up)">
                                      <p:cBhvr>
                                        <p:cTn id="25" dur="500"/>
                                        <p:tgtEl>
                                          <p:spTgt spid="260107"/>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60108"/>
                                        </p:tgtEl>
                                        <p:attrNameLst>
                                          <p:attrName>style.visibility</p:attrName>
                                        </p:attrNameLst>
                                      </p:cBhvr>
                                      <p:to>
                                        <p:strVal val="visible"/>
                                      </p:to>
                                    </p:set>
                                    <p:animEffect transition="in" filter="wipe(left)">
                                      <p:cBhvr>
                                        <p:cTn id="28" dur="500"/>
                                        <p:tgtEl>
                                          <p:spTgt spid="260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00" grpId="0" animBg="1" autoUpdateAnimBg="0"/>
      <p:bldP spid="260104" grpId="0" animBg="1" autoUpdateAnimBg="0"/>
      <p:bldP spid="260105" grpId="0" autoUpdateAnimBg="0"/>
      <p:bldP spid="260106" grpId="0" autoUpdateAnimBg="0"/>
      <p:bldP spid="260107" grpId="0" autoUpdateAnimBg="0"/>
      <p:bldP spid="260108" grpId="0" autoUpdateAnimBg="0"/>
      <p:bldP spid="26010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1026"/>
          <p:cNvSpPr>
            <a:spLocks noGrp="1" noChangeArrowheads="1"/>
          </p:cNvSpPr>
          <p:nvPr>
            <p:ph type="title"/>
          </p:nvPr>
        </p:nvSpPr>
        <p:spPr>
          <a:xfrm>
            <a:off x="1066800" y="152400"/>
            <a:ext cx="6961584" cy="381000"/>
          </a:xfrm>
        </p:spPr>
        <p:txBody>
          <a:bodyPr/>
          <a:lstStyle/>
          <a:p>
            <a:pPr eaLnBrk="1" hangingPunct="1"/>
            <a:r>
              <a:rPr lang="en-US" altLang="zh-CN" sz="3600" b="1" dirty="0">
                <a:latin typeface="Arial" charset="0"/>
              </a:rPr>
              <a:t>2.1.1</a:t>
            </a:r>
            <a:r>
              <a:rPr lang="en-US" altLang="zh-CN" sz="3600" b="1" dirty="0">
                <a:latin typeface="黑体" pitchFamily="49" charset="-122"/>
              </a:rPr>
              <a:t> </a:t>
            </a:r>
            <a:r>
              <a:rPr lang="zh-CN" altLang="en-US" sz="3600" b="1" dirty="0">
                <a:latin typeface="黑体" pitchFamily="49" charset="-122"/>
              </a:rPr>
              <a:t>电力电子器件的概念和特征</a:t>
            </a:r>
          </a:p>
        </p:txBody>
      </p:sp>
      <p:sp>
        <p:nvSpPr>
          <p:cNvPr id="261124" name="Rectangle 1028"/>
          <p:cNvSpPr>
            <a:spLocks noChangeArrowheads="1"/>
          </p:cNvSpPr>
          <p:nvPr/>
        </p:nvSpPr>
        <p:spPr bwMode="auto">
          <a:xfrm>
            <a:off x="362645" y="980728"/>
            <a:ext cx="795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pPr>
            <a:r>
              <a:rPr lang="en-US" altLang="zh-CN" sz="2400">
                <a:solidFill>
                  <a:schemeClr val="hlink"/>
                </a:solidFill>
                <a:latin typeface="Arial" charset="0"/>
                <a:ea typeface="宋体" charset="-122"/>
              </a:rPr>
              <a:t>(3) </a:t>
            </a:r>
            <a:r>
              <a:rPr lang="zh-CN" altLang="en-US" sz="2400">
                <a:solidFill>
                  <a:schemeClr val="hlink"/>
                </a:solidFill>
                <a:latin typeface="Arial" charset="0"/>
                <a:ea typeface="宋体" charset="-122"/>
              </a:rPr>
              <a:t>实用中，电力电子器件往往需要由信息电子电路来控制</a:t>
            </a:r>
          </a:p>
        </p:txBody>
      </p:sp>
      <p:sp>
        <p:nvSpPr>
          <p:cNvPr id="261125" name="Rectangle 1029"/>
          <p:cNvSpPr>
            <a:spLocks noChangeArrowheads="1"/>
          </p:cNvSpPr>
          <p:nvPr/>
        </p:nvSpPr>
        <p:spPr bwMode="auto">
          <a:xfrm>
            <a:off x="1200845" y="1460153"/>
            <a:ext cx="7622232" cy="860425"/>
          </a:xfrm>
          <a:prstGeom prst="rect">
            <a:avLst/>
          </a:prstGeom>
          <a:noFill/>
          <a:ln w="38100" cmpd="dbl">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00000"/>
              </a:lnSpc>
            </a:pPr>
            <a:r>
              <a:rPr lang="zh-CN" altLang="en-US" sz="2400" dirty="0">
                <a:latin typeface="Arial" charset="0"/>
                <a:ea typeface="宋体" charset="-122"/>
              </a:rPr>
              <a:t>在主、控电路间，需一定的中间电路对控制信号进行放大：电力电子器件的</a:t>
            </a:r>
            <a:r>
              <a:rPr lang="zh-CN" altLang="en-US" sz="2400" b="1" dirty="0">
                <a:latin typeface="Arial" charset="0"/>
                <a:ea typeface="宋体" charset="-122"/>
              </a:rPr>
              <a:t>驱动电路。</a:t>
            </a:r>
            <a:r>
              <a:rPr lang="zh-CN" altLang="en-US" sz="2400" b="1" dirty="0">
                <a:solidFill>
                  <a:srgbClr val="FF0000"/>
                </a:solidFill>
                <a:latin typeface="Arial" charset="0"/>
                <a:ea typeface="宋体" charset="-122"/>
              </a:rPr>
              <a:t>（弱电控制强电）</a:t>
            </a:r>
          </a:p>
        </p:txBody>
      </p:sp>
      <p:sp>
        <p:nvSpPr>
          <p:cNvPr id="261126" name="Rectangle 1030"/>
          <p:cNvSpPr>
            <a:spLocks noChangeArrowheads="1"/>
          </p:cNvSpPr>
          <p:nvPr/>
        </p:nvSpPr>
        <p:spPr bwMode="auto">
          <a:xfrm>
            <a:off x="251520" y="2292003"/>
            <a:ext cx="92551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pPr>
            <a:r>
              <a:rPr lang="en-US" altLang="zh-CN" sz="2400" dirty="0">
                <a:solidFill>
                  <a:schemeClr val="hlink"/>
                </a:solidFill>
                <a:latin typeface="Arial" charset="0"/>
                <a:ea typeface="宋体" charset="-122"/>
              </a:rPr>
              <a:t>  (4)</a:t>
            </a:r>
            <a:r>
              <a:rPr lang="zh-CN" altLang="en-US" sz="2400" dirty="0">
                <a:solidFill>
                  <a:schemeClr val="hlink"/>
                </a:solidFill>
                <a:latin typeface="Arial" charset="0"/>
                <a:ea typeface="宋体" charset="-122"/>
              </a:rPr>
              <a:t>为保证不致热损坏，除器件封装上讲究散热设计外，工作时</a:t>
            </a:r>
          </a:p>
          <a:p>
            <a:pPr>
              <a:lnSpc>
                <a:spcPct val="100000"/>
              </a:lnSpc>
            </a:pPr>
            <a:r>
              <a:rPr lang="zh-CN" altLang="en-US" sz="2400" dirty="0">
                <a:solidFill>
                  <a:schemeClr val="hlink"/>
                </a:solidFill>
                <a:latin typeface="Arial" charset="0"/>
                <a:ea typeface="宋体" charset="-122"/>
              </a:rPr>
              <a:t>      一般都要安装散热器</a:t>
            </a:r>
            <a:r>
              <a:rPr lang="zh-CN" altLang="en-US" sz="2400" b="1" dirty="0">
                <a:solidFill>
                  <a:srgbClr val="FF0000"/>
                </a:solidFill>
                <a:latin typeface="Arial" charset="0"/>
                <a:ea typeface="宋体" charset="-122"/>
              </a:rPr>
              <a:t>（防止热量的积累）</a:t>
            </a:r>
          </a:p>
        </p:txBody>
      </p:sp>
      <p:sp>
        <p:nvSpPr>
          <p:cNvPr id="261127" name="Rectangle 1031"/>
          <p:cNvSpPr>
            <a:spLocks noChangeArrowheads="1"/>
          </p:cNvSpPr>
          <p:nvPr/>
        </p:nvSpPr>
        <p:spPr bwMode="auto">
          <a:xfrm>
            <a:off x="800795" y="3266728"/>
            <a:ext cx="566693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buFontTx/>
              <a:buChar char="•"/>
            </a:pPr>
            <a:r>
              <a:rPr lang="zh-CN" altLang="en-US" sz="2000" dirty="0">
                <a:solidFill>
                  <a:srgbClr val="000099"/>
                </a:solidFill>
                <a:latin typeface="Arial" charset="0"/>
                <a:ea typeface="宋体" charset="-122"/>
              </a:rPr>
              <a:t>导通时器件上有一定的通态压降，形成</a:t>
            </a:r>
            <a:r>
              <a:rPr lang="zh-CN" altLang="en-US" sz="2000" b="1" dirty="0">
                <a:solidFill>
                  <a:srgbClr val="FF0000"/>
                </a:solidFill>
                <a:latin typeface="Arial" charset="0"/>
                <a:ea typeface="宋体" charset="-122"/>
              </a:rPr>
              <a:t>通态损耗</a:t>
            </a:r>
          </a:p>
        </p:txBody>
      </p:sp>
      <p:sp>
        <p:nvSpPr>
          <p:cNvPr id="261128" name="Rectangle 1032"/>
          <p:cNvSpPr>
            <a:spLocks noChangeArrowheads="1"/>
          </p:cNvSpPr>
          <p:nvPr/>
        </p:nvSpPr>
        <p:spPr bwMode="auto">
          <a:xfrm>
            <a:off x="800795" y="3787428"/>
            <a:ext cx="64363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buFontTx/>
              <a:buChar char="•"/>
            </a:pPr>
            <a:r>
              <a:rPr lang="zh-CN" altLang="en-US" sz="2000" dirty="0">
                <a:solidFill>
                  <a:srgbClr val="000099"/>
                </a:solidFill>
                <a:latin typeface="Arial" charset="0"/>
                <a:ea typeface="宋体" charset="-122"/>
              </a:rPr>
              <a:t>阻断时器件上有微小的断态漏电流流过，形成</a:t>
            </a:r>
            <a:r>
              <a:rPr lang="zh-CN" altLang="en-US" sz="2000" b="1" dirty="0">
                <a:solidFill>
                  <a:srgbClr val="FF0000"/>
                </a:solidFill>
                <a:latin typeface="Arial" charset="0"/>
                <a:ea typeface="宋体" charset="-122"/>
              </a:rPr>
              <a:t>断态损耗</a:t>
            </a:r>
          </a:p>
        </p:txBody>
      </p:sp>
      <p:sp>
        <p:nvSpPr>
          <p:cNvPr id="261129" name="Rectangle 1033"/>
          <p:cNvSpPr>
            <a:spLocks noChangeArrowheads="1"/>
          </p:cNvSpPr>
          <p:nvPr/>
        </p:nvSpPr>
        <p:spPr bwMode="auto">
          <a:xfrm>
            <a:off x="800795" y="4308128"/>
            <a:ext cx="840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buFontTx/>
              <a:buChar char="•"/>
            </a:pPr>
            <a:r>
              <a:rPr lang="zh-CN" altLang="en-US" sz="2000" dirty="0">
                <a:solidFill>
                  <a:srgbClr val="000099"/>
                </a:solidFill>
                <a:latin typeface="Arial" charset="0"/>
                <a:ea typeface="宋体" charset="-122"/>
              </a:rPr>
              <a:t>在器件开通或关断的转换过程中产生开通损耗和关断损耗，总称</a:t>
            </a:r>
            <a:r>
              <a:rPr lang="zh-CN" altLang="en-US" sz="2000" b="1" dirty="0">
                <a:solidFill>
                  <a:srgbClr val="CC0000"/>
                </a:solidFill>
                <a:latin typeface="Arial" charset="0"/>
                <a:ea typeface="宋体" charset="-122"/>
              </a:rPr>
              <a:t>开关损耗</a:t>
            </a:r>
          </a:p>
        </p:txBody>
      </p:sp>
      <p:sp>
        <p:nvSpPr>
          <p:cNvPr id="261130" name="Rectangle 1034"/>
          <p:cNvSpPr>
            <a:spLocks noChangeArrowheads="1"/>
          </p:cNvSpPr>
          <p:nvPr/>
        </p:nvSpPr>
        <p:spPr bwMode="auto">
          <a:xfrm>
            <a:off x="800795" y="4830416"/>
            <a:ext cx="84010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buFontTx/>
              <a:buChar char="•"/>
            </a:pPr>
            <a:r>
              <a:rPr lang="zh-CN" altLang="en-US" sz="2000">
                <a:solidFill>
                  <a:srgbClr val="000099"/>
                </a:solidFill>
                <a:latin typeface="Arial" charset="0"/>
                <a:ea typeface="宋体" charset="-122"/>
              </a:rPr>
              <a:t>对某些器件来讲，驱动电路向其注入的功率也是造成器件发热的原因之一</a:t>
            </a:r>
          </a:p>
        </p:txBody>
      </p:sp>
      <p:sp>
        <p:nvSpPr>
          <p:cNvPr id="261131" name="Rectangle 1035"/>
          <p:cNvSpPr>
            <a:spLocks noChangeArrowheads="1"/>
          </p:cNvSpPr>
          <p:nvPr/>
        </p:nvSpPr>
        <p:spPr bwMode="auto">
          <a:xfrm>
            <a:off x="800795" y="5857528"/>
            <a:ext cx="78930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buFontTx/>
              <a:buChar char="•"/>
            </a:pPr>
            <a:r>
              <a:rPr lang="zh-CN" altLang="en-US" sz="2000" dirty="0">
                <a:solidFill>
                  <a:srgbClr val="000099"/>
                </a:solidFill>
                <a:latin typeface="Arial" charset="0"/>
                <a:ea typeface="宋体" charset="-122"/>
              </a:rPr>
              <a:t>器件开关频率较高时，开关损耗会可能成为器件功率损耗的主要因素</a:t>
            </a:r>
          </a:p>
        </p:txBody>
      </p:sp>
      <p:sp>
        <p:nvSpPr>
          <p:cNvPr id="261132" name="Rectangle 1036"/>
          <p:cNvSpPr>
            <a:spLocks noChangeArrowheads="1"/>
          </p:cNvSpPr>
          <p:nvPr/>
        </p:nvSpPr>
        <p:spPr bwMode="auto">
          <a:xfrm>
            <a:off x="800795" y="5351116"/>
            <a:ext cx="7391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nSpc>
                <a:spcPct val="100000"/>
              </a:lnSpc>
              <a:buFontTx/>
              <a:buChar char="•"/>
            </a:pPr>
            <a:r>
              <a:rPr lang="zh-CN" altLang="en-US" sz="2000">
                <a:solidFill>
                  <a:srgbClr val="000099"/>
                </a:solidFill>
                <a:latin typeface="Times New Roman" pitchFamily="18" charset="0"/>
                <a:ea typeface="黑体" pitchFamily="49" charset="-122"/>
              </a:rPr>
              <a:t>通常断态漏电流极小，因而通态损耗是器件功率损耗的主要成因</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44</a:t>
            </a:fld>
            <a:endParaRPr lang="zh-CN" altLang="en-US"/>
          </a:p>
        </p:txBody>
      </p:sp>
      <p:sp>
        <p:nvSpPr>
          <p:cNvPr id="3" name="日期占位符 2"/>
          <p:cNvSpPr>
            <a:spLocks noGrp="1"/>
          </p:cNvSpPr>
          <p:nvPr>
            <p:ph type="dt" sz="half" idx="10"/>
          </p:nvPr>
        </p:nvSpPr>
        <p:spPr/>
        <p:txBody>
          <a:bodyPr/>
          <a:lstStyle/>
          <a:p>
            <a:fld id="{9CC27C92-DC6C-490E-8B54-5CEEBC128CBC}" type="datetime10">
              <a:rPr lang="zh-CN" altLang="en-US" smtClean="0"/>
              <a:t>22:28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281761"/>
    </mc:Choice>
    <mc:Fallback xmlns="">
      <p:transition spd="slow" advTm="28176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61124"/>
                                        </p:tgtEl>
                                        <p:attrNameLst>
                                          <p:attrName>style.visibility</p:attrName>
                                        </p:attrNameLst>
                                      </p:cBhvr>
                                      <p:to>
                                        <p:strVal val="visible"/>
                                      </p:to>
                                    </p:set>
                                    <p:anim calcmode="lin" valueType="num">
                                      <p:cBhvr additive="base">
                                        <p:cTn id="7" dur="500" fill="hold"/>
                                        <p:tgtEl>
                                          <p:spTgt spid="261124"/>
                                        </p:tgtEl>
                                        <p:attrNameLst>
                                          <p:attrName>ppt_x</p:attrName>
                                        </p:attrNameLst>
                                      </p:cBhvr>
                                      <p:tavLst>
                                        <p:tav tm="0">
                                          <p:val>
                                            <p:strVal val="0-#ppt_w/2"/>
                                          </p:val>
                                        </p:tav>
                                        <p:tav tm="100000">
                                          <p:val>
                                            <p:strVal val="#ppt_x"/>
                                          </p:val>
                                        </p:tav>
                                      </p:tavLst>
                                    </p:anim>
                                    <p:anim calcmode="lin" valueType="num">
                                      <p:cBhvr additive="base">
                                        <p:cTn id="8" dur="500" fill="hold"/>
                                        <p:tgtEl>
                                          <p:spTgt spid="261124"/>
                                        </p:tgtEl>
                                        <p:attrNameLst>
                                          <p:attrName>ppt_y</p:attrName>
                                        </p:attrNameLst>
                                      </p:cBhvr>
                                      <p:tavLst>
                                        <p:tav tm="0">
                                          <p:val>
                                            <p:strVal val="#ppt_y"/>
                                          </p:val>
                                        </p:tav>
                                        <p:tav tm="100000">
                                          <p:val>
                                            <p:strVal val="#ppt_y"/>
                                          </p:val>
                                        </p:tav>
                                      </p:tavLst>
                                    </p:anim>
                                  </p:childTnLst>
                                </p:cTn>
                              </p:par>
                              <p:par>
                                <p:cTn id="9" presetID="16" presetClass="entr" presetSubtype="37" fill="hold" grpId="0" nodeType="withEffect">
                                  <p:stCondLst>
                                    <p:cond delay="0"/>
                                  </p:stCondLst>
                                  <p:childTnLst>
                                    <p:set>
                                      <p:cBhvr>
                                        <p:cTn id="10" dur="1" fill="hold">
                                          <p:stCondLst>
                                            <p:cond delay="0"/>
                                          </p:stCondLst>
                                        </p:cTn>
                                        <p:tgtEl>
                                          <p:spTgt spid="261125"/>
                                        </p:tgtEl>
                                        <p:attrNameLst>
                                          <p:attrName>style.visibility</p:attrName>
                                        </p:attrNameLst>
                                      </p:cBhvr>
                                      <p:to>
                                        <p:strVal val="visible"/>
                                      </p:to>
                                    </p:set>
                                    <p:animEffect transition="in" filter="barn(outVertical)">
                                      <p:cBhvr>
                                        <p:cTn id="11" dur="500"/>
                                        <p:tgtEl>
                                          <p:spTgt spid="261125"/>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61126"/>
                                        </p:tgtEl>
                                        <p:attrNameLst>
                                          <p:attrName>style.visibility</p:attrName>
                                        </p:attrNameLst>
                                      </p:cBhvr>
                                      <p:to>
                                        <p:strVal val="visible"/>
                                      </p:to>
                                    </p:set>
                                    <p:animEffect transition="in" filter="wipe(left)">
                                      <p:cBhvr>
                                        <p:cTn id="14" dur="500"/>
                                        <p:tgtEl>
                                          <p:spTgt spid="261126"/>
                                        </p:tgtEl>
                                      </p:cBhvr>
                                    </p:animEffect>
                                  </p:childTnLst>
                                </p:cTn>
                              </p:par>
                              <p:par>
                                <p:cTn id="15" presetID="4" presetClass="entr" presetSubtype="16" fill="hold" grpId="0" nodeType="withEffect">
                                  <p:stCondLst>
                                    <p:cond delay="0"/>
                                  </p:stCondLst>
                                  <p:childTnLst>
                                    <p:set>
                                      <p:cBhvr>
                                        <p:cTn id="16" dur="1" fill="hold">
                                          <p:stCondLst>
                                            <p:cond delay="0"/>
                                          </p:stCondLst>
                                        </p:cTn>
                                        <p:tgtEl>
                                          <p:spTgt spid="261127"/>
                                        </p:tgtEl>
                                        <p:attrNameLst>
                                          <p:attrName>style.visibility</p:attrName>
                                        </p:attrNameLst>
                                      </p:cBhvr>
                                      <p:to>
                                        <p:strVal val="visible"/>
                                      </p:to>
                                    </p:set>
                                    <p:animEffect transition="in" filter="box(in)">
                                      <p:cBhvr>
                                        <p:cTn id="17" dur="500"/>
                                        <p:tgtEl>
                                          <p:spTgt spid="261127"/>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261128"/>
                                        </p:tgtEl>
                                        <p:attrNameLst>
                                          <p:attrName>style.visibility</p:attrName>
                                        </p:attrNameLst>
                                      </p:cBhvr>
                                      <p:to>
                                        <p:strVal val="visible"/>
                                      </p:to>
                                    </p:set>
                                    <p:animEffect transition="in" filter="dissolve">
                                      <p:cBhvr>
                                        <p:cTn id="20" dur="500"/>
                                        <p:tgtEl>
                                          <p:spTgt spid="261128"/>
                                        </p:tgtEl>
                                      </p:cBhvr>
                                    </p:animEffect>
                                  </p:childTnLst>
                                </p:cTn>
                              </p:par>
                              <p:par>
                                <p:cTn id="21" presetID="16" presetClass="entr" presetSubtype="37" fill="hold" grpId="0" nodeType="withEffect">
                                  <p:stCondLst>
                                    <p:cond delay="0"/>
                                  </p:stCondLst>
                                  <p:childTnLst>
                                    <p:set>
                                      <p:cBhvr>
                                        <p:cTn id="22" dur="1" fill="hold">
                                          <p:stCondLst>
                                            <p:cond delay="0"/>
                                          </p:stCondLst>
                                        </p:cTn>
                                        <p:tgtEl>
                                          <p:spTgt spid="261129"/>
                                        </p:tgtEl>
                                        <p:attrNameLst>
                                          <p:attrName>style.visibility</p:attrName>
                                        </p:attrNameLst>
                                      </p:cBhvr>
                                      <p:to>
                                        <p:strVal val="visible"/>
                                      </p:to>
                                    </p:set>
                                    <p:animEffect transition="in" filter="barn(outVertical)">
                                      <p:cBhvr>
                                        <p:cTn id="23" dur="500"/>
                                        <p:tgtEl>
                                          <p:spTgt spid="261129"/>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61130"/>
                                        </p:tgtEl>
                                        <p:attrNameLst>
                                          <p:attrName>style.visibility</p:attrName>
                                        </p:attrNameLst>
                                      </p:cBhvr>
                                      <p:to>
                                        <p:strVal val="visible"/>
                                      </p:to>
                                    </p:set>
                                    <p:animEffect transition="in" filter="wipe(left)">
                                      <p:cBhvr>
                                        <p:cTn id="26" dur="500"/>
                                        <p:tgtEl>
                                          <p:spTgt spid="261130"/>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61132"/>
                                        </p:tgtEl>
                                        <p:attrNameLst>
                                          <p:attrName>style.visibility</p:attrName>
                                        </p:attrNameLst>
                                      </p:cBhvr>
                                      <p:to>
                                        <p:strVal val="visible"/>
                                      </p:to>
                                    </p:set>
                                    <p:animEffect transition="in" filter="wipe(left)">
                                      <p:cBhvr>
                                        <p:cTn id="29" dur="500"/>
                                        <p:tgtEl>
                                          <p:spTgt spid="261132"/>
                                        </p:tgtEl>
                                      </p:cBhvr>
                                    </p:animEffect>
                                  </p:childTnLst>
                                </p:cTn>
                              </p:par>
                              <p:par>
                                <p:cTn id="30" presetID="2" presetClass="entr" presetSubtype="4" fill="hold" grpId="0" nodeType="withEffect">
                                  <p:stCondLst>
                                    <p:cond delay="0"/>
                                  </p:stCondLst>
                                  <p:childTnLst>
                                    <p:set>
                                      <p:cBhvr>
                                        <p:cTn id="31" dur="1" fill="hold">
                                          <p:stCondLst>
                                            <p:cond delay="0"/>
                                          </p:stCondLst>
                                        </p:cTn>
                                        <p:tgtEl>
                                          <p:spTgt spid="261131"/>
                                        </p:tgtEl>
                                        <p:attrNameLst>
                                          <p:attrName>style.visibility</p:attrName>
                                        </p:attrNameLst>
                                      </p:cBhvr>
                                      <p:to>
                                        <p:strVal val="visible"/>
                                      </p:to>
                                    </p:set>
                                    <p:anim calcmode="lin" valueType="num">
                                      <p:cBhvr additive="base">
                                        <p:cTn id="32" dur="500" fill="hold"/>
                                        <p:tgtEl>
                                          <p:spTgt spid="261131"/>
                                        </p:tgtEl>
                                        <p:attrNameLst>
                                          <p:attrName>ppt_x</p:attrName>
                                        </p:attrNameLst>
                                      </p:cBhvr>
                                      <p:tavLst>
                                        <p:tav tm="0">
                                          <p:val>
                                            <p:strVal val="#ppt_x"/>
                                          </p:val>
                                        </p:tav>
                                        <p:tav tm="100000">
                                          <p:val>
                                            <p:strVal val="#ppt_x"/>
                                          </p:val>
                                        </p:tav>
                                      </p:tavLst>
                                    </p:anim>
                                    <p:anim calcmode="lin" valueType="num">
                                      <p:cBhvr additive="base">
                                        <p:cTn id="33" dur="500" fill="hold"/>
                                        <p:tgtEl>
                                          <p:spTgt spid="2611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4" grpId="0" autoUpdateAnimBg="0"/>
      <p:bldP spid="261125" grpId="0" animBg="1" autoUpdateAnimBg="0"/>
      <p:bldP spid="261126" grpId="0" autoUpdateAnimBg="0"/>
      <p:bldP spid="261127" grpId="0" autoUpdateAnimBg="0"/>
      <p:bldP spid="261128" grpId="0" autoUpdateAnimBg="0"/>
      <p:bldP spid="261129" grpId="0" autoUpdateAnimBg="0"/>
      <p:bldP spid="261130" grpId="0" autoUpdateAnimBg="0"/>
      <p:bldP spid="261131" grpId="0" autoUpdateAnimBg="0"/>
      <p:bldP spid="261132"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762000" y="4572000"/>
            <a:ext cx="7772400" cy="1371600"/>
          </a:xfrm>
        </p:spPr>
        <p:txBody>
          <a:bodyPr/>
          <a:lstStyle/>
          <a:p>
            <a:pPr eaLnBrk="1" hangingPunct="1">
              <a:spcBef>
                <a:spcPct val="50000"/>
              </a:spcBef>
              <a:buFontTx/>
              <a:buBlip>
                <a:blip r:embed="rId3"/>
              </a:buBlip>
            </a:pPr>
            <a:r>
              <a:rPr kumimoji="0" lang="zh-CN" altLang="en-US" sz="2400" b="1">
                <a:solidFill>
                  <a:srgbClr val="0000FF"/>
                </a:solidFill>
                <a:latin typeface="Arial" charset="0"/>
              </a:rPr>
              <a:t>通态损耗</a:t>
            </a:r>
            <a:r>
              <a:rPr kumimoji="0" lang="zh-CN" altLang="en-US" sz="2400">
                <a:latin typeface="Arial" charset="0"/>
              </a:rPr>
              <a:t>是器件功率损耗的主要成因。</a:t>
            </a:r>
          </a:p>
          <a:p>
            <a:pPr eaLnBrk="1" hangingPunct="1">
              <a:spcBef>
                <a:spcPct val="50000"/>
              </a:spcBef>
              <a:buFontTx/>
              <a:buBlip>
                <a:blip r:embed="rId3"/>
              </a:buBlip>
            </a:pPr>
            <a:r>
              <a:rPr kumimoji="0" lang="zh-CN" altLang="en-US" sz="2400">
                <a:latin typeface="Arial" charset="0"/>
              </a:rPr>
              <a:t>器件开关频率较高时，</a:t>
            </a:r>
            <a:r>
              <a:rPr kumimoji="0" lang="zh-CN" altLang="en-US" sz="2400" b="1">
                <a:solidFill>
                  <a:srgbClr val="0000FF"/>
                </a:solidFill>
                <a:latin typeface="Arial" charset="0"/>
              </a:rPr>
              <a:t>开关损耗</a:t>
            </a:r>
            <a:r>
              <a:rPr kumimoji="0" lang="zh-CN" altLang="en-US" sz="2400">
                <a:latin typeface="Arial" charset="0"/>
              </a:rPr>
              <a:t>可能成为器件功率损耗的主要因素。</a:t>
            </a:r>
            <a:endParaRPr lang="zh-CN" altLang="en-US" sz="2400"/>
          </a:p>
        </p:txBody>
      </p:sp>
      <p:sp>
        <p:nvSpPr>
          <p:cNvPr id="6148" name="Text Box 4"/>
          <p:cNvSpPr txBox="1">
            <a:spLocks noChangeArrowheads="1"/>
          </p:cNvSpPr>
          <p:nvPr/>
        </p:nvSpPr>
        <p:spPr bwMode="auto">
          <a:xfrm>
            <a:off x="1143000" y="2438400"/>
            <a:ext cx="1822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华文中宋" pitchFamily="2" charset="-122"/>
                <a:ea typeface="华文中宋" pitchFamily="2" charset="-122"/>
              </a:defRPr>
            </a:lvl1pPr>
            <a:lvl2pPr marL="742950" indent="-285750"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eaLnBrk="1" hangingPunct="1">
              <a:lnSpc>
                <a:spcPct val="100000"/>
              </a:lnSpc>
            </a:pPr>
            <a:r>
              <a:rPr kumimoji="0" lang="zh-CN" altLang="en-US" sz="2800" dirty="0">
                <a:latin typeface="Arial" charset="0"/>
              </a:rPr>
              <a:t>主要损耗</a:t>
            </a:r>
          </a:p>
        </p:txBody>
      </p:sp>
      <p:sp>
        <p:nvSpPr>
          <p:cNvPr id="8197" name="AutoShape 5"/>
          <p:cNvSpPr/>
          <p:nvPr/>
        </p:nvSpPr>
        <p:spPr bwMode="auto">
          <a:xfrm>
            <a:off x="2743200" y="1676400"/>
            <a:ext cx="215900" cy="2160588"/>
          </a:xfrm>
          <a:prstGeom prst="leftBrace">
            <a:avLst>
              <a:gd name="adj1" fmla="val 90761"/>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0000"/>
              </a:lnSpc>
              <a:spcBef>
                <a:spcPct val="20000"/>
              </a:spcBef>
              <a:buFontTx/>
              <a:buChar char="•"/>
            </a:pPr>
            <a:endParaRPr lang="zh-CN" altLang="zh-CN" sz="3200">
              <a:latin typeface="Times New Roman" pitchFamily="18" charset="0"/>
            </a:endParaRPr>
          </a:p>
        </p:txBody>
      </p:sp>
      <p:sp>
        <p:nvSpPr>
          <p:cNvPr id="8198" name="Text Box 6"/>
          <p:cNvSpPr txBox="1">
            <a:spLocks noChangeArrowheads="1"/>
          </p:cNvSpPr>
          <p:nvPr/>
        </p:nvSpPr>
        <p:spPr bwMode="auto">
          <a:xfrm>
            <a:off x="3048000" y="1524000"/>
            <a:ext cx="2012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华文中宋" pitchFamily="2" charset="-122"/>
                <a:ea typeface="华文中宋" pitchFamily="2" charset="-122"/>
              </a:defRPr>
            </a:lvl1pPr>
            <a:lvl2pPr marL="742950" indent="-285750"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eaLnBrk="1" hangingPunct="1">
              <a:lnSpc>
                <a:spcPct val="100000"/>
              </a:lnSpc>
            </a:pPr>
            <a:r>
              <a:rPr kumimoji="0" lang="zh-CN" altLang="en-US" sz="2800" dirty="0">
                <a:latin typeface="Arial" charset="0"/>
              </a:rPr>
              <a:t>通态损耗</a:t>
            </a:r>
            <a:endParaRPr kumimoji="0" lang="zh-CN" altLang="en-US" sz="2400" dirty="0">
              <a:latin typeface="Arial" charset="0"/>
            </a:endParaRPr>
          </a:p>
        </p:txBody>
      </p:sp>
      <p:sp>
        <p:nvSpPr>
          <p:cNvPr id="8199" name="Text Box 7"/>
          <p:cNvSpPr txBox="1">
            <a:spLocks noChangeArrowheads="1"/>
          </p:cNvSpPr>
          <p:nvPr/>
        </p:nvSpPr>
        <p:spPr bwMode="auto">
          <a:xfrm>
            <a:off x="3048000" y="2370741"/>
            <a:ext cx="1873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华文中宋" pitchFamily="2" charset="-122"/>
                <a:ea typeface="华文中宋" pitchFamily="2" charset="-122"/>
              </a:defRPr>
            </a:lvl1pPr>
            <a:lvl2pPr marL="742950" indent="-285750"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eaLnBrk="1" hangingPunct="1">
              <a:lnSpc>
                <a:spcPct val="100000"/>
              </a:lnSpc>
            </a:pPr>
            <a:r>
              <a:rPr kumimoji="0" lang="zh-CN" altLang="en-US" sz="2800" dirty="0">
                <a:latin typeface="Arial" charset="0"/>
              </a:rPr>
              <a:t>断态损耗</a:t>
            </a:r>
            <a:endParaRPr kumimoji="0" lang="zh-CN" altLang="en-US" sz="2400" dirty="0">
              <a:latin typeface="Arial" charset="0"/>
            </a:endParaRPr>
          </a:p>
        </p:txBody>
      </p:sp>
      <p:sp>
        <p:nvSpPr>
          <p:cNvPr id="8200" name="Text Box 8"/>
          <p:cNvSpPr txBox="1">
            <a:spLocks noChangeArrowheads="1"/>
          </p:cNvSpPr>
          <p:nvPr/>
        </p:nvSpPr>
        <p:spPr bwMode="auto">
          <a:xfrm>
            <a:off x="3048000" y="3365310"/>
            <a:ext cx="18002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华文中宋" pitchFamily="2" charset="-122"/>
                <a:ea typeface="华文中宋" pitchFamily="2" charset="-122"/>
              </a:defRPr>
            </a:lvl1pPr>
            <a:lvl2pPr marL="742950" indent="-285750"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eaLnBrk="1" hangingPunct="1">
              <a:lnSpc>
                <a:spcPct val="100000"/>
              </a:lnSpc>
            </a:pPr>
            <a:r>
              <a:rPr kumimoji="0" lang="zh-CN" altLang="en-US" sz="2800" dirty="0">
                <a:latin typeface="Arial" charset="0"/>
              </a:rPr>
              <a:t>开关损耗</a:t>
            </a:r>
          </a:p>
        </p:txBody>
      </p:sp>
      <p:sp>
        <p:nvSpPr>
          <p:cNvPr id="8201" name="AutoShape 9"/>
          <p:cNvSpPr/>
          <p:nvPr/>
        </p:nvSpPr>
        <p:spPr bwMode="auto">
          <a:xfrm>
            <a:off x="4876800" y="3178175"/>
            <a:ext cx="214313" cy="936625"/>
          </a:xfrm>
          <a:prstGeom prst="leftBrace">
            <a:avLst>
              <a:gd name="adj1" fmla="val 36420"/>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endParaRPr lang="zh-CN" altLang="zh-CN"/>
          </a:p>
        </p:txBody>
      </p:sp>
      <p:sp>
        <p:nvSpPr>
          <p:cNvPr id="8202" name="Text Box 10"/>
          <p:cNvSpPr txBox="1">
            <a:spLocks noChangeArrowheads="1"/>
          </p:cNvSpPr>
          <p:nvPr/>
        </p:nvSpPr>
        <p:spPr bwMode="auto">
          <a:xfrm>
            <a:off x="5181600" y="3794125"/>
            <a:ext cx="120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华文中宋" pitchFamily="2" charset="-122"/>
                <a:ea typeface="华文中宋" pitchFamily="2" charset="-122"/>
              </a:defRPr>
            </a:lvl1pPr>
            <a:lvl2pPr marL="742950" indent="-285750"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eaLnBrk="1" hangingPunct="1">
              <a:lnSpc>
                <a:spcPct val="100000"/>
              </a:lnSpc>
            </a:pPr>
            <a:r>
              <a:rPr kumimoji="0" lang="zh-CN" altLang="en-US" sz="2000">
                <a:latin typeface="Arial" charset="0"/>
              </a:rPr>
              <a:t>关断损耗</a:t>
            </a:r>
          </a:p>
        </p:txBody>
      </p:sp>
      <p:sp>
        <p:nvSpPr>
          <p:cNvPr id="8205" name="Text Box 13"/>
          <p:cNvSpPr txBox="1">
            <a:spLocks noChangeArrowheads="1"/>
          </p:cNvSpPr>
          <p:nvPr/>
        </p:nvSpPr>
        <p:spPr bwMode="auto">
          <a:xfrm>
            <a:off x="5181600" y="3032125"/>
            <a:ext cx="1825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华文中宋" pitchFamily="2" charset="-122"/>
                <a:ea typeface="华文中宋" pitchFamily="2" charset="-122"/>
              </a:defRPr>
            </a:lvl1pPr>
            <a:lvl2pPr marL="742950" indent="-285750"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eaLnBrk="1" hangingPunct="1">
              <a:lnSpc>
                <a:spcPct val="100000"/>
              </a:lnSpc>
            </a:pPr>
            <a:r>
              <a:rPr kumimoji="0" lang="zh-CN" altLang="en-US" sz="2000" dirty="0">
                <a:latin typeface="Arial" charset="0"/>
              </a:rPr>
              <a:t>开通损耗</a:t>
            </a:r>
          </a:p>
        </p:txBody>
      </p:sp>
      <p:sp>
        <p:nvSpPr>
          <p:cNvPr id="6156" name="Rectangle 19"/>
          <p:cNvSpPr>
            <a:spLocks noGrp="1" noChangeArrowheads="1"/>
          </p:cNvSpPr>
          <p:nvPr>
            <p:ph type="title"/>
          </p:nvPr>
        </p:nvSpPr>
        <p:spPr>
          <a:xfrm>
            <a:off x="1066800" y="152400"/>
            <a:ext cx="7010400" cy="381000"/>
          </a:xfrm>
        </p:spPr>
        <p:txBody>
          <a:bodyPr/>
          <a:lstStyle/>
          <a:p>
            <a:pPr eaLnBrk="1" hangingPunct="1"/>
            <a:r>
              <a:rPr lang="en-US" altLang="zh-CN" sz="3600" b="1" dirty="0">
                <a:latin typeface="Arial" charset="0"/>
              </a:rPr>
              <a:t>2.1.1</a:t>
            </a:r>
            <a:r>
              <a:rPr lang="en-US" altLang="zh-CN" sz="3600" b="1" dirty="0">
                <a:latin typeface="黑体" pitchFamily="49" charset="-122"/>
              </a:rPr>
              <a:t> </a:t>
            </a:r>
            <a:r>
              <a:rPr lang="zh-CN" altLang="en-US" sz="3600" b="1" dirty="0">
                <a:latin typeface="黑体" pitchFamily="49" charset="-122"/>
              </a:rPr>
              <a:t>电力电子器件的概念和特征</a:t>
            </a:r>
          </a:p>
        </p:txBody>
      </p:sp>
      <p:sp>
        <p:nvSpPr>
          <p:cNvPr id="6157" name="Text Box 20"/>
          <p:cNvSpPr txBox="1">
            <a:spLocks noChangeArrowheads="1"/>
          </p:cNvSpPr>
          <p:nvPr/>
        </p:nvSpPr>
        <p:spPr bwMode="auto">
          <a:xfrm>
            <a:off x="609600" y="990600"/>
            <a:ext cx="3886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华文中宋" pitchFamily="2" charset="-122"/>
                <a:ea typeface="华文中宋" pitchFamily="2" charset="-122"/>
              </a:defRPr>
            </a:lvl1pPr>
            <a:lvl2pPr marL="742950" indent="-285750"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eaLnBrk="1" hangingPunct="1">
              <a:spcBef>
                <a:spcPct val="50000"/>
              </a:spcBef>
              <a:buFont typeface="Wingdings" pitchFamily="2" charset="2"/>
              <a:buBlip>
                <a:blip r:embed="rId4"/>
              </a:buBlip>
            </a:pPr>
            <a:r>
              <a:rPr lang="en-US" altLang="zh-CN" sz="2800" b="1">
                <a:solidFill>
                  <a:srgbClr val="0000FF"/>
                </a:solidFill>
              </a:rPr>
              <a:t> </a:t>
            </a:r>
            <a:r>
              <a:rPr lang="zh-CN" altLang="en-US" sz="2800" b="1">
                <a:solidFill>
                  <a:srgbClr val="0000FF"/>
                </a:solidFill>
              </a:rPr>
              <a:t>电力电子器件的损耗</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45</a:t>
            </a:fld>
            <a:endParaRPr lang="zh-CN" altLang="en-US"/>
          </a:p>
        </p:txBody>
      </p:sp>
      <p:sp>
        <p:nvSpPr>
          <p:cNvPr id="3" name="日期占位符 2"/>
          <p:cNvSpPr>
            <a:spLocks noGrp="1"/>
          </p:cNvSpPr>
          <p:nvPr>
            <p:ph type="dt" sz="half" idx="10"/>
          </p:nvPr>
        </p:nvSpPr>
        <p:spPr/>
        <p:txBody>
          <a:bodyPr/>
          <a:lstStyle/>
          <a:p>
            <a:fld id="{C1DFD3E4-753E-4807-A284-4399203CBAE4}" type="datetime10">
              <a:rPr lang="zh-CN" altLang="en-US" smtClean="0"/>
              <a:t>22:28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41395"/>
    </mc:Choice>
    <mc:Fallback xmlns="">
      <p:transition spd="slow" advTm="4139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nodePh="1">
                                  <p:stCondLst>
                                    <p:cond delay="0"/>
                                  </p:stCondLst>
                                  <p:endCondLst>
                                    <p:cond evt="begin" delay="0">
                                      <p:tn val="5"/>
                                    </p:cond>
                                  </p:endCondLst>
                                  <p:childTnLst>
                                    <p:set>
                                      <p:cBhvr>
                                        <p:cTn id="6" dur="1" fill="hold">
                                          <p:stCondLst>
                                            <p:cond delay="0"/>
                                          </p:stCondLst>
                                        </p:cTn>
                                        <p:tgtEl>
                                          <p:spTgt spid="8197">
                                            <p:txEl>
                                              <p:pRg st="0" end="0"/>
                                            </p:txEl>
                                          </p:spTgt>
                                        </p:tgtEl>
                                        <p:attrNameLst>
                                          <p:attrName>style.visibility</p:attrName>
                                        </p:attrNameLst>
                                      </p:cBhvr>
                                      <p:to>
                                        <p:strVal val="visible"/>
                                      </p:to>
                                    </p:set>
                                    <p:animEffect transition="in" filter="blinds(horizontal)">
                                      <p:cBhvr>
                                        <p:cTn id="7" dur="500"/>
                                        <p:tgtEl>
                                          <p:spTgt spid="819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198"/>
                                        </p:tgtEl>
                                        <p:attrNameLst>
                                          <p:attrName>style.visibility</p:attrName>
                                        </p:attrNameLst>
                                      </p:cBhvr>
                                      <p:to>
                                        <p:strVal val="visible"/>
                                      </p:to>
                                    </p:set>
                                    <p:animEffect transition="in" filter="blinds(horizontal)">
                                      <p:cBhvr>
                                        <p:cTn id="10" dur="500"/>
                                        <p:tgtEl>
                                          <p:spTgt spid="819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199"/>
                                        </p:tgtEl>
                                        <p:attrNameLst>
                                          <p:attrName>style.visibility</p:attrName>
                                        </p:attrNameLst>
                                      </p:cBhvr>
                                      <p:to>
                                        <p:strVal val="visible"/>
                                      </p:to>
                                    </p:set>
                                    <p:animEffect transition="in" filter="blinds(horizontal)">
                                      <p:cBhvr>
                                        <p:cTn id="13" dur="500"/>
                                        <p:tgtEl>
                                          <p:spTgt spid="819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200"/>
                                        </p:tgtEl>
                                        <p:attrNameLst>
                                          <p:attrName>style.visibility</p:attrName>
                                        </p:attrNameLst>
                                      </p:cBhvr>
                                      <p:to>
                                        <p:strVal val="visible"/>
                                      </p:to>
                                    </p:set>
                                    <p:animEffect transition="in" filter="blinds(horizontal)">
                                      <p:cBhvr>
                                        <p:cTn id="16" dur="500"/>
                                        <p:tgtEl>
                                          <p:spTgt spid="8200"/>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8201"/>
                                        </p:tgtEl>
                                        <p:attrNameLst>
                                          <p:attrName>style.visibility</p:attrName>
                                        </p:attrNameLst>
                                      </p:cBhvr>
                                      <p:to>
                                        <p:strVal val="visible"/>
                                      </p:to>
                                    </p:set>
                                    <p:animEffect transition="in" filter="blinds(horizontal)">
                                      <p:cBhvr>
                                        <p:cTn id="19" dur="500"/>
                                        <p:tgtEl>
                                          <p:spTgt spid="8201"/>
                                        </p:tgtEl>
                                      </p:cBhvr>
                                    </p:animEffect>
                                  </p:childTnLst>
                                </p:cTn>
                              </p:par>
                              <p:par>
                                <p:cTn id="20" presetID="1" presetClass="entr" presetSubtype="0" fill="hold" grpId="0" nodeType="withEffect">
                                  <p:stCondLst>
                                    <p:cond delay="0"/>
                                  </p:stCondLst>
                                  <p:childTnLst>
                                    <p:set>
                                      <p:cBhvr>
                                        <p:cTn id="21" dur="1" fill="hold">
                                          <p:stCondLst>
                                            <p:cond delay="499"/>
                                          </p:stCondLst>
                                        </p:cTn>
                                        <p:tgtEl>
                                          <p:spTgt spid="8205"/>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499"/>
                                          </p:stCondLst>
                                        </p:cTn>
                                        <p:tgtEl>
                                          <p:spTgt spid="8202"/>
                                        </p:tgtEl>
                                        <p:attrNameLst>
                                          <p:attrName>style.visibility</p:attrName>
                                        </p:attrNameLst>
                                      </p:cBhvr>
                                      <p:to>
                                        <p:strVal val="visible"/>
                                      </p:to>
                                    </p:set>
                                  </p:childTnLst>
                                </p:cTn>
                              </p:par>
                              <p:par>
                                <p:cTn id="24" presetID="3" presetClass="entr" presetSubtype="10" fill="hold" grpId="0" nodeType="withEffect">
                                  <p:stCondLst>
                                    <p:cond delay="0"/>
                                  </p:stCondLst>
                                  <p:childTnLst>
                                    <p:set>
                                      <p:cBhvr>
                                        <p:cTn id="25" dur="1" fill="hold">
                                          <p:stCondLst>
                                            <p:cond delay="0"/>
                                          </p:stCondLst>
                                        </p:cTn>
                                        <p:tgtEl>
                                          <p:spTgt spid="8195">
                                            <p:txEl>
                                              <p:pRg st="0" end="0"/>
                                            </p:txEl>
                                          </p:spTgt>
                                        </p:tgtEl>
                                        <p:attrNameLst>
                                          <p:attrName>style.visibility</p:attrName>
                                        </p:attrNameLst>
                                      </p:cBhvr>
                                      <p:to>
                                        <p:strVal val="visible"/>
                                      </p:to>
                                    </p:set>
                                    <p:animEffect transition="in" filter="blinds(horizontal)">
                                      <p:cBhvr>
                                        <p:cTn id="26" dur="500"/>
                                        <p:tgtEl>
                                          <p:spTgt spid="8195">
                                            <p:txEl>
                                              <p:pRg st="0" end="0"/>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8195">
                                            <p:txEl>
                                              <p:pRg st="1" end="1"/>
                                            </p:txEl>
                                          </p:spTgt>
                                        </p:tgtEl>
                                        <p:attrNameLst>
                                          <p:attrName>style.visibility</p:attrName>
                                        </p:attrNameLst>
                                      </p:cBhvr>
                                      <p:to>
                                        <p:strVal val="visible"/>
                                      </p:to>
                                    </p:set>
                                    <p:animEffect transition="in" filter="blinds(horizontal)">
                                      <p:cBhvr>
                                        <p:cTn id="29" dur="500"/>
                                        <p:tgtEl>
                                          <p:spTgt spid="81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autoUpdateAnimBg="0"/>
      <p:bldP spid="8197" grpId="0" build="p" autoUpdateAnimBg="0"/>
      <p:bldP spid="8198" grpId="0" autoUpdateAnimBg="0"/>
      <p:bldP spid="8199" grpId="0" autoUpdateAnimBg="0"/>
      <p:bldP spid="8200" grpId="0" autoUpdateAnimBg="0"/>
      <p:bldP spid="8201" grpId="0" animBg="1"/>
      <p:bldP spid="8202" grpId="0" autoUpdateAnimBg="0"/>
      <p:bldP spid="8205"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827088" y="261938"/>
            <a:ext cx="7848600" cy="428625"/>
          </a:xfrm>
        </p:spPr>
        <p:txBody>
          <a:bodyPr/>
          <a:lstStyle/>
          <a:p>
            <a:pPr algn="l"/>
            <a:r>
              <a:rPr lang="en-US" altLang="zh-CN" sz="3600" b="1"/>
              <a:t/>
            </a:r>
            <a:br>
              <a:rPr lang="en-US" altLang="zh-CN" sz="3600" b="1"/>
            </a:br>
            <a:r>
              <a:rPr lang="en-US" altLang="zh-CN" sz="3600" b="1"/>
              <a:t>2.1.2 </a:t>
            </a:r>
            <a:r>
              <a:rPr lang="zh-CN" altLang="en-US" sz="3600" b="1"/>
              <a:t>应用电力电子器件的系统组成</a:t>
            </a:r>
            <a:br>
              <a:rPr lang="zh-CN" altLang="en-US" sz="3600" b="1"/>
            </a:br>
            <a:endParaRPr lang="zh-CN" altLang="en-US" sz="3600" b="1"/>
          </a:p>
        </p:txBody>
      </p:sp>
      <p:sp>
        <p:nvSpPr>
          <p:cNvPr id="64515" name="Rectangle 3"/>
          <p:cNvSpPr>
            <a:spLocks noGrp="1" noChangeArrowheads="1"/>
          </p:cNvSpPr>
          <p:nvPr>
            <p:ph idx="1"/>
          </p:nvPr>
        </p:nvSpPr>
        <p:spPr>
          <a:xfrm>
            <a:off x="684213" y="1268413"/>
            <a:ext cx="7920037" cy="936625"/>
          </a:xfrm>
        </p:spPr>
        <p:txBody>
          <a:bodyPr/>
          <a:lstStyle/>
          <a:p>
            <a:pPr>
              <a:buFontTx/>
              <a:buNone/>
            </a:pPr>
            <a:r>
              <a:rPr lang="en-US" altLang="zh-CN" sz="2400" b="1">
                <a:solidFill>
                  <a:srgbClr val="E35449"/>
                </a:solidFill>
                <a:latin typeface="宋体" pitchFamily="2" charset="-122"/>
              </a:rPr>
              <a:t>■</a:t>
            </a:r>
            <a:r>
              <a:rPr lang="zh-CN" altLang="en-US" sz="2400" b="1"/>
              <a:t>电力电子器件在实际应用中，一般是由</a:t>
            </a:r>
            <a:r>
              <a:rPr lang="zh-CN" altLang="en-US" sz="2400" b="1">
                <a:solidFill>
                  <a:srgbClr val="E35449"/>
                </a:solidFill>
              </a:rPr>
              <a:t>控制电路</a:t>
            </a:r>
            <a:r>
              <a:rPr lang="zh-CN" altLang="en-US" sz="2400" b="1"/>
              <a:t>、</a:t>
            </a:r>
            <a:r>
              <a:rPr lang="zh-CN" altLang="en-US" sz="2400" b="1">
                <a:solidFill>
                  <a:srgbClr val="E35449"/>
                </a:solidFill>
              </a:rPr>
              <a:t>驱动</a:t>
            </a:r>
          </a:p>
          <a:p>
            <a:pPr>
              <a:buFontTx/>
              <a:buNone/>
            </a:pPr>
            <a:r>
              <a:rPr lang="zh-CN" altLang="en-US" sz="2400" b="1">
                <a:solidFill>
                  <a:srgbClr val="E35449"/>
                </a:solidFill>
              </a:rPr>
              <a:t>电路</a:t>
            </a:r>
            <a:r>
              <a:rPr lang="zh-CN" altLang="en-US" sz="2400" b="1"/>
              <a:t>和以电力电子器件为核心的</a:t>
            </a:r>
            <a:r>
              <a:rPr lang="zh-CN" altLang="en-US" sz="2400" b="1">
                <a:solidFill>
                  <a:srgbClr val="E35449"/>
                </a:solidFill>
              </a:rPr>
              <a:t>主电路</a:t>
            </a:r>
            <a:r>
              <a:rPr lang="zh-CN" altLang="en-US" sz="2400" b="1"/>
              <a:t>组成一个系统。</a:t>
            </a:r>
            <a:endParaRPr lang="zh-CN" altLang="en-US" sz="2400" b="1">
              <a:solidFill>
                <a:srgbClr val="6600CC"/>
              </a:solidFill>
            </a:endParaRPr>
          </a:p>
        </p:txBody>
      </p:sp>
      <p:sp>
        <p:nvSpPr>
          <p:cNvPr id="64516" name="AutoShape 4"/>
          <p:cNvSpPr>
            <a:spLocks noChangeArrowheads="1"/>
          </p:cNvSpPr>
          <p:nvPr/>
        </p:nvSpPr>
        <p:spPr bwMode="auto">
          <a:xfrm>
            <a:off x="3276600" y="5300663"/>
            <a:ext cx="1871663" cy="504825"/>
          </a:xfrm>
          <a:prstGeom prst="wedgeEllipseCallout">
            <a:avLst>
              <a:gd name="adj1" fmla="val 36769"/>
              <a:gd name="adj2" fmla="val -9937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800">
              <a:solidFill>
                <a:srgbClr val="0000FF"/>
              </a:solidFill>
              <a:latin typeface="Times New Roman" pitchFamily="18" charset="0"/>
            </a:endParaRPr>
          </a:p>
        </p:txBody>
      </p:sp>
      <p:sp>
        <p:nvSpPr>
          <p:cNvPr id="64517" name="Text Box 5"/>
          <p:cNvSpPr txBox="1">
            <a:spLocks noChangeArrowheads="1"/>
          </p:cNvSpPr>
          <p:nvPr/>
        </p:nvSpPr>
        <p:spPr bwMode="auto">
          <a:xfrm>
            <a:off x="3563938" y="5373688"/>
            <a:ext cx="12969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0000FF"/>
                </a:solidFill>
                <a:latin typeface="Times New Roman" pitchFamily="18" charset="0"/>
              </a:rPr>
              <a:t>  </a:t>
            </a:r>
            <a:r>
              <a:rPr lang="zh-CN" altLang="en-US" sz="1600" b="1">
                <a:latin typeface="Times New Roman" pitchFamily="18" charset="0"/>
              </a:rPr>
              <a:t>电气隔离</a:t>
            </a:r>
          </a:p>
        </p:txBody>
      </p:sp>
      <p:graphicFrame>
        <p:nvGraphicFramePr>
          <p:cNvPr id="64518" name="Object 6"/>
          <p:cNvGraphicFramePr>
            <a:graphicFrameLocks noChangeAspect="1"/>
          </p:cNvGraphicFramePr>
          <p:nvPr/>
        </p:nvGraphicFramePr>
        <p:xfrm>
          <a:off x="1619672" y="2088445"/>
          <a:ext cx="6133086" cy="3727450"/>
        </p:xfrm>
        <a:graphic>
          <a:graphicData uri="http://schemas.openxmlformats.org/presentationml/2006/ole">
            <mc:AlternateContent xmlns:mc="http://schemas.openxmlformats.org/markup-compatibility/2006">
              <mc:Choice xmlns:v="urn:schemas-microsoft-com:vml" Requires="v">
                <p:oleObj spid="_x0000_s3154" name="Visio" r:id="rId4" imgW="6146800" imgH="4823460" progId="Visio.Drawing.11">
                  <p:embed/>
                </p:oleObj>
              </mc:Choice>
              <mc:Fallback>
                <p:oleObj name="Visio" r:id="rId4" imgW="6146800" imgH="4823460" progId="Visio.Drawing.11">
                  <p:embed/>
                  <p:pic>
                    <p:nvPicPr>
                      <p:cNvPr id="6451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672" y="2088445"/>
                        <a:ext cx="6133086" cy="3727450"/>
                      </a:xfrm>
                      <a:prstGeom prst="rect">
                        <a:avLst/>
                      </a:prstGeom>
                      <a:noFill/>
                      <a:ln>
                        <a:noFill/>
                      </a:ln>
                      <a:effectLst/>
                    </p:spPr>
                  </p:pic>
                </p:oleObj>
              </mc:Fallback>
            </mc:AlternateContent>
          </a:graphicData>
        </a:graphic>
      </p:graphicFrame>
      <p:sp>
        <p:nvSpPr>
          <p:cNvPr id="64519" name="Text Box 7"/>
          <p:cNvSpPr txBox="1">
            <a:spLocks noChangeArrowheads="1"/>
          </p:cNvSpPr>
          <p:nvPr/>
        </p:nvSpPr>
        <p:spPr bwMode="auto">
          <a:xfrm>
            <a:off x="2608263" y="5932488"/>
            <a:ext cx="39084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400" b="1">
                <a:solidFill>
                  <a:srgbClr val="6600CC"/>
                </a:solidFill>
                <a:latin typeface="Times New Roman" pitchFamily="18" charset="0"/>
              </a:rPr>
              <a:t>图</a:t>
            </a:r>
            <a:r>
              <a:rPr lang="en-US" altLang="zh-CN" sz="1400" b="1">
                <a:solidFill>
                  <a:srgbClr val="6600CC"/>
                </a:solidFill>
                <a:latin typeface="Times New Roman" pitchFamily="18" charset="0"/>
              </a:rPr>
              <a:t>2-1 </a:t>
            </a:r>
            <a:r>
              <a:rPr lang="zh-CN" altLang="en-US" sz="1400" b="1">
                <a:solidFill>
                  <a:srgbClr val="6600CC"/>
                </a:solidFill>
                <a:latin typeface="Times New Roman" pitchFamily="18" charset="0"/>
              </a:rPr>
              <a:t>电力电子器件在实际应用中的系统组成</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46</a:t>
            </a:fld>
            <a:endParaRPr lang="zh-CN" altLang="en-US"/>
          </a:p>
        </p:txBody>
      </p:sp>
      <p:sp>
        <p:nvSpPr>
          <p:cNvPr id="3" name="日期占位符 2"/>
          <p:cNvSpPr>
            <a:spLocks noGrp="1"/>
          </p:cNvSpPr>
          <p:nvPr>
            <p:ph type="dt" sz="half" idx="10"/>
          </p:nvPr>
        </p:nvSpPr>
        <p:spPr/>
        <p:txBody>
          <a:bodyPr/>
          <a:lstStyle/>
          <a:p>
            <a:fld id="{475C8194-F650-4C5F-951A-DF454C0BCFC1}" type="datetime10">
              <a:rPr lang="zh-CN" altLang="en-US" smtClean="0"/>
              <a:t>22:28</a:t>
            </a:fld>
            <a:endParaRPr lang="zh-CN" altLang="en-US"/>
          </a:p>
        </p:txBody>
      </p:sp>
    </p:spTree>
    <p:custDataLst>
      <p:tags r:id="rId2"/>
    </p:custDataLst>
  </p:cSld>
  <p:clrMapOvr>
    <a:masterClrMapping/>
  </p:clrMapOvr>
  <mc:AlternateContent xmlns:mc="http://schemas.openxmlformats.org/markup-compatibility/2006" xmlns:p14="http://schemas.microsoft.com/office/powerpoint/2010/main">
    <mc:Choice Requires="p14">
      <p:transition spd="slow" p14:dur="2000" advTm="170758"/>
    </mc:Choice>
    <mc:Fallback xmlns="">
      <p:transition spd="slow" advTm="1707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517"/>
                                        </p:tgtEl>
                                        <p:attrNameLst>
                                          <p:attrName>style.visibility</p:attrName>
                                        </p:attrNameLst>
                                      </p:cBhvr>
                                      <p:to>
                                        <p:strVal val="visible"/>
                                      </p:to>
                                    </p:set>
                                    <p:anim calcmode="lin" valueType="num">
                                      <p:cBhvr additive="base">
                                        <p:cTn id="7" dur="500" fill="hold"/>
                                        <p:tgtEl>
                                          <p:spTgt spid="64517"/>
                                        </p:tgtEl>
                                        <p:attrNameLst>
                                          <p:attrName>ppt_x</p:attrName>
                                        </p:attrNameLst>
                                      </p:cBhvr>
                                      <p:tavLst>
                                        <p:tav tm="0">
                                          <p:val>
                                            <p:strVal val="#ppt_x"/>
                                          </p:val>
                                        </p:tav>
                                        <p:tav tm="100000">
                                          <p:val>
                                            <p:strVal val="#ppt_x"/>
                                          </p:val>
                                        </p:tav>
                                      </p:tavLst>
                                    </p:anim>
                                    <p:anim calcmode="lin" valueType="num">
                                      <p:cBhvr additive="base">
                                        <p:cTn id="8" dur="500" fill="hold"/>
                                        <p:tgtEl>
                                          <p:spTgt spid="645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4516"/>
                                        </p:tgtEl>
                                        <p:attrNameLst>
                                          <p:attrName>style.visibility</p:attrName>
                                        </p:attrNameLst>
                                      </p:cBhvr>
                                      <p:to>
                                        <p:strVal val="visible"/>
                                      </p:to>
                                    </p:set>
                                    <p:anim calcmode="lin" valueType="num">
                                      <p:cBhvr additive="base">
                                        <p:cTn id="11" dur="500" fill="hold"/>
                                        <p:tgtEl>
                                          <p:spTgt spid="64516"/>
                                        </p:tgtEl>
                                        <p:attrNameLst>
                                          <p:attrName>ppt_x</p:attrName>
                                        </p:attrNameLst>
                                      </p:cBhvr>
                                      <p:tavLst>
                                        <p:tav tm="0">
                                          <p:val>
                                            <p:strVal val="#ppt_x"/>
                                          </p:val>
                                        </p:tav>
                                        <p:tav tm="100000">
                                          <p:val>
                                            <p:strVal val="#ppt_x"/>
                                          </p:val>
                                        </p:tav>
                                      </p:tavLst>
                                    </p:anim>
                                    <p:anim calcmode="lin" valueType="num">
                                      <p:cBhvr additive="base">
                                        <p:cTn id="12" dur="500" fill="hold"/>
                                        <p:tgtEl>
                                          <p:spTgt spid="645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animBg="1"/>
      <p:bldP spid="6451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827088" y="261938"/>
            <a:ext cx="7848600" cy="428625"/>
          </a:xfrm>
        </p:spPr>
        <p:txBody>
          <a:bodyPr/>
          <a:lstStyle/>
          <a:p>
            <a:pPr algn="l"/>
            <a:r>
              <a:rPr lang="en-US" altLang="zh-CN" sz="3600" b="1"/>
              <a:t>2.1.3 </a:t>
            </a:r>
            <a:r>
              <a:rPr lang="zh-CN" altLang="en-US" sz="3600" b="1"/>
              <a:t>电力电子器件的分类</a:t>
            </a:r>
          </a:p>
        </p:txBody>
      </p:sp>
      <p:sp>
        <p:nvSpPr>
          <p:cNvPr id="65539" name="Rectangle 3"/>
          <p:cNvSpPr>
            <a:spLocks noGrp="1" noChangeArrowheads="1"/>
          </p:cNvSpPr>
          <p:nvPr>
            <p:ph idx="1"/>
          </p:nvPr>
        </p:nvSpPr>
        <p:spPr/>
        <p:txBody>
          <a:bodyPr/>
          <a:lstStyle/>
          <a:p>
            <a:pPr>
              <a:lnSpc>
                <a:spcPct val="90000"/>
              </a:lnSpc>
              <a:buFontTx/>
              <a:buNone/>
            </a:pPr>
            <a:r>
              <a:rPr lang="en-US" altLang="zh-CN" sz="2400" b="1">
                <a:solidFill>
                  <a:srgbClr val="E35449"/>
                </a:solidFill>
              </a:rPr>
              <a:t>■</a:t>
            </a:r>
            <a:r>
              <a:rPr lang="zh-CN" altLang="en-US" sz="2400" b="1"/>
              <a:t>按照能够被控制电路信号所控制的程度</a:t>
            </a:r>
          </a:p>
          <a:p>
            <a:pPr>
              <a:lnSpc>
                <a:spcPct val="90000"/>
              </a:lnSpc>
              <a:buFontTx/>
              <a:buNone/>
            </a:pPr>
            <a:r>
              <a:rPr lang="zh-CN" altLang="en-US" sz="2400" b="1">
                <a:solidFill>
                  <a:srgbClr val="0000FF"/>
                </a:solidFill>
              </a:rPr>
              <a:t>    ◆</a:t>
            </a:r>
            <a:r>
              <a:rPr lang="zh-CN" altLang="en-US" sz="2400" b="1"/>
              <a:t>半控型器件</a:t>
            </a:r>
          </a:p>
          <a:p>
            <a:pPr>
              <a:lnSpc>
                <a:spcPct val="90000"/>
              </a:lnSpc>
              <a:buFontTx/>
              <a:buNone/>
            </a:pPr>
            <a:r>
              <a:rPr lang="zh-CN" altLang="en-US" sz="2400" b="1"/>
              <a:t>        </a:t>
            </a:r>
            <a:r>
              <a:rPr lang="zh-CN" altLang="en-US" sz="2400" b="1">
                <a:solidFill>
                  <a:srgbClr val="009900"/>
                </a:solidFill>
              </a:rPr>
              <a:t>☞</a:t>
            </a:r>
            <a:r>
              <a:rPr lang="zh-CN" altLang="en-US" sz="2400" b="1"/>
              <a:t>主要是指</a:t>
            </a:r>
            <a:r>
              <a:rPr lang="zh-CN" altLang="en-US" sz="2400" b="1">
                <a:solidFill>
                  <a:srgbClr val="E35449"/>
                </a:solidFill>
              </a:rPr>
              <a:t>晶闸管（</a:t>
            </a:r>
            <a:r>
              <a:rPr lang="en-US" altLang="zh-CN" sz="2400" b="1">
                <a:solidFill>
                  <a:srgbClr val="E35449"/>
                </a:solidFill>
              </a:rPr>
              <a:t>Thyristor</a:t>
            </a:r>
            <a:r>
              <a:rPr lang="zh-CN" altLang="en-US" sz="2400" b="1">
                <a:solidFill>
                  <a:srgbClr val="E35449"/>
                </a:solidFill>
              </a:rPr>
              <a:t>）</a:t>
            </a:r>
            <a:r>
              <a:rPr lang="zh-CN" altLang="en-US" sz="2400" b="1"/>
              <a:t>及其大部分派生器件。</a:t>
            </a:r>
          </a:p>
          <a:p>
            <a:pPr>
              <a:lnSpc>
                <a:spcPct val="90000"/>
              </a:lnSpc>
              <a:buFontTx/>
              <a:buNone/>
            </a:pPr>
            <a:r>
              <a:rPr lang="zh-CN" altLang="en-US" sz="2400" b="1">
                <a:solidFill>
                  <a:srgbClr val="009900"/>
                </a:solidFill>
              </a:rPr>
              <a:t>        ☞</a:t>
            </a:r>
            <a:r>
              <a:rPr lang="zh-CN" altLang="en-US" sz="2400" b="1"/>
              <a:t>器件的关断完全是由其在主电路中承受的电压和电流决定的。</a:t>
            </a:r>
          </a:p>
          <a:p>
            <a:pPr>
              <a:lnSpc>
                <a:spcPct val="90000"/>
              </a:lnSpc>
              <a:buFontTx/>
              <a:buNone/>
            </a:pPr>
            <a:r>
              <a:rPr lang="zh-CN" altLang="en-US" sz="2400" b="1"/>
              <a:t>    </a:t>
            </a:r>
            <a:r>
              <a:rPr lang="zh-CN" altLang="en-US" sz="2400" b="1">
                <a:solidFill>
                  <a:srgbClr val="0000FF"/>
                </a:solidFill>
              </a:rPr>
              <a:t>◆</a:t>
            </a:r>
            <a:r>
              <a:rPr lang="zh-CN" altLang="en-US" sz="2400" b="1"/>
              <a:t>全控型器件</a:t>
            </a:r>
          </a:p>
          <a:p>
            <a:pPr>
              <a:lnSpc>
                <a:spcPct val="90000"/>
              </a:lnSpc>
              <a:buFontTx/>
              <a:buNone/>
            </a:pPr>
            <a:r>
              <a:rPr lang="zh-CN" altLang="en-US" sz="2400" b="1">
                <a:solidFill>
                  <a:srgbClr val="009900"/>
                </a:solidFill>
              </a:rPr>
              <a:t>        ☞</a:t>
            </a:r>
            <a:r>
              <a:rPr lang="zh-CN" altLang="en-US" sz="2400" b="1"/>
              <a:t>目前最常用的是</a:t>
            </a:r>
            <a:r>
              <a:rPr lang="zh-CN" altLang="en-US" sz="2400">
                <a:solidFill>
                  <a:srgbClr val="E35449"/>
                </a:solidFill>
              </a:rPr>
              <a:t> </a:t>
            </a:r>
            <a:r>
              <a:rPr lang="en-US" altLang="zh-CN" sz="2400" b="1">
                <a:solidFill>
                  <a:srgbClr val="E35449"/>
                </a:solidFill>
              </a:rPr>
              <a:t>IGBT</a:t>
            </a:r>
            <a:r>
              <a:rPr lang="zh-CN" altLang="en-US" sz="2400" b="1"/>
              <a:t>和</a:t>
            </a:r>
            <a:r>
              <a:rPr lang="en-US" altLang="zh-CN" sz="2400" b="1">
                <a:solidFill>
                  <a:srgbClr val="E35449"/>
                </a:solidFill>
              </a:rPr>
              <a:t>Power MOSFET</a:t>
            </a:r>
            <a:r>
              <a:rPr lang="zh-CN" altLang="en-US" sz="2400" b="1"/>
              <a:t>。</a:t>
            </a:r>
          </a:p>
          <a:p>
            <a:pPr>
              <a:lnSpc>
                <a:spcPct val="90000"/>
              </a:lnSpc>
              <a:buFontTx/>
              <a:buNone/>
            </a:pPr>
            <a:r>
              <a:rPr lang="zh-CN" altLang="en-US" sz="2400" b="1"/>
              <a:t>        </a:t>
            </a:r>
            <a:r>
              <a:rPr lang="zh-CN" altLang="en-US" sz="2400" b="1">
                <a:solidFill>
                  <a:srgbClr val="009900"/>
                </a:solidFill>
              </a:rPr>
              <a:t>☞</a:t>
            </a:r>
            <a:r>
              <a:rPr lang="zh-CN" altLang="en-US" sz="2400" b="1"/>
              <a:t>通过控制信号既可以控制其导通，又可以控制其关断。</a:t>
            </a:r>
          </a:p>
          <a:p>
            <a:pPr>
              <a:lnSpc>
                <a:spcPct val="90000"/>
              </a:lnSpc>
              <a:buFontTx/>
              <a:buNone/>
            </a:pPr>
            <a:r>
              <a:rPr lang="zh-CN" altLang="en-US" sz="2400" b="1"/>
              <a:t>    </a:t>
            </a:r>
            <a:r>
              <a:rPr lang="zh-CN" altLang="en-US" sz="2400" b="1">
                <a:solidFill>
                  <a:srgbClr val="0000FF"/>
                </a:solidFill>
              </a:rPr>
              <a:t>◆</a:t>
            </a:r>
            <a:r>
              <a:rPr lang="zh-CN" altLang="en-US" sz="2400" b="1"/>
              <a:t>不可控器件</a:t>
            </a:r>
            <a:r>
              <a:rPr lang="zh-CN" altLang="en-US" sz="2400"/>
              <a:t> </a:t>
            </a:r>
          </a:p>
          <a:p>
            <a:pPr>
              <a:lnSpc>
                <a:spcPct val="90000"/>
              </a:lnSpc>
              <a:buFontTx/>
              <a:buNone/>
            </a:pPr>
            <a:r>
              <a:rPr lang="zh-CN" altLang="en-US" sz="2400" b="1">
                <a:solidFill>
                  <a:srgbClr val="009900"/>
                </a:solidFill>
              </a:rPr>
              <a:t>        ☞</a:t>
            </a:r>
            <a:r>
              <a:rPr lang="zh-CN" altLang="en-US" sz="2400" b="1">
                <a:solidFill>
                  <a:srgbClr val="E35449"/>
                </a:solidFill>
              </a:rPr>
              <a:t>电力二极管（</a:t>
            </a:r>
            <a:r>
              <a:rPr lang="en-US" altLang="zh-CN" sz="2400" b="1">
                <a:solidFill>
                  <a:srgbClr val="E35449"/>
                </a:solidFill>
              </a:rPr>
              <a:t>Power Diode</a:t>
            </a:r>
            <a:r>
              <a:rPr lang="zh-CN" altLang="en-US" sz="2400" b="1">
                <a:solidFill>
                  <a:srgbClr val="E35449"/>
                </a:solidFill>
              </a:rPr>
              <a:t>）</a:t>
            </a:r>
          </a:p>
          <a:p>
            <a:pPr>
              <a:lnSpc>
                <a:spcPct val="90000"/>
              </a:lnSpc>
              <a:buFontTx/>
              <a:buNone/>
            </a:pPr>
            <a:r>
              <a:rPr lang="zh-CN" altLang="en-US" sz="2400" b="1">
                <a:solidFill>
                  <a:srgbClr val="009900"/>
                </a:solidFill>
              </a:rPr>
              <a:t>        ☞</a:t>
            </a:r>
            <a:r>
              <a:rPr lang="zh-CN" altLang="en-US" sz="2400" b="1"/>
              <a:t>不能用控制信号来控制其通断。</a:t>
            </a:r>
          </a:p>
          <a:p>
            <a:pPr>
              <a:lnSpc>
                <a:spcPct val="90000"/>
              </a:lnSpc>
              <a:buFontTx/>
              <a:buNone/>
            </a:pPr>
            <a:endParaRPr lang="en-US" altLang="zh-CN" sz="2400" b="1"/>
          </a:p>
        </p:txBody>
      </p:sp>
      <p:sp>
        <p:nvSpPr>
          <p:cNvPr id="2" name="灯片编号占位符 1"/>
          <p:cNvSpPr>
            <a:spLocks noGrp="1"/>
          </p:cNvSpPr>
          <p:nvPr>
            <p:ph type="sldNum" sz="quarter" idx="12"/>
          </p:nvPr>
        </p:nvSpPr>
        <p:spPr/>
        <p:txBody>
          <a:bodyPr/>
          <a:lstStyle/>
          <a:p>
            <a:fld id="{0C913308-F349-4B6D-A68A-DD1791B4A57B}" type="slidenum">
              <a:rPr lang="zh-CN" altLang="en-US" smtClean="0"/>
              <a:t>47</a:t>
            </a:fld>
            <a:endParaRPr lang="zh-CN" altLang="en-US"/>
          </a:p>
        </p:txBody>
      </p:sp>
      <p:sp>
        <p:nvSpPr>
          <p:cNvPr id="3" name="日期占位符 2"/>
          <p:cNvSpPr>
            <a:spLocks noGrp="1"/>
          </p:cNvSpPr>
          <p:nvPr>
            <p:ph type="dt" sz="half" idx="10"/>
          </p:nvPr>
        </p:nvSpPr>
        <p:spPr/>
        <p:txBody>
          <a:bodyPr/>
          <a:lstStyle/>
          <a:p>
            <a:fld id="{D9F669D0-2CB4-4CEB-8CFE-44690AC33644}" type="datetime10">
              <a:rPr lang="zh-CN" altLang="en-US" smtClean="0"/>
              <a:t>22:28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170697"/>
    </mc:Choice>
    <mc:Fallback xmlns="">
      <p:transition spd="slow" advTm="170697"/>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827088" y="261938"/>
            <a:ext cx="7848600" cy="428625"/>
          </a:xfrm>
        </p:spPr>
        <p:txBody>
          <a:bodyPr/>
          <a:lstStyle/>
          <a:p>
            <a:pPr algn="l"/>
            <a:r>
              <a:rPr lang="en-US" altLang="zh-CN" sz="3600" b="1"/>
              <a:t>2.1.3 </a:t>
            </a:r>
            <a:r>
              <a:rPr lang="zh-CN" altLang="en-US" sz="3600" b="1"/>
              <a:t>电力电子器件的分类</a:t>
            </a:r>
          </a:p>
        </p:txBody>
      </p:sp>
      <p:sp>
        <p:nvSpPr>
          <p:cNvPr id="66563" name="Rectangle 3"/>
          <p:cNvSpPr>
            <a:spLocks noGrp="1" noChangeArrowheads="1"/>
          </p:cNvSpPr>
          <p:nvPr>
            <p:ph idx="1"/>
          </p:nvPr>
        </p:nvSpPr>
        <p:spPr/>
        <p:txBody>
          <a:bodyPr/>
          <a:lstStyle/>
          <a:p>
            <a:pPr>
              <a:lnSpc>
                <a:spcPct val="90000"/>
              </a:lnSpc>
              <a:buFontTx/>
              <a:buNone/>
            </a:pPr>
            <a:r>
              <a:rPr lang="en-US" altLang="zh-CN" sz="2000" b="1" dirty="0">
                <a:solidFill>
                  <a:srgbClr val="E35449"/>
                </a:solidFill>
              </a:rPr>
              <a:t>■</a:t>
            </a:r>
            <a:r>
              <a:rPr lang="zh-CN" altLang="en-US" sz="2400" b="1" dirty="0"/>
              <a:t>按照驱动信号的性质</a:t>
            </a:r>
            <a:r>
              <a:rPr lang="en-US" altLang="zh-CN" sz="2400" b="1" dirty="0">
                <a:solidFill>
                  <a:srgbClr val="FF0000"/>
                </a:solidFill>
              </a:rPr>
              <a:t>(</a:t>
            </a:r>
            <a:r>
              <a:rPr lang="zh-CN" altLang="en-US" sz="2400" b="1" dirty="0">
                <a:solidFill>
                  <a:srgbClr val="FF0000"/>
                </a:solidFill>
              </a:rPr>
              <a:t>从字面意义理解概念就行</a:t>
            </a:r>
            <a:r>
              <a:rPr lang="en-US" altLang="zh-CN" sz="2400" b="1" dirty="0">
                <a:solidFill>
                  <a:srgbClr val="FF0000"/>
                </a:solidFill>
              </a:rPr>
              <a:t>)</a:t>
            </a:r>
            <a:endParaRPr lang="zh-CN" altLang="en-US" sz="2400" b="1" dirty="0">
              <a:solidFill>
                <a:srgbClr val="FF0000"/>
              </a:solidFill>
            </a:endParaRPr>
          </a:p>
          <a:p>
            <a:pPr>
              <a:lnSpc>
                <a:spcPct val="90000"/>
              </a:lnSpc>
              <a:buFontTx/>
              <a:buNone/>
            </a:pPr>
            <a:r>
              <a:rPr lang="zh-CN" altLang="en-US" sz="2400" b="1" dirty="0">
                <a:solidFill>
                  <a:srgbClr val="0000FF"/>
                </a:solidFill>
              </a:rPr>
              <a:t>    ◆</a:t>
            </a:r>
            <a:r>
              <a:rPr lang="zh-CN" altLang="en-US" sz="2400" b="1" dirty="0"/>
              <a:t>电流驱动型</a:t>
            </a:r>
            <a:r>
              <a:rPr lang="zh-CN" altLang="en-US" sz="2400" dirty="0"/>
              <a:t> </a:t>
            </a:r>
          </a:p>
          <a:p>
            <a:pPr>
              <a:lnSpc>
                <a:spcPct val="90000"/>
              </a:lnSpc>
              <a:buFontTx/>
              <a:buNone/>
            </a:pPr>
            <a:r>
              <a:rPr lang="zh-CN" altLang="en-US" sz="2400" dirty="0"/>
              <a:t>        </a:t>
            </a:r>
            <a:r>
              <a:rPr lang="zh-CN" altLang="en-US" sz="2400" b="1" dirty="0">
                <a:solidFill>
                  <a:srgbClr val="009900"/>
                </a:solidFill>
              </a:rPr>
              <a:t>☞</a:t>
            </a:r>
            <a:r>
              <a:rPr lang="zh-CN" altLang="en-US" sz="2400" b="1" dirty="0"/>
              <a:t>通过从控制端注入或者抽出</a:t>
            </a:r>
            <a:r>
              <a:rPr lang="zh-CN" altLang="en-US" sz="2400" b="1" dirty="0">
                <a:solidFill>
                  <a:srgbClr val="E35449"/>
                </a:solidFill>
              </a:rPr>
              <a:t>电流</a:t>
            </a:r>
            <a:r>
              <a:rPr lang="zh-CN" altLang="en-US" sz="2400" b="1" dirty="0"/>
              <a:t>来实现导通或者关断的控制。</a:t>
            </a:r>
          </a:p>
          <a:p>
            <a:pPr>
              <a:lnSpc>
                <a:spcPct val="90000"/>
              </a:lnSpc>
              <a:buFontTx/>
              <a:buNone/>
            </a:pPr>
            <a:r>
              <a:rPr lang="zh-CN" altLang="en-US" sz="2400" b="1" dirty="0"/>
              <a:t>    </a:t>
            </a:r>
            <a:r>
              <a:rPr lang="zh-CN" altLang="en-US" sz="2400" b="1" dirty="0">
                <a:solidFill>
                  <a:srgbClr val="0000FF"/>
                </a:solidFill>
              </a:rPr>
              <a:t>◆</a:t>
            </a:r>
            <a:r>
              <a:rPr lang="zh-CN" altLang="en-US" sz="2400" b="1" dirty="0"/>
              <a:t>电压驱动型</a:t>
            </a:r>
          </a:p>
          <a:p>
            <a:pPr>
              <a:lnSpc>
                <a:spcPct val="90000"/>
              </a:lnSpc>
              <a:buFontTx/>
              <a:buNone/>
            </a:pPr>
            <a:r>
              <a:rPr lang="zh-CN" altLang="en-US" sz="2400" dirty="0"/>
              <a:t>        </a:t>
            </a:r>
            <a:r>
              <a:rPr lang="zh-CN" altLang="en-US" sz="2400" b="1" dirty="0">
                <a:solidFill>
                  <a:srgbClr val="009900"/>
                </a:solidFill>
              </a:rPr>
              <a:t>☞</a:t>
            </a:r>
            <a:r>
              <a:rPr lang="zh-CN" altLang="en-US" sz="2400" b="1" dirty="0"/>
              <a:t>仅通过在控制端和公共端之间施加一定的</a:t>
            </a:r>
            <a:r>
              <a:rPr lang="zh-CN" altLang="en-US" sz="2400" b="1" dirty="0">
                <a:solidFill>
                  <a:srgbClr val="E35449"/>
                </a:solidFill>
              </a:rPr>
              <a:t>电压</a:t>
            </a:r>
            <a:r>
              <a:rPr lang="zh-CN" altLang="en-US" sz="2400" b="1" dirty="0"/>
              <a:t>信号就可实现导通或者关断的控制。</a:t>
            </a:r>
          </a:p>
          <a:p>
            <a:pPr>
              <a:lnSpc>
                <a:spcPct val="90000"/>
              </a:lnSpc>
              <a:buFontTx/>
              <a:buNone/>
            </a:pPr>
            <a:r>
              <a:rPr lang="zh-CN" altLang="en-US" sz="2400" b="1" dirty="0">
                <a:solidFill>
                  <a:srgbClr val="E35449"/>
                </a:solidFill>
              </a:rPr>
              <a:t>■</a:t>
            </a:r>
            <a:r>
              <a:rPr lang="zh-CN" altLang="en-US" sz="2400" b="1" dirty="0"/>
              <a:t>按照驱动信号的波形</a:t>
            </a:r>
            <a:r>
              <a:rPr lang="zh-CN" altLang="en-US" sz="2400" b="1" dirty="0">
                <a:solidFill>
                  <a:srgbClr val="FF0000"/>
                </a:solidFill>
              </a:rPr>
              <a:t>（电力二极管除外）</a:t>
            </a:r>
          </a:p>
          <a:p>
            <a:pPr>
              <a:lnSpc>
                <a:spcPct val="90000"/>
              </a:lnSpc>
              <a:buFontTx/>
              <a:buNone/>
            </a:pPr>
            <a:r>
              <a:rPr lang="zh-CN" altLang="en-US" sz="2400" b="1" dirty="0">
                <a:solidFill>
                  <a:srgbClr val="0000FF"/>
                </a:solidFill>
              </a:rPr>
              <a:t>    ◆</a:t>
            </a:r>
            <a:r>
              <a:rPr lang="zh-CN" altLang="en-US" sz="2400" b="1" dirty="0"/>
              <a:t>脉冲触发型</a:t>
            </a:r>
          </a:p>
          <a:p>
            <a:pPr>
              <a:lnSpc>
                <a:spcPct val="90000"/>
              </a:lnSpc>
              <a:buFontTx/>
              <a:buNone/>
            </a:pPr>
            <a:r>
              <a:rPr lang="zh-CN" altLang="en-US" sz="2400" dirty="0"/>
              <a:t>        </a:t>
            </a:r>
            <a:r>
              <a:rPr lang="zh-CN" altLang="en-US" sz="2400" b="1" dirty="0">
                <a:solidFill>
                  <a:srgbClr val="009900"/>
                </a:solidFill>
              </a:rPr>
              <a:t>☞</a:t>
            </a:r>
            <a:r>
              <a:rPr lang="zh-CN" altLang="en-US" sz="2400" b="1" dirty="0"/>
              <a:t>通过在控制端施加一个电压或电流的</a:t>
            </a:r>
            <a:r>
              <a:rPr lang="zh-CN" altLang="en-US" sz="2400" b="1" dirty="0">
                <a:solidFill>
                  <a:srgbClr val="E35449"/>
                </a:solidFill>
              </a:rPr>
              <a:t>脉冲</a:t>
            </a:r>
            <a:r>
              <a:rPr lang="zh-CN" altLang="en-US" sz="2400" b="1" dirty="0"/>
              <a:t>信号来实现器件的开通或者关断的控制。</a:t>
            </a:r>
          </a:p>
          <a:p>
            <a:pPr>
              <a:lnSpc>
                <a:spcPct val="90000"/>
              </a:lnSpc>
              <a:buFontTx/>
              <a:buNone/>
            </a:pPr>
            <a:r>
              <a:rPr lang="zh-CN" altLang="en-US" sz="2400" dirty="0"/>
              <a:t>    </a:t>
            </a:r>
            <a:r>
              <a:rPr lang="zh-CN" altLang="en-US" sz="2400" b="1" dirty="0">
                <a:solidFill>
                  <a:srgbClr val="0000FF"/>
                </a:solidFill>
              </a:rPr>
              <a:t>◆</a:t>
            </a:r>
            <a:r>
              <a:rPr lang="zh-CN" altLang="en-US" sz="2400" b="1" dirty="0"/>
              <a:t>电平控制型</a:t>
            </a:r>
            <a:r>
              <a:rPr lang="zh-CN" altLang="en-US" sz="2400" dirty="0"/>
              <a:t> </a:t>
            </a:r>
          </a:p>
          <a:p>
            <a:pPr>
              <a:lnSpc>
                <a:spcPct val="90000"/>
              </a:lnSpc>
              <a:buFontTx/>
              <a:buNone/>
            </a:pPr>
            <a:r>
              <a:rPr lang="zh-CN" altLang="en-US" sz="2400" b="1" dirty="0"/>
              <a:t>        </a:t>
            </a:r>
            <a:r>
              <a:rPr lang="zh-CN" altLang="en-US" sz="2400" b="1" dirty="0">
                <a:solidFill>
                  <a:srgbClr val="009900"/>
                </a:solidFill>
              </a:rPr>
              <a:t>☞</a:t>
            </a:r>
            <a:r>
              <a:rPr lang="zh-CN" altLang="en-US" sz="2400" b="1" dirty="0"/>
              <a:t>必须通过</a:t>
            </a:r>
            <a:r>
              <a:rPr lang="zh-CN" altLang="en-US" sz="2400" b="1" dirty="0">
                <a:solidFill>
                  <a:srgbClr val="E35449"/>
                </a:solidFill>
              </a:rPr>
              <a:t>持续</a:t>
            </a:r>
            <a:r>
              <a:rPr lang="zh-CN" altLang="en-US" sz="2400" b="1" dirty="0"/>
              <a:t>在控制端和公共端之间施加一定电平的电压或电流信号来使器件开通并</a:t>
            </a:r>
            <a:r>
              <a:rPr lang="zh-CN" altLang="en-US" sz="2400" b="1" dirty="0">
                <a:solidFill>
                  <a:srgbClr val="E35449"/>
                </a:solidFill>
              </a:rPr>
              <a:t>维持</a:t>
            </a:r>
            <a:r>
              <a:rPr lang="zh-CN" altLang="en-US" sz="2400" b="1" dirty="0"/>
              <a:t>在导通状态或者关断并维持在阻断状态。</a:t>
            </a:r>
            <a:r>
              <a:rPr lang="zh-CN" altLang="en-US" sz="2400" dirty="0"/>
              <a:t> </a:t>
            </a:r>
            <a:endParaRPr lang="zh-CN" altLang="en-US" sz="2400" b="1" dirty="0"/>
          </a:p>
          <a:p>
            <a:pPr>
              <a:lnSpc>
                <a:spcPct val="90000"/>
              </a:lnSpc>
              <a:buFontTx/>
              <a:buNone/>
            </a:pPr>
            <a:r>
              <a:rPr lang="zh-CN" altLang="en-US" sz="2400" dirty="0"/>
              <a:t>  </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48</a:t>
            </a:fld>
            <a:endParaRPr lang="zh-CN" altLang="en-US"/>
          </a:p>
        </p:txBody>
      </p:sp>
      <p:sp>
        <p:nvSpPr>
          <p:cNvPr id="3" name="日期占位符 2"/>
          <p:cNvSpPr>
            <a:spLocks noGrp="1"/>
          </p:cNvSpPr>
          <p:nvPr>
            <p:ph type="dt" sz="half" idx="10"/>
          </p:nvPr>
        </p:nvSpPr>
        <p:spPr/>
        <p:txBody>
          <a:bodyPr/>
          <a:lstStyle/>
          <a:p>
            <a:fld id="{1748E81B-B4DF-495E-B730-EC4B320900EC}" type="datetime10">
              <a:rPr lang="zh-CN" altLang="en-US" smtClean="0"/>
              <a:t>22:28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104746"/>
    </mc:Choice>
    <mc:Fallback xmlns="">
      <p:transition spd="slow" advTm="104746"/>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827088" y="261938"/>
            <a:ext cx="7848600" cy="428625"/>
          </a:xfrm>
        </p:spPr>
        <p:txBody>
          <a:bodyPr/>
          <a:lstStyle/>
          <a:p>
            <a:pPr algn="l"/>
            <a:r>
              <a:rPr lang="en-US" altLang="zh-CN" sz="3600" b="1"/>
              <a:t>2.1.3 </a:t>
            </a:r>
            <a:r>
              <a:rPr lang="zh-CN" altLang="en-US" sz="3600" b="1"/>
              <a:t>电力电子器件的分类</a:t>
            </a:r>
          </a:p>
        </p:txBody>
      </p:sp>
      <p:sp>
        <p:nvSpPr>
          <p:cNvPr id="67587" name="Rectangle 3"/>
          <p:cNvSpPr>
            <a:spLocks noGrp="1" noChangeArrowheads="1"/>
          </p:cNvSpPr>
          <p:nvPr>
            <p:ph idx="1"/>
          </p:nvPr>
        </p:nvSpPr>
        <p:spPr/>
        <p:txBody>
          <a:bodyPr/>
          <a:lstStyle/>
          <a:p>
            <a:pPr>
              <a:buFontTx/>
              <a:buNone/>
            </a:pPr>
            <a:r>
              <a:rPr lang="en-US" altLang="zh-CN" sz="2800" b="1" dirty="0">
                <a:solidFill>
                  <a:srgbClr val="E35449"/>
                </a:solidFill>
              </a:rPr>
              <a:t>■</a:t>
            </a:r>
            <a:r>
              <a:rPr lang="zh-CN" altLang="en-US" sz="2800" b="1" dirty="0"/>
              <a:t>按照载流子参与导电的情况</a:t>
            </a:r>
          </a:p>
          <a:p>
            <a:pPr>
              <a:buFontTx/>
              <a:buNone/>
            </a:pPr>
            <a:r>
              <a:rPr lang="zh-CN" altLang="en-US" sz="2800" b="1" dirty="0">
                <a:solidFill>
                  <a:srgbClr val="0000FF"/>
                </a:solidFill>
              </a:rPr>
              <a:t>    ◆</a:t>
            </a:r>
            <a:r>
              <a:rPr lang="zh-CN" altLang="en-US" sz="2800" b="1" dirty="0"/>
              <a:t>单极型器件</a:t>
            </a:r>
            <a:r>
              <a:rPr lang="zh-CN" altLang="en-US" sz="2800" dirty="0"/>
              <a:t> </a:t>
            </a:r>
          </a:p>
          <a:p>
            <a:pPr>
              <a:buFontTx/>
              <a:buNone/>
            </a:pPr>
            <a:r>
              <a:rPr lang="zh-CN" altLang="en-US" sz="2800" b="1" dirty="0">
                <a:solidFill>
                  <a:srgbClr val="009900"/>
                </a:solidFill>
              </a:rPr>
              <a:t>        ☞</a:t>
            </a:r>
            <a:r>
              <a:rPr lang="zh-CN" altLang="en-US" sz="2800" b="1" dirty="0"/>
              <a:t>由一种</a:t>
            </a:r>
            <a:r>
              <a:rPr lang="zh-CN" altLang="en-US" sz="2800" b="1" dirty="0">
                <a:solidFill>
                  <a:srgbClr val="E35449"/>
                </a:solidFill>
              </a:rPr>
              <a:t>载流子</a:t>
            </a:r>
            <a:r>
              <a:rPr lang="zh-CN" altLang="en-US" sz="2800" b="1" dirty="0"/>
              <a:t>参与导电</a:t>
            </a:r>
            <a:r>
              <a:rPr lang="en-US" altLang="zh-CN" sz="2800" b="1" dirty="0"/>
              <a:t>(</a:t>
            </a:r>
            <a:r>
              <a:rPr lang="zh-CN" altLang="en-US" sz="2800" b="1" dirty="0"/>
              <a:t>多子器件</a:t>
            </a:r>
            <a:r>
              <a:rPr lang="en-US" altLang="zh-CN" sz="2800" b="1" dirty="0"/>
              <a:t>)</a:t>
            </a:r>
            <a:r>
              <a:rPr lang="zh-CN" altLang="en-US" sz="2800" b="1" dirty="0"/>
              <a:t>。</a:t>
            </a:r>
          </a:p>
          <a:p>
            <a:pPr>
              <a:buFontTx/>
              <a:buNone/>
            </a:pPr>
            <a:r>
              <a:rPr lang="zh-CN" altLang="en-US" sz="2800" b="1" dirty="0">
                <a:solidFill>
                  <a:srgbClr val="0000FF"/>
                </a:solidFill>
              </a:rPr>
              <a:t>    ◆</a:t>
            </a:r>
            <a:r>
              <a:rPr lang="zh-CN" altLang="en-US" sz="2800" b="1" dirty="0"/>
              <a:t>双极型器件</a:t>
            </a:r>
          </a:p>
          <a:p>
            <a:pPr>
              <a:buFontTx/>
              <a:buNone/>
            </a:pPr>
            <a:r>
              <a:rPr lang="zh-CN" altLang="en-US" sz="2800" b="1" dirty="0"/>
              <a:t>        </a:t>
            </a:r>
            <a:r>
              <a:rPr lang="zh-CN" altLang="en-US" sz="2800" b="1" dirty="0">
                <a:solidFill>
                  <a:srgbClr val="009900"/>
                </a:solidFill>
              </a:rPr>
              <a:t>☞</a:t>
            </a:r>
            <a:r>
              <a:rPr lang="zh-CN" altLang="en-US" sz="2800" b="1" dirty="0"/>
              <a:t>由</a:t>
            </a:r>
            <a:r>
              <a:rPr lang="zh-CN" altLang="en-US" sz="2800" b="1" dirty="0">
                <a:solidFill>
                  <a:srgbClr val="E35449"/>
                </a:solidFill>
              </a:rPr>
              <a:t>电子</a:t>
            </a:r>
            <a:r>
              <a:rPr lang="zh-CN" altLang="en-US" sz="2800" b="1" dirty="0"/>
              <a:t>和</a:t>
            </a:r>
            <a:r>
              <a:rPr lang="zh-CN" altLang="en-US" sz="2800" b="1" dirty="0">
                <a:solidFill>
                  <a:srgbClr val="E35449"/>
                </a:solidFill>
              </a:rPr>
              <a:t>空穴</a:t>
            </a:r>
            <a:r>
              <a:rPr lang="zh-CN" altLang="en-US" sz="2800" b="1" dirty="0"/>
              <a:t>两种载流子参与导电（少子器件）。</a:t>
            </a:r>
          </a:p>
          <a:p>
            <a:pPr>
              <a:buFontTx/>
              <a:buNone/>
            </a:pPr>
            <a:r>
              <a:rPr lang="zh-CN" altLang="en-US" sz="2800" b="1" dirty="0">
                <a:solidFill>
                  <a:srgbClr val="FF0000"/>
                </a:solidFill>
              </a:rPr>
              <a:t>    ◆复合型器件</a:t>
            </a:r>
            <a:r>
              <a:rPr lang="zh-CN" altLang="en-US" sz="2800" dirty="0">
                <a:solidFill>
                  <a:srgbClr val="FF0000"/>
                </a:solidFill>
              </a:rPr>
              <a:t> </a:t>
            </a:r>
          </a:p>
          <a:p>
            <a:pPr>
              <a:buFontTx/>
              <a:buNone/>
            </a:pPr>
            <a:r>
              <a:rPr lang="zh-CN" altLang="en-US" sz="2800" b="1" dirty="0">
                <a:solidFill>
                  <a:srgbClr val="FF0000"/>
                </a:solidFill>
              </a:rPr>
              <a:t>        </a:t>
            </a:r>
            <a:r>
              <a:rPr lang="zh-CN" altLang="en-US" sz="2800" b="1" dirty="0">
                <a:solidFill>
                  <a:srgbClr val="0000FF"/>
                </a:solidFill>
              </a:rPr>
              <a:t>☞由单极型器件和双极型器件集成混合而成，            也称混合型器件。</a:t>
            </a:r>
            <a:r>
              <a:rPr lang="zh-CN" altLang="en-US" dirty="0">
                <a:solidFill>
                  <a:srgbClr val="0000FF"/>
                </a:solidFill>
              </a:rPr>
              <a:t>  </a:t>
            </a:r>
            <a:endParaRPr lang="zh-CN" altLang="en-US" sz="2800" b="1" dirty="0">
              <a:solidFill>
                <a:srgbClr val="0000FF"/>
              </a:solidFill>
            </a:endParaRPr>
          </a:p>
          <a:p>
            <a:pPr>
              <a:buFontTx/>
              <a:buNone/>
            </a:pPr>
            <a:r>
              <a:rPr lang="zh-CN" altLang="en-US" dirty="0"/>
              <a:t>  </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49</a:t>
            </a:fld>
            <a:endParaRPr lang="zh-CN" altLang="en-US"/>
          </a:p>
        </p:txBody>
      </p:sp>
      <p:sp>
        <p:nvSpPr>
          <p:cNvPr id="3" name="日期占位符 2"/>
          <p:cNvSpPr>
            <a:spLocks noGrp="1"/>
          </p:cNvSpPr>
          <p:nvPr>
            <p:ph type="dt" sz="half" idx="10"/>
          </p:nvPr>
        </p:nvSpPr>
        <p:spPr/>
        <p:txBody>
          <a:bodyPr/>
          <a:lstStyle/>
          <a:p>
            <a:fld id="{5A3F6E4E-1988-4A7A-8402-A3308378CD63}" type="datetime10">
              <a:rPr lang="zh-CN" altLang="en-US" smtClean="0"/>
              <a:t>22:28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62968"/>
    </mc:Choice>
    <mc:Fallback xmlns="">
      <p:transition spd="slow" advTm="6296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3" name="Text Box 5"/>
          <p:cNvSpPr txBox="1">
            <a:spLocks noChangeArrowheads="1"/>
          </p:cNvSpPr>
          <p:nvPr/>
        </p:nvSpPr>
        <p:spPr bwMode="auto">
          <a:xfrm>
            <a:off x="1692275" y="692150"/>
            <a:ext cx="6983413" cy="576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charset="0"/>
                <a:ea typeface="宋体" pitchFamily="2" charset="-122"/>
              </a:defRPr>
            </a:lvl1pPr>
            <a:lvl2pPr marL="800100" indent="-342900" algn="l">
              <a:defRPr>
                <a:solidFill>
                  <a:schemeClr val="tx1"/>
                </a:solidFill>
                <a:latin typeface="Arial" charset="0"/>
                <a:ea typeface="宋体" pitchFamily="2" charset="-122"/>
              </a:defRPr>
            </a:lvl2pPr>
            <a:lvl3pPr marL="1257300" indent="-342900" algn="l">
              <a:defRPr>
                <a:solidFill>
                  <a:schemeClr val="tx1"/>
                </a:solidFill>
                <a:latin typeface="Arial" charset="0"/>
                <a:ea typeface="宋体" pitchFamily="2" charset="-122"/>
              </a:defRPr>
            </a:lvl3pPr>
            <a:lvl4pPr marL="1714500" indent="-342900" algn="l">
              <a:defRPr>
                <a:solidFill>
                  <a:schemeClr val="tx1"/>
                </a:solidFill>
                <a:latin typeface="Arial" charset="0"/>
                <a:ea typeface="宋体" pitchFamily="2" charset="-122"/>
              </a:defRPr>
            </a:lvl4pPr>
            <a:lvl5pPr marL="2171700" indent="-342900" algn="l">
              <a:defRPr>
                <a:solidFill>
                  <a:schemeClr val="tx1"/>
                </a:solidFill>
                <a:latin typeface="Arial" charset="0"/>
                <a:ea typeface="宋体" pitchFamily="2" charset="-122"/>
              </a:defRPr>
            </a:lvl5pPr>
            <a:lvl6pPr marL="2628900" indent="-342900" fontAlgn="base">
              <a:spcBef>
                <a:spcPct val="0"/>
              </a:spcBef>
              <a:spcAft>
                <a:spcPct val="0"/>
              </a:spcAft>
              <a:defRPr>
                <a:solidFill>
                  <a:schemeClr val="tx1"/>
                </a:solidFill>
                <a:latin typeface="Arial" charset="0"/>
                <a:ea typeface="宋体" pitchFamily="2" charset="-122"/>
              </a:defRPr>
            </a:lvl6pPr>
            <a:lvl7pPr marL="3086100" indent="-342900" fontAlgn="base">
              <a:spcBef>
                <a:spcPct val="0"/>
              </a:spcBef>
              <a:spcAft>
                <a:spcPct val="0"/>
              </a:spcAft>
              <a:defRPr>
                <a:solidFill>
                  <a:schemeClr val="tx1"/>
                </a:solidFill>
                <a:latin typeface="Arial" charset="0"/>
                <a:ea typeface="宋体" pitchFamily="2" charset="-122"/>
              </a:defRPr>
            </a:lvl7pPr>
            <a:lvl8pPr marL="3543300" indent="-342900" fontAlgn="base">
              <a:spcBef>
                <a:spcPct val="0"/>
              </a:spcBef>
              <a:spcAft>
                <a:spcPct val="0"/>
              </a:spcAft>
              <a:defRPr>
                <a:solidFill>
                  <a:schemeClr val="tx1"/>
                </a:solidFill>
                <a:latin typeface="Arial" charset="0"/>
                <a:ea typeface="宋体" pitchFamily="2" charset="-122"/>
              </a:defRPr>
            </a:lvl8pPr>
            <a:lvl9pPr marL="4000500" indent="-342900" fontAlgn="base">
              <a:spcBef>
                <a:spcPct val="0"/>
              </a:spcBef>
              <a:spcAft>
                <a:spcPct val="0"/>
              </a:spcAft>
              <a:defRPr>
                <a:solidFill>
                  <a:schemeClr val="tx1"/>
                </a:solidFill>
                <a:latin typeface="Arial" charset="0"/>
                <a:ea typeface="宋体" pitchFamily="2" charset="-122"/>
              </a:defRPr>
            </a:lvl9pPr>
          </a:lstStyle>
          <a:p>
            <a:pPr>
              <a:lnSpc>
                <a:spcPct val="150000"/>
              </a:lnSpc>
              <a:spcBef>
                <a:spcPct val="20000"/>
              </a:spcBef>
              <a:buClr>
                <a:srgbClr val="000000"/>
              </a:buClr>
              <a:buSzPct val="115000"/>
              <a:buFont typeface="Wingdings" pitchFamily="2" charset="2"/>
              <a:buNone/>
              <a:defRPr/>
            </a:pPr>
            <a:r>
              <a:rPr lang="en-US" altLang="zh-CN" sz="3200" b="1" dirty="0">
                <a:solidFill>
                  <a:srgbClr val="000000"/>
                </a:solidFill>
                <a:effectLst>
                  <a:outerShdw blurRad="38100" dist="38100" dir="2700000" algn="tl">
                    <a:srgbClr val="C0C0C0"/>
                  </a:outerShdw>
                </a:effectLst>
                <a:ea typeface="华文中宋" pitchFamily="2" charset="-122"/>
              </a:rPr>
              <a:t>1   </a:t>
            </a:r>
            <a:r>
              <a:rPr lang="zh-CN" altLang="en-US" sz="3200" b="1" dirty="0">
                <a:solidFill>
                  <a:srgbClr val="000000"/>
                </a:solidFill>
                <a:effectLst>
                  <a:outerShdw blurRad="38100" dist="38100" dir="2700000" algn="tl">
                    <a:srgbClr val="C0C0C0"/>
                  </a:outerShdw>
                </a:effectLst>
                <a:ea typeface="华文中宋" pitchFamily="2" charset="-122"/>
              </a:rPr>
              <a:t>什么是电力电子技术</a:t>
            </a:r>
          </a:p>
          <a:p>
            <a:pPr>
              <a:lnSpc>
                <a:spcPct val="150000"/>
              </a:lnSpc>
              <a:spcBef>
                <a:spcPct val="20000"/>
              </a:spcBef>
              <a:buClr>
                <a:srgbClr val="000000"/>
              </a:buClr>
              <a:buSzPct val="115000"/>
              <a:buFont typeface="Wingdings" pitchFamily="2" charset="2"/>
              <a:buNone/>
              <a:defRPr/>
            </a:pPr>
            <a:r>
              <a:rPr lang="en-US" altLang="zh-CN" sz="3200" b="1" dirty="0">
                <a:solidFill>
                  <a:srgbClr val="000000"/>
                </a:solidFill>
                <a:effectLst>
                  <a:outerShdw blurRad="38100" dist="38100" dir="2700000" algn="tl">
                    <a:srgbClr val="C0C0C0"/>
                  </a:outerShdw>
                </a:effectLst>
                <a:ea typeface="华文中宋" pitchFamily="2" charset="-122"/>
              </a:rPr>
              <a:t>2   </a:t>
            </a:r>
            <a:r>
              <a:rPr lang="zh-CN" altLang="en-US" sz="3200" b="1" dirty="0">
                <a:solidFill>
                  <a:srgbClr val="000000"/>
                </a:solidFill>
                <a:effectLst>
                  <a:outerShdw blurRad="38100" dist="38100" dir="2700000" algn="tl">
                    <a:srgbClr val="C0C0C0"/>
                  </a:outerShdw>
                </a:effectLst>
                <a:ea typeface="华文中宋" pitchFamily="2" charset="-122"/>
              </a:rPr>
              <a:t>电力电子技术的发展史</a:t>
            </a:r>
          </a:p>
          <a:p>
            <a:pPr>
              <a:lnSpc>
                <a:spcPct val="150000"/>
              </a:lnSpc>
              <a:spcBef>
                <a:spcPct val="20000"/>
              </a:spcBef>
              <a:buClr>
                <a:srgbClr val="000000"/>
              </a:buClr>
              <a:buSzPct val="115000"/>
              <a:buFont typeface="Wingdings" pitchFamily="2" charset="2"/>
              <a:buAutoNum type="arabicPlain" startAt="3"/>
              <a:defRPr/>
            </a:pPr>
            <a:r>
              <a:rPr lang="zh-CN" altLang="en-US" sz="3200" b="1" dirty="0">
                <a:solidFill>
                  <a:srgbClr val="000000"/>
                </a:solidFill>
                <a:effectLst>
                  <a:outerShdw blurRad="38100" dist="38100" dir="2700000" algn="tl">
                    <a:srgbClr val="C0C0C0"/>
                  </a:outerShdw>
                </a:effectLst>
                <a:ea typeface="华文中宋" pitchFamily="2" charset="-122"/>
              </a:rPr>
              <a:t>  电力电子技术的应用</a:t>
            </a:r>
          </a:p>
          <a:p>
            <a:pPr>
              <a:lnSpc>
                <a:spcPct val="150000"/>
              </a:lnSpc>
              <a:spcBef>
                <a:spcPct val="20000"/>
              </a:spcBef>
              <a:buClr>
                <a:srgbClr val="000000"/>
              </a:buClr>
              <a:buSzPct val="115000"/>
              <a:buFont typeface="Wingdings" pitchFamily="2" charset="2"/>
              <a:buAutoNum type="arabicPlain" startAt="3"/>
              <a:defRPr/>
            </a:pPr>
            <a:r>
              <a:rPr lang="zh-CN" altLang="en-US" sz="3200" b="1" dirty="0">
                <a:solidFill>
                  <a:srgbClr val="000000"/>
                </a:solidFill>
                <a:effectLst>
                  <a:outerShdw blurRad="38100" dist="38100" dir="2700000" algn="tl">
                    <a:srgbClr val="C0C0C0"/>
                  </a:outerShdw>
                </a:effectLst>
                <a:ea typeface="华文中宋" pitchFamily="2" charset="-122"/>
              </a:rPr>
              <a:t>  电力电子技术的研究内容</a:t>
            </a:r>
          </a:p>
          <a:p>
            <a:pPr>
              <a:lnSpc>
                <a:spcPct val="150000"/>
              </a:lnSpc>
              <a:spcBef>
                <a:spcPct val="20000"/>
              </a:spcBef>
              <a:buClr>
                <a:srgbClr val="000000"/>
              </a:buClr>
              <a:buSzPct val="115000"/>
              <a:buFont typeface="Wingdings" pitchFamily="2" charset="2"/>
              <a:buAutoNum type="arabicPlain" startAt="3"/>
              <a:defRPr/>
            </a:pPr>
            <a:r>
              <a:rPr lang="zh-CN" altLang="en-US" sz="3200" b="1" dirty="0">
                <a:solidFill>
                  <a:srgbClr val="000000"/>
                </a:solidFill>
                <a:effectLst>
                  <a:outerShdw blurRad="38100" dist="38100" dir="2700000" algn="tl">
                    <a:srgbClr val="C0C0C0"/>
                  </a:outerShdw>
                </a:effectLst>
                <a:ea typeface="华文中宋" pitchFamily="2" charset="-122"/>
              </a:rPr>
              <a:t>  电力电子技术的研究、学习方法</a:t>
            </a:r>
          </a:p>
          <a:p>
            <a:pPr>
              <a:lnSpc>
                <a:spcPct val="150000"/>
              </a:lnSpc>
              <a:spcBef>
                <a:spcPct val="20000"/>
              </a:spcBef>
              <a:buClr>
                <a:srgbClr val="000000"/>
              </a:buClr>
              <a:buSzPct val="115000"/>
              <a:buFont typeface="Wingdings" pitchFamily="2" charset="2"/>
              <a:buAutoNum type="arabicPlain" startAt="3"/>
              <a:defRPr/>
            </a:pPr>
            <a:r>
              <a:rPr lang="zh-CN" altLang="en-US" sz="3200" b="1" dirty="0">
                <a:solidFill>
                  <a:srgbClr val="000000"/>
                </a:solidFill>
                <a:effectLst>
                  <a:outerShdw blurRad="38100" dist="38100" dir="2700000" algn="tl">
                    <a:srgbClr val="C0C0C0"/>
                  </a:outerShdw>
                </a:effectLst>
                <a:ea typeface="华文中宋" pitchFamily="2" charset="-122"/>
              </a:rPr>
              <a:t>  课程内容简介</a:t>
            </a:r>
            <a:endParaRPr lang="en-US" altLang="zh-CN" sz="3200" b="1" dirty="0">
              <a:solidFill>
                <a:srgbClr val="000000"/>
              </a:solidFill>
              <a:effectLst>
                <a:outerShdw blurRad="38100" dist="38100" dir="2700000" algn="tl">
                  <a:srgbClr val="C0C0C0"/>
                </a:outerShdw>
              </a:effectLst>
              <a:ea typeface="华文中宋" pitchFamily="2" charset="-122"/>
            </a:endParaRPr>
          </a:p>
          <a:p>
            <a:pPr>
              <a:lnSpc>
                <a:spcPct val="150000"/>
              </a:lnSpc>
              <a:spcBef>
                <a:spcPct val="20000"/>
              </a:spcBef>
              <a:buClr>
                <a:srgbClr val="000000"/>
              </a:buClr>
              <a:buSzPct val="115000"/>
              <a:buFont typeface="Wingdings" pitchFamily="2" charset="2"/>
              <a:buAutoNum type="arabicPlain" startAt="3"/>
              <a:defRPr/>
            </a:pPr>
            <a:r>
              <a:rPr lang="en-US" altLang="zh-CN" sz="3200" b="1" dirty="0">
                <a:solidFill>
                  <a:srgbClr val="000000"/>
                </a:solidFill>
                <a:effectLst>
                  <a:outerShdw blurRad="38100" dist="38100" dir="2700000" algn="tl">
                    <a:srgbClr val="C0C0C0"/>
                  </a:outerShdw>
                </a:effectLst>
                <a:ea typeface="华文中宋" pitchFamily="2" charset="-122"/>
              </a:rPr>
              <a:t>  </a:t>
            </a:r>
            <a:r>
              <a:rPr lang="zh-CN" altLang="en-US" sz="3200" b="1" dirty="0">
                <a:solidFill>
                  <a:srgbClr val="000000"/>
                </a:solidFill>
                <a:effectLst>
                  <a:outerShdw blurRad="38100" dist="38100" dir="2700000" algn="tl">
                    <a:srgbClr val="C0C0C0"/>
                  </a:outerShdw>
                </a:effectLst>
                <a:ea typeface="华文中宋" pitchFamily="2" charset="-122"/>
              </a:rPr>
              <a:t>电力电子技术专业前景</a:t>
            </a:r>
            <a:endParaRPr lang="en-US" altLang="zh-CN" sz="3600" b="1" dirty="0">
              <a:solidFill>
                <a:srgbClr val="000000"/>
              </a:solidFill>
              <a:effectLst>
                <a:outerShdw blurRad="38100" dist="38100" dir="2700000" algn="tl">
                  <a:srgbClr val="C0C0C0"/>
                </a:outerShdw>
              </a:effectLst>
              <a:ea typeface="华文中宋" pitchFamily="2" charset="-122"/>
            </a:endParaRPr>
          </a:p>
        </p:txBody>
      </p:sp>
      <p:sp>
        <p:nvSpPr>
          <p:cNvPr id="4100" name="Rectangle 10"/>
          <p:cNvSpPr>
            <a:spLocks noGrp="1" noChangeArrowheads="1"/>
          </p:cNvSpPr>
          <p:nvPr>
            <p:ph type="title"/>
          </p:nvPr>
        </p:nvSpPr>
        <p:spPr>
          <a:xfrm>
            <a:off x="1116013" y="44624"/>
            <a:ext cx="6929437" cy="717550"/>
          </a:xfrm>
        </p:spPr>
        <p:txBody>
          <a:bodyPr/>
          <a:lstStyle/>
          <a:p>
            <a:pPr eaLnBrk="1" hangingPunct="1"/>
            <a:r>
              <a:rPr lang="zh-CN" altLang="en-US" dirty="0">
                <a:latin typeface="黑体" pitchFamily="49" charset="-122"/>
                <a:ea typeface="黑体" pitchFamily="49" charset="-122"/>
              </a:rPr>
              <a:t>绪 论</a:t>
            </a:r>
          </a:p>
        </p:txBody>
      </p:sp>
      <p:sp>
        <p:nvSpPr>
          <p:cNvPr id="3" name="日期占位符 2"/>
          <p:cNvSpPr>
            <a:spLocks noGrp="1"/>
          </p:cNvSpPr>
          <p:nvPr>
            <p:ph type="dt" sz="half" idx="10"/>
          </p:nvPr>
        </p:nvSpPr>
        <p:spPr/>
        <p:txBody>
          <a:bodyPr/>
          <a:lstStyle/>
          <a:p>
            <a:fld id="{98F4FB53-FE20-42D6-91E9-160E87355C85}" type="datetime10">
              <a:rPr lang="zh-CN" altLang="en-US" smtClean="0"/>
              <a:t>22:28</a:t>
            </a:fld>
            <a:endParaRPr lang="zh-CN" altLang="en-US"/>
          </a:p>
        </p:txBody>
      </p:sp>
      <p:sp>
        <p:nvSpPr>
          <p:cNvPr id="2" name="灯片编号占位符 1">
            <a:extLst>
              <a:ext uri="{FF2B5EF4-FFF2-40B4-BE49-F238E27FC236}">
                <a16:creationId xmlns:a16="http://schemas.microsoft.com/office/drawing/2014/main" id="{CB7A3E9A-C869-4E90-9B8D-4ABAFCD08D7F}"/>
              </a:ext>
            </a:extLst>
          </p:cNvPr>
          <p:cNvSpPr>
            <a:spLocks noGrp="1"/>
          </p:cNvSpPr>
          <p:nvPr>
            <p:ph type="sldNum" sz="quarter" idx="12"/>
          </p:nvPr>
        </p:nvSpPr>
        <p:spPr/>
        <p:txBody>
          <a:bodyPr/>
          <a:lstStyle/>
          <a:p>
            <a:fld id="{0C913308-F349-4B6D-A68A-DD1791B4A57B}" type="slidenum">
              <a:rPr lang="zh-CN" altLang="en-US" smtClean="0"/>
              <a:t>5</a:t>
            </a:fld>
            <a:endParaRPr lang="zh-CN" altLang="en-US"/>
          </a:p>
        </p:txBody>
      </p:sp>
    </p:spTree>
    <p:extLst>
      <p:ext uri="{BB962C8B-B14F-4D97-AF65-F5344CB8AC3E}">
        <p14:creationId xmlns:p14="http://schemas.microsoft.com/office/powerpoint/2010/main" val="2437119535"/>
      </p:ext>
    </p:extLst>
  </p:cSld>
  <p:clrMapOvr>
    <a:masterClrMapping/>
  </p:clrMapOvr>
  <mc:AlternateContent xmlns:mc="http://schemas.openxmlformats.org/markup-compatibility/2006" xmlns:p14="http://schemas.microsoft.com/office/powerpoint/2010/main">
    <mc:Choice Requires="p14">
      <p:transition spd="slow" p14:dur="2000" advTm="70592"/>
    </mc:Choice>
    <mc:Fallback xmlns="">
      <p:transition spd="slow" advTm="70592"/>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827088" y="261938"/>
            <a:ext cx="7848600" cy="428625"/>
          </a:xfrm>
        </p:spPr>
        <p:txBody>
          <a:bodyPr/>
          <a:lstStyle/>
          <a:p>
            <a:pPr algn="l"/>
            <a:r>
              <a:rPr lang="en-US" altLang="zh-CN" sz="3600" b="1"/>
              <a:t>2.1.4 </a:t>
            </a:r>
            <a:r>
              <a:rPr lang="zh-CN" altLang="en-US" sz="3600" b="1"/>
              <a:t>本章内容和学习要点</a:t>
            </a:r>
          </a:p>
        </p:txBody>
      </p:sp>
      <p:sp>
        <p:nvSpPr>
          <p:cNvPr id="68611" name="Rectangle 3"/>
          <p:cNvSpPr>
            <a:spLocks noGrp="1" noChangeArrowheads="1"/>
          </p:cNvSpPr>
          <p:nvPr>
            <p:ph idx="1"/>
          </p:nvPr>
        </p:nvSpPr>
        <p:spPr>
          <a:xfrm>
            <a:off x="611188" y="1195388"/>
            <a:ext cx="8064500" cy="4897437"/>
          </a:xfrm>
        </p:spPr>
        <p:txBody>
          <a:bodyPr/>
          <a:lstStyle/>
          <a:p>
            <a:pPr>
              <a:buFontTx/>
              <a:buNone/>
            </a:pPr>
            <a:r>
              <a:rPr lang="en-US" altLang="zh-CN" sz="2400" b="1" dirty="0">
                <a:solidFill>
                  <a:srgbClr val="E35449"/>
                </a:solidFill>
              </a:rPr>
              <a:t>■</a:t>
            </a:r>
            <a:r>
              <a:rPr lang="zh-CN" altLang="en-US" sz="2400" b="1" dirty="0"/>
              <a:t>本章内容</a:t>
            </a:r>
          </a:p>
          <a:p>
            <a:pPr>
              <a:buFontTx/>
              <a:buNone/>
            </a:pPr>
            <a:r>
              <a:rPr lang="zh-CN" altLang="en-US" sz="2400" b="1" dirty="0">
                <a:solidFill>
                  <a:srgbClr val="0000FF"/>
                </a:solidFill>
              </a:rPr>
              <a:t>    ◆</a:t>
            </a:r>
            <a:r>
              <a:rPr lang="zh-CN" altLang="en-US" sz="2400" b="1" dirty="0"/>
              <a:t>按照不可控器件、半控型器件、典型全控型器件和其它新型器件的顺序，分别介绍各种电力电子器件的</a:t>
            </a:r>
            <a:r>
              <a:rPr lang="zh-CN" altLang="en-US" sz="2400" b="1" dirty="0">
                <a:solidFill>
                  <a:srgbClr val="E35449"/>
                </a:solidFill>
              </a:rPr>
              <a:t>工作原理</a:t>
            </a:r>
            <a:r>
              <a:rPr lang="zh-CN" altLang="en-US" sz="2400" b="1" dirty="0"/>
              <a:t>、</a:t>
            </a:r>
            <a:r>
              <a:rPr lang="zh-CN" altLang="en-US" sz="2400" b="1" dirty="0">
                <a:solidFill>
                  <a:srgbClr val="E35449"/>
                </a:solidFill>
              </a:rPr>
              <a:t>基本特性</a:t>
            </a:r>
            <a:r>
              <a:rPr lang="zh-CN" altLang="en-US" sz="2400" b="1" dirty="0"/>
              <a:t>、</a:t>
            </a:r>
            <a:r>
              <a:rPr lang="zh-CN" altLang="en-US" sz="2400" b="1" dirty="0">
                <a:solidFill>
                  <a:srgbClr val="E35449"/>
                </a:solidFill>
              </a:rPr>
              <a:t>主要参数</a:t>
            </a:r>
            <a:r>
              <a:rPr lang="zh-CN" altLang="en-US" sz="2400" b="1" dirty="0"/>
              <a:t>以及选择和使用中应注意的一些问题。</a:t>
            </a:r>
          </a:p>
          <a:p>
            <a:pPr>
              <a:buFontTx/>
              <a:buNone/>
            </a:pPr>
            <a:r>
              <a:rPr lang="zh-CN" altLang="en-US" sz="2400" b="1" dirty="0">
                <a:solidFill>
                  <a:srgbClr val="E35449"/>
                </a:solidFill>
              </a:rPr>
              <a:t>■</a:t>
            </a:r>
            <a:r>
              <a:rPr lang="zh-CN" altLang="en-US" sz="2400" b="1" dirty="0"/>
              <a:t>学习要点</a:t>
            </a:r>
          </a:p>
          <a:p>
            <a:pPr>
              <a:buFontTx/>
              <a:buNone/>
            </a:pPr>
            <a:r>
              <a:rPr lang="zh-CN" altLang="en-US" sz="2400" b="1" dirty="0"/>
              <a:t>    </a:t>
            </a:r>
            <a:r>
              <a:rPr lang="zh-CN" altLang="en-US" sz="2400" b="1" dirty="0">
                <a:solidFill>
                  <a:srgbClr val="0000FF"/>
                </a:solidFill>
              </a:rPr>
              <a:t>◆</a:t>
            </a:r>
            <a:r>
              <a:rPr lang="zh-CN" altLang="en-US" sz="2400" b="1" dirty="0"/>
              <a:t>最重要的是掌握其</a:t>
            </a:r>
            <a:r>
              <a:rPr lang="zh-CN" altLang="en-US" sz="2400" b="1" dirty="0">
                <a:solidFill>
                  <a:srgbClr val="E35449"/>
                </a:solidFill>
              </a:rPr>
              <a:t>基本特性</a:t>
            </a:r>
            <a:r>
              <a:rPr lang="zh-CN" altLang="en-US" sz="2400" b="1" dirty="0"/>
              <a:t>。</a:t>
            </a:r>
          </a:p>
          <a:p>
            <a:pPr>
              <a:buFontTx/>
              <a:buNone/>
            </a:pPr>
            <a:r>
              <a:rPr lang="zh-CN" altLang="en-US" sz="2400" b="1" dirty="0">
                <a:solidFill>
                  <a:srgbClr val="0000FF"/>
                </a:solidFill>
              </a:rPr>
              <a:t>    ◆</a:t>
            </a:r>
            <a:r>
              <a:rPr lang="zh-CN" altLang="en-US" sz="2400" b="1" dirty="0"/>
              <a:t>掌握电力电子器件的</a:t>
            </a:r>
            <a:r>
              <a:rPr lang="zh-CN" altLang="en-US" sz="2400" b="1" dirty="0">
                <a:solidFill>
                  <a:srgbClr val="E35449"/>
                </a:solidFill>
              </a:rPr>
              <a:t>型号命名法</a:t>
            </a:r>
            <a:r>
              <a:rPr lang="zh-CN" altLang="en-US" sz="2400" b="1" dirty="0"/>
              <a:t>，以及其</a:t>
            </a:r>
            <a:r>
              <a:rPr lang="zh-CN" altLang="en-US" sz="2400" b="1" dirty="0">
                <a:solidFill>
                  <a:srgbClr val="E35449"/>
                </a:solidFill>
              </a:rPr>
              <a:t>参数</a:t>
            </a:r>
            <a:r>
              <a:rPr lang="zh-CN" altLang="en-US" sz="2400" b="1" dirty="0"/>
              <a:t>和</a:t>
            </a:r>
            <a:r>
              <a:rPr lang="zh-CN" altLang="en-US" sz="2400" b="1" dirty="0">
                <a:solidFill>
                  <a:srgbClr val="E35449"/>
                </a:solidFill>
              </a:rPr>
              <a:t>特性曲线</a:t>
            </a:r>
            <a:r>
              <a:rPr lang="zh-CN" altLang="en-US" sz="2400" b="1" dirty="0"/>
              <a:t>的使用方法。</a:t>
            </a:r>
            <a:r>
              <a:rPr lang="zh-CN" altLang="en-US" sz="2400" dirty="0"/>
              <a:t>  </a:t>
            </a:r>
            <a:endParaRPr lang="zh-CN" altLang="en-US" sz="2400" b="1" dirty="0"/>
          </a:p>
          <a:p>
            <a:pPr>
              <a:buFontTx/>
              <a:buNone/>
            </a:pPr>
            <a:r>
              <a:rPr lang="zh-CN" altLang="en-US" sz="2400" b="1" dirty="0">
                <a:solidFill>
                  <a:srgbClr val="0000FF"/>
                </a:solidFill>
              </a:rPr>
              <a:t>    ◆</a:t>
            </a:r>
            <a:r>
              <a:rPr lang="zh-CN" altLang="en-US" sz="2400" b="1" dirty="0"/>
              <a:t>了解电力电子器件的</a:t>
            </a:r>
            <a:r>
              <a:rPr lang="zh-CN" altLang="en-US" sz="2400" b="1" dirty="0">
                <a:solidFill>
                  <a:srgbClr val="E35449"/>
                </a:solidFill>
              </a:rPr>
              <a:t>半导体物理结构</a:t>
            </a:r>
            <a:r>
              <a:rPr lang="zh-CN" altLang="en-US" sz="2400" b="1" dirty="0"/>
              <a:t>和</a:t>
            </a:r>
            <a:r>
              <a:rPr lang="zh-CN" altLang="en-US" sz="2400" b="1" dirty="0">
                <a:solidFill>
                  <a:srgbClr val="E35449"/>
                </a:solidFill>
              </a:rPr>
              <a:t>基本工作原理</a:t>
            </a:r>
            <a:r>
              <a:rPr lang="zh-CN" altLang="en-US" sz="2400" b="1" dirty="0"/>
              <a:t>。</a:t>
            </a:r>
          </a:p>
          <a:p>
            <a:pPr>
              <a:buFontTx/>
              <a:buNone/>
            </a:pPr>
            <a:r>
              <a:rPr lang="zh-CN" altLang="en-US" sz="2400" dirty="0"/>
              <a:t>    </a:t>
            </a:r>
            <a:r>
              <a:rPr lang="zh-CN" altLang="en-US" sz="2400" b="1" dirty="0">
                <a:solidFill>
                  <a:srgbClr val="0000FF"/>
                </a:solidFill>
              </a:rPr>
              <a:t>◆</a:t>
            </a:r>
            <a:r>
              <a:rPr lang="zh-CN" altLang="en-US" sz="2400" b="1" dirty="0"/>
              <a:t>了解某些主电路中对其它电路元件的特殊要求。</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50</a:t>
            </a:fld>
            <a:endParaRPr lang="zh-CN" altLang="en-US"/>
          </a:p>
        </p:txBody>
      </p:sp>
      <p:sp>
        <p:nvSpPr>
          <p:cNvPr id="3" name="日期占位符 2"/>
          <p:cNvSpPr>
            <a:spLocks noGrp="1"/>
          </p:cNvSpPr>
          <p:nvPr>
            <p:ph type="dt" sz="half" idx="10"/>
          </p:nvPr>
        </p:nvSpPr>
        <p:spPr/>
        <p:txBody>
          <a:bodyPr/>
          <a:lstStyle/>
          <a:p>
            <a:fld id="{FBB8E8B3-3FE6-4335-A600-62E1A725C8E0}" type="datetime10">
              <a:rPr lang="zh-CN" altLang="en-US" smtClean="0"/>
              <a:t>22:28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117908"/>
    </mc:Choice>
    <mc:Fallback xmlns="">
      <p:transition spd="slow" advTm="117908"/>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827088" y="261938"/>
            <a:ext cx="7848600" cy="428625"/>
          </a:xfrm>
        </p:spPr>
        <p:txBody>
          <a:bodyPr/>
          <a:lstStyle/>
          <a:p>
            <a:pPr algn="l"/>
            <a:r>
              <a:rPr lang="zh-CN" altLang="en-US" sz="3600" dirty="0"/>
              <a:t>课后作业</a:t>
            </a:r>
            <a:endParaRPr lang="zh-CN" altLang="en-US" sz="3600" b="1" dirty="0"/>
          </a:p>
        </p:txBody>
      </p:sp>
      <p:sp>
        <p:nvSpPr>
          <p:cNvPr id="68611" name="Rectangle 3"/>
          <p:cNvSpPr>
            <a:spLocks noGrp="1" noChangeArrowheads="1"/>
          </p:cNvSpPr>
          <p:nvPr>
            <p:ph idx="1"/>
          </p:nvPr>
        </p:nvSpPr>
        <p:spPr>
          <a:xfrm>
            <a:off x="899592" y="1038977"/>
            <a:ext cx="8064500" cy="4897437"/>
          </a:xfrm>
        </p:spPr>
        <p:txBody>
          <a:bodyPr/>
          <a:lstStyle/>
          <a:p>
            <a:pPr>
              <a:buFontTx/>
              <a:buNone/>
            </a:pPr>
            <a:r>
              <a:rPr lang="en-US" altLang="zh-CN" b="1" dirty="0">
                <a:solidFill>
                  <a:srgbClr val="0070C0"/>
                </a:solidFill>
              </a:rPr>
              <a:t>1</a:t>
            </a:r>
            <a:r>
              <a:rPr lang="zh-CN" altLang="en-US" b="1" dirty="0">
                <a:solidFill>
                  <a:srgbClr val="0070C0"/>
                </a:solidFill>
              </a:rPr>
              <a:t>、预习</a:t>
            </a:r>
            <a:r>
              <a:rPr lang="zh-CN" altLang="en-US" b="1" dirty="0">
                <a:solidFill>
                  <a:srgbClr val="FF0000"/>
                </a:solidFill>
              </a:rPr>
              <a:t>电力二极管</a:t>
            </a:r>
            <a:r>
              <a:rPr lang="zh-CN" altLang="en-US" b="1" dirty="0">
                <a:solidFill>
                  <a:srgbClr val="0070C0"/>
                </a:solidFill>
              </a:rPr>
              <a:t>相关知识内容。</a:t>
            </a:r>
            <a:endParaRPr lang="en-US" altLang="zh-CN" b="1" dirty="0">
              <a:solidFill>
                <a:srgbClr val="0070C0"/>
              </a:solidFill>
            </a:endParaRPr>
          </a:p>
          <a:p>
            <a:pPr>
              <a:buFontTx/>
              <a:buNone/>
            </a:pPr>
            <a:r>
              <a:rPr lang="en-US" altLang="zh-CN" b="1" dirty="0">
                <a:solidFill>
                  <a:srgbClr val="0070C0"/>
                </a:solidFill>
              </a:rPr>
              <a:t>2</a:t>
            </a:r>
            <a:r>
              <a:rPr lang="zh-CN" altLang="en-US" b="1" dirty="0">
                <a:solidFill>
                  <a:srgbClr val="0070C0"/>
                </a:solidFill>
              </a:rPr>
              <a:t>、预习</a:t>
            </a:r>
            <a:r>
              <a:rPr lang="zh-CN" altLang="en-US" b="1" dirty="0">
                <a:solidFill>
                  <a:srgbClr val="FF0000"/>
                </a:solidFill>
              </a:rPr>
              <a:t>晶闸管</a:t>
            </a:r>
            <a:r>
              <a:rPr lang="zh-CN" altLang="en-US" b="1" dirty="0">
                <a:solidFill>
                  <a:srgbClr val="0070C0"/>
                </a:solidFill>
              </a:rPr>
              <a:t>相关知识内容。</a:t>
            </a:r>
            <a:endParaRPr lang="en-US" altLang="zh-CN" b="1" dirty="0">
              <a:solidFill>
                <a:srgbClr val="0070C0"/>
              </a:solidFill>
            </a:endParaRPr>
          </a:p>
          <a:p>
            <a:pPr>
              <a:buFontTx/>
              <a:buNone/>
            </a:pPr>
            <a:r>
              <a:rPr lang="en-US" altLang="zh-CN" b="1" dirty="0">
                <a:solidFill>
                  <a:srgbClr val="0070C0"/>
                </a:solidFill>
              </a:rPr>
              <a:t>3</a:t>
            </a:r>
            <a:r>
              <a:rPr lang="zh-CN" altLang="en-US" b="1" dirty="0">
                <a:solidFill>
                  <a:srgbClr val="0070C0"/>
                </a:solidFill>
              </a:rPr>
              <a:t>、每节课课前点名回答问题，包括预习和复习相关内容。</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51</a:t>
            </a:fld>
            <a:endParaRPr lang="zh-CN" altLang="en-US"/>
          </a:p>
        </p:txBody>
      </p:sp>
      <p:sp>
        <p:nvSpPr>
          <p:cNvPr id="3" name="日期占位符 2"/>
          <p:cNvSpPr>
            <a:spLocks noGrp="1"/>
          </p:cNvSpPr>
          <p:nvPr>
            <p:ph type="dt" sz="half" idx="10"/>
          </p:nvPr>
        </p:nvSpPr>
        <p:spPr/>
        <p:txBody>
          <a:bodyPr/>
          <a:lstStyle/>
          <a:p>
            <a:fld id="{2330E4D1-FFE8-4931-B4FB-3F243EF4EFF7}" type="datetime10">
              <a:rPr lang="zh-CN" altLang="en-US" smtClean="0"/>
              <a:t>22:28</a:t>
            </a:fld>
            <a:endParaRPr lang="zh-CN" altLang="en-US"/>
          </a:p>
        </p:txBody>
      </p:sp>
    </p:spTree>
    <p:extLst>
      <p:ext uri="{BB962C8B-B14F-4D97-AF65-F5344CB8AC3E}">
        <p14:creationId xmlns:p14="http://schemas.microsoft.com/office/powerpoint/2010/main" val="957277054"/>
      </p:ext>
    </p:extLst>
  </p:cSld>
  <p:clrMapOvr>
    <a:masterClrMapping/>
  </p:clrMapOvr>
  <mc:AlternateContent xmlns:mc="http://schemas.openxmlformats.org/markup-compatibility/2006" xmlns:p14="http://schemas.microsoft.com/office/powerpoint/2010/main">
    <mc:Choice Requires="p14">
      <p:transition spd="slow" p14:dur="2000" advTm="117908"/>
    </mc:Choice>
    <mc:Fallback xmlns="">
      <p:transition spd="slow" advTm="11790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827088" y="261938"/>
            <a:ext cx="7848600" cy="430212"/>
          </a:xfrm>
        </p:spPr>
        <p:txBody>
          <a:bodyPr>
            <a:normAutofit fontScale="90000"/>
          </a:bodyPr>
          <a:lstStyle/>
          <a:p>
            <a:r>
              <a:rPr lang="en-US" altLang="zh-CN" sz="3600" dirty="0"/>
              <a:t>2 </a:t>
            </a:r>
            <a:r>
              <a:rPr lang="zh-CN" altLang="en-US" sz="3600" dirty="0"/>
              <a:t>电力电子技术的发展史</a:t>
            </a:r>
            <a:endParaRPr lang="zh-CN" altLang="en-US" sz="3600" b="1" dirty="0"/>
          </a:p>
        </p:txBody>
      </p:sp>
      <p:pic>
        <p:nvPicPr>
          <p:cNvPr id="43011" name="Picture 3" descr="第1章1-3图(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773238"/>
            <a:ext cx="7993062" cy="3024187"/>
          </a:xfrm>
          <a:prstGeom prst="rect">
            <a:avLst/>
          </a:prstGeom>
          <a:noFill/>
          <a:extLst>
            <a:ext uri="{909E8E84-426E-40DD-AFC4-6F175D3DCCD1}">
              <a14:hiddenFill xmlns:a14="http://schemas.microsoft.com/office/drawing/2010/main">
                <a:solidFill>
                  <a:srgbClr val="FFFFFF"/>
                </a:solidFill>
              </a14:hiddenFill>
            </a:ext>
          </a:extLst>
        </p:spPr>
      </p:pic>
      <p:sp>
        <p:nvSpPr>
          <p:cNvPr id="43012" name="Text Box 4"/>
          <p:cNvSpPr txBox="1">
            <a:spLocks noChangeArrowheads="1"/>
          </p:cNvSpPr>
          <p:nvPr/>
        </p:nvSpPr>
        <p:spPr bwMode="auto">
          <a:xfrm>
            <a:off x="642938" y="1243013"/>
            <a:ext cx="7961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spcBef>
                <a:spcPct val="20000"/>
              </a:spcBef>
            </a:pPr>
            <a:r>
              <a:rPr lang="en-US" altLang="zh-CN" sz="2400" b="1">
                <a:solidFill>
                  <a:srgbClr val="E35449"/>
                </a:solidFill>
                <a:latin typeface="Times New Roman" pitchFamily="18" charset="0"/>
              </a:rPr>
              <a:t>■</a:t>
            </a:r>
            <a:r>
              <a:rPr lang="zh-CN" altLang="en-US" sz="2400" b="1">
                <a:latin typeface="Times New Roman" pitchFamily="18" charset="0"/>
              </a:rPr>
              <a:t>电力电子技术的发展史</a:t>
            </a:r>
          </a:p>
        </p:txBody>
      </p:sp>
      <p:sp>
        <p:nvSpPr>
          <p:cNvPr id="43013" name="Text Box 5"/>
          <p:cNvSpPr txBox="1">
            <a:spLocks noChangeArrowheads="1"/>
          </p:cNvSpPr>
          <p:nvPr/>
        </p:nvSpPr>
        <p:spPr bwMode="auto">
          <a:xfrm>
            <a:off x="3276600" y="4652963"/>
            <a:ext cx="24685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spcBef>
                <a:spcPct val="20000"/>
              </a:spcBef>
            </a:pPr>
            <a:r>
              <a:rPr lang="zh-CN" altLang="en-US" sz="1400" b="1">
                <a:solidFill>
                  <a:srgbClr val="6600CC"/>
                </a:solidFill>
                <a:latin typeface="Times New Roman" pitchFamily="18" charset="0"/>
              </a:rPr>
              <a:t>图</a:t>
            </a:r>
            <a:r>
              <a:rPr lang="en-US" altLang="zh-CN" sz="1400" b="1">
                <a:solidFill>
                  <a:srgbClr val="6600CC"/>
                </a:solidFill>
                <a:latin typeface="Times New Roman" pitchFamily="18" charset="0"/>
              </a:rPr>
              <a:t>1-3 </a:t>
            </a:r>
            <a:r>
              <a:rPr lang="zh-CN" altLang="en-US" sz="1400" b="1">
                <a:solidFill>
                  <a:srgbClr val="6600CC"/>
                </a:solidFill>
                <a:latin typeface="Times New Roman" pitchFamily="18" charset="0"/>
              </a:rPr>
              <a:t>电力电子技术的发展史</a:t>
            </a:r>
          </a:p>
        </p:txBody>
      </p:sp>
      <p:sp>
        <p:nvSpPr>
          <p:cNvPr id="43014" name="Text Box 6"/>
          <p:cNvSpPr txBox="1">
            <a:spLocks noChangeArrowheads="1"/>
          </p:cNvSpPr>
          <p:nvPr/>
        </p:nvSpPr>
        <p:spPr bwMode="auto">
          <a:xfrm>
            <a:off x="684213" y="5127625"/>
            <a:ext cx="79200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spcBef>
                <a:spcPct val="20000"/>
              </a:spcBef>
            </a:pPr>
            <a:r>
              <a:rPr lang="en-US" altLang="zh-CN" sz="2400" b="1" dirty="0">
                <a:solidFill>
                  <a:srgbClr val="0000FF"/>
                </a:solidFill>
                <a:latin typeface="Times New Roman" pitchFamily="18" charset="0"/>
              </a:rPr>
              <a:t>     ◆</a:t>
            </a:r>
            <a:r>
              <a:rPr lang="zh-CN" altLang="en-US" sz="2400" b="1" dirty="0">
                <a:latin typeface="Times New Roman" pitchFamily="18" charset="0"/>
              </a:rPr>
              <a:t>一般认为，电力电子技术的诞生是以</a:t>
            </a:r>
            <a:r>
              <a:rPr lang="en-US" altLang="zh-CN" sz="2400" b="1" dirty="0">
                <a:solidFill>
                  <a:srgbClr val="E35449"/>
                </a:solidFill>
                <a:latin typeface="Times New Roman" pitchFamily="18" charset="0"/>
              </a:rPr>
              <a:t>1957</a:t>
            </a:r>
            <a:r>
              <a:rPr lang="zh-CN" altLang="en-US" sz="2400" b="1" dirty="0">
                <a:solidFill>
                  <a:srgbClr val="E35449"/>
                </a:solidFill>
                <a:latin typeface="Times New Roman" pitchFamily="18" charset="0"/>
              </a:rPr>
              <a:t>年</a:t>
            </a:r>
            <a:r>
              <a:rPr lang="zh-CN" altLang="en-US" sz="2400" b="1" dirty="0">
                <a:latin typeface="Times New Roman" pitchFamily="18" charset="0"/>
              </a:rPr>
              <a:t>美国通用电气公司研制出第一个</a:t>
            </a:r>
            <a:r>
              <a:rPr lang="zh-CN" altLang="en-US" sz="2400" b="1" dirty="0">
                <a:solidFill>
                  <a:srgbClr val="E35449"/>
                </a:solidFill>
                <a:latin typeface="Times New Roman" pitchFamily="18" charset="0"/>
              </a:rPr>
              <a:t>晶闸管</a:t>
            </a:r>
            <a:r>
              <a:rPr lang="zh-CN" altLang="en-US" sz="2400" b="1" dirty="0">
                <a:latin typeface="Times New Roman" pitchFamily="18" charset="0"/>
              </a:rPr>
              <a:t>为标志的。</a:t>
            </a:r>
          </a:p>
        </p:txBody>
      </p:sp>
      <p:sp>
        <p:nvSpPr>
          <p:cNvPr id="3" name="日期占位符 2"/>
          <p:cNvSpPr>
            <a:spLocks noGrp="1"/>
          </p:cNvSpPr>
          <p:nvPr>
            <p:ph type="dt" sz="half" idx="10"/>
          </p:nvPr>
        </p:nvSpPr>
        <p:spPr/>
        <p:txBody>
          <a:bodyPr/>
          <a:lstStyle/>
          <a:p>
            <a:fld id="{FC1A8FA0-F7A6-428D-9A94-3E1E07E72A98}" type="datetime10">
              <a:rPr lang="zh-CN" altLang="en-US" smtClean="0"/>
              <a:t>22:28</a:t>
            </a:fld>
            <a:endParaRPr lang="zh-CN" altLang="en-US"/>
          </a:p>
        </p:txBody>
      </p:sp>
      <p:sp>
        <p:nvSpPr>
          <p:cNvPr id="2" name="灯片编号占位符 1">
            <a:extLst>
              <a:ext uri="{FF2B5EF4-FFF2-40B4-BE49-F238E27FC236}">
                <a16:creationId xmlns:a16="http://schemas.microsoft.com/office/drawing/2014/main" id="{2D0BC7CE-3CF5-461D-8966-C4EE9C0CFEB4}"/>
              </a:ext>
            </a:extLst>
          </p:cNvPr>
          <p:cNvSpPr>
            <a:spLocks noGrp="1"/>
          </p:cNvSpPr>
          <p:nvPr>
            <p:ph type="sldNum" sz="quarter" idx="12"/>
          </p:nvPr>
        </p:nvSpPr>
        <p:spPr/>
        <p:txBody>
          <a:bodyPr/>
          <a:lstStyle/>
          <a:p>
            <a:fld id="{0C913308-F349-4B6D-A68A-DD1791B4A57B}" type="slidenum">
              <a:rPr lang="zh-CN" altLang="en-US" smtClean="0"/>
              <a:t>6</a:t>
            </a:fld>
            <a:endParaRPr lang="zh-CN" altLang="en-US"/>
          </a:p>
        </p:txBody>
      </p:sp>
    </p:spTree>
    <p:extLst>
      <p:ext uri="{BB962C8B-B14F-4D97-AF65-F5344CB8AC3E}">
        <p14:creationId xmlns:p14="http://schemas.microsoft.com/office/powerpoint/2010/main" val="1863898354"/>
      </p:ext>
    </p:extLst>
  </p:cSld>
  <p:clrMapOvr>
    <a:masterClrMapping/>
  </p:clrMapOvr>
  <mc:AlternateContent xmlns:mc="http://schemas.openxmlformats.org/markup-compatibility/2006" xmlns:p14="http://schemas.microsoft.com/office/powerpoint/2010/main">
    <mc:Choice Requires="p14">
      <p:transition spd="slow" p14:dur="2000" advTm="124201"/>
    </mc:Choice>
    <mc:Fallback xmlns="">
      <p:transition spd="slow" advTm="12420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40" name="Text Box 8"/>
          <p:cNvSpPr txBox="1">
            <a:spLocks noChangeArrowheads="1"/>
          </p:cNvSpPr>
          <p:nvPr/>
        </p:nvSpPr>
        <p:spPr bwMode="auto">
          <a:xfrm>
            <a:off x="1371600" y="1600200"/>
            <a:ext cx="6705600" cy="344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lang="en-US" altLang="zh-CN" sz="3600" b="1" dirty="0">
                <a:solidFill>
                  <a:srgbClr val="000000"/>
                </a:solidFill>
                <a:effectLst>
                  <a:outerShdw blurRad="38100" dist="38100" dir="2700000" algn="tl">
                    <a:srgbClr val="C0C0C0"/>
                  </a:outerShdw>
                </a:effectLst>
                <a:ea typeface="华文中宋" pitchFamily="2" charset="-122"/>
                <a:hlinkClick r:id="rId3" action="ppaction://hlinksldjump"/>
              </a:rPr>
              <a:t>1.1</a:t>
            </a:r>
            <a:r>
              <a:rPr lang="en-US" altLang="zh-CN" sz="3600" b="1" dirty="0">
                <a:solidFill>
                  <a:srgbClr val="000000"/>
                </a:solidFill>
                <a:effectLst>
                  <a:outerShdw blurRad="38100" dist="38100" dir="2700000" algn="tl">
                    <a:srgbClr val="C0C0C0"/>
                  </a:outerShdw>
                </a:effectLst>
                <a:latin typeface="华文中宋" pitchFamily="2" charset="-122"/>
                <a:ea typeface="华文中宋" pitchFamily="2" charset="-122"/>
                <a:hlinkClick r:id="rId3" action="ppaction://hlinksldjump"/>
              </a:rPr>
              <a:t>  </a:t>
            </a:r>
            <a:r>
              <a:rPr lang="zh-CN" altLang="en-US" sz="3600" b="1" dirty="0">
                <a:solidFill>
                  <a:srgbClr val="000000"/>
                </a:solidFill>
                <a:effectLst>
                  <a:outerShdw blurRad="38100" dist="38100" dir="2700000" algn="tl">
                    <a:srgbClr val="C0C0C0"/>
                  </a:outerShdw>
                </a:effectLst>
                <a:latin typeface="华文中宋" pitchFamily="2" charset="-122"/>
                <a:ea typeface="华文中宋" pitchFamily="2" charset="-122"/>
                <a:hlinkClick r:id="rId3" action="ppaction://hlinksldjump"/>
              </a:rPr>
              <a:t>电力电子与信息电子</a:t>
            </a:r>
            <a:endParaRPr lang="zh-CN" altLang="en-US" sz="3600" b="1" dirty="0">
              <a:solidFill>
                <a:srgbClr val="000000"/>
              </a:solidFill>
              <a:effectLst>
                <a:outerShdw blurRad="38100" dist="38100" dir="2700000" algn="tl">
                  <a:srgbClr val="C0C0C0"/>
                </a:outerShdw>
              </a:effectLst>
              <a:latin typeface="华文中宋" pitchFamily="2" charset="-122"/>
              <a:ea typeface="华文中宋" pitchFamily="2" charset="-122"/>
            </a:endParaRPr>
          </a:p>
          <a:p>
            <a:pPr algn="l">
              <a:spcBef>
                <a:spcPct val="50000"/>
              </a:spcBef>
              <a:defRPr/>
            </a:pPr>
            <a:r>
              <a:rPr lang="en-US" altLang="zh-CN" sz="3600" b="1" dirty="0">
                <a:solidFill>
                  <a:srgbClr val="000000"/>
                </a:solidFill>
                <a:effectLst>
                  <a:outerShdw blurRad="38100" dist="38100" dir="2700000" algn="tl">
                    <a:srgbClr val="C0C0C0"/>
                  </a:outerShdw>
                </a:effectLst>
                <a:ea typeface="华文中宋" pitchFamily="2" charset="-122"/>
                <a:hlinkClick r:id="rId4" action="ppaction://hlinksldjump"/>
              </a:rPr>
              <a:t>1.2</a:t>
            </a:r>
            <a:r>
              <a:rPr lang="en-US" altLang="zh-CN" sz="3600" b="1" dirty="0">
                <a:solidFill>
                  <a:srgbClr val="000000"/>
                </a:solidFill>
                <a:effectLst>
                  <a:outerShdw blurRad="38100" dist="38100" dir="2700000" algn="tl">
                    <a:srgbClr val="C0C0C0"/>
                  </a:outerShdw>
                </a:effectLst>
                <a:latin typeface="华文中宋" pitchFamily="2" charset="-122"/>
                <a:ea typeface="华文中宋" pitchFamily="2" charset="-122"/>
                <a:hlinkClick r:id="rId4" action="ppaction://hlinksldjump"/>
              </a:rPr>
              <a:t>  </a:t>
            </a:r>
            <a:r>
              <a:rPr lang="zh-CN" altLang="en-US" sz="3600" b="1" dirty="0">
                <a:solidFill>
                  <a:srgbClr val="000000"/>
                </a:solidFill>
                <a:effectLst>
                  <a:outerShdw blurRad="38100" dist="38100" dir="2700000" algn="tl">
                    <a:srgbClr val="C0C0C0"/>
                  </a:outerShdw>
                </a:effectLst>
                <a:latin typeface="华文中宋" pitchFamily="2" charset="-122"/>
                <a:ea typeface="华文中宋" pitchFamily="2" charset="-122"/>
                <a:hlinkClick r:id="rId4" action="ppaction://hlinksldjump"/>
              </a:rPr>
              <a:t>两大分支</a:t>
            </a:r>
            <a:endParaRPr lang="zh-CN" altLang="en-US" sz="3600" b="1" dirty="0">
              <a:solidFill>
                <a:srgbClr val="000000"/>
              </a:solidFill>
              <a:effectLst>
                <a:outerShdw blurRad="38100" dist="38100" dir="2700000" algn="tl">
                  <a:srgbClr val="C0C0C0"/>
                </a:outerShdw>
              </a:effectLst>
              <a:latin typeface="华文中宋" pitchFamily="2" charset="-122"/>
              <a:ea typeface="华文中宋" pitchFamily="2" charset="-122"/>
            </a:endParaRPr>
          </a:p>
          <a:p>
            <a:pPr algn="l">
              <a:lnSpc>
                <a:spcPct val="160000"/>
              </a:lnSpc>
              <a:spcBef>
                <a:spcPct val="20000"/>
              </a:spcBef>
              <a:buClr>
                <a:schemeClr val="tx2"/>
              </a:buClr>
              <a:buSzPct val="115000"/>
              <a:buFont typeface="Wingdings" pitchFamily="2" charset="2"/>
              <a:buNone/>
              <a:defRPr/>
            </a:pPr>
            <a:r>
              <a:rPr lang="en-US" altLang="zh-CN" sz="3600" b="1" dirty="0">
                <a:solidFill>
                  <a:srgbClr val="000000"/>
                </a:solidFill>
                <a:effectLst>
                  <a:outerShdw blurRad="38100" dist="38100" dir="2700000" algn="tl">
                    <a:srgbClr val="C0C0C0"/>
                  </a:outerShdw>
                </a:effectLst>
                <a:ea typeface="华文中宋" pitchFamily="2" charset="-122"/>
                <a:hlinkClick r:id="rId5" action="ppaction://hlinksldjump"/>
              </a:rPr>
              <a:t>1.3</a:t>
            </a:r>
            <a:r>
              <a:rPr lang="en-US" altLang="zh-CN" sz="3600" b="1" dirty="0">
                <a:solidFill>
                  <a:srgbClr val="000000"/>
                </a:solidFill>
                <a:effectLst>
                  <a:outerShdw blurRad="38100" dist="38100" dir="2700000" algn="tl">
                    <a:srgbClr val="C0C0C0"/>
                  </a:outerShdw>
                </a:effectLst>
                <a:latin typeface="华文中宋" pitchFamily="2" charset="-122"/>
                <a:ea typeface="华文中宋" pitchFamily="2" charset="-122"/>
                <a:hlinkClick r:id="rId5" action="ppaction://hlinksldjump"/>
              </a:rPr>
              <a:t>  </a:t>
            </a:r>
            <a:r>
              <a:rPr lang="zh-CN" altLang="en-US" sz="3600" b="1" dirty="0">
                <a:solidFill>
                  <a:srgbClr val="000000"/>
                </a:solidFill>
                <a:effectLst>
                  <a:outerShdw blurRad="38100" dist="38100" dir="2700000" algn="tl">
                    <a:srgbClr val="C0C0C0"/>
                  </a:outerShdw>
                </a:effectLst>
                <a:latin typeface="华文中宋" pitchFamily="2" charset="-122"/>
                <a:ea typeface="华文中宋" pitchFamily="2" charset="-122"/>
                <a:hlinkClick r:id="rId5" action="ppaction://hlinksldjump"/>
              </a:rPr>
              <a:t>与其他学科的关系</a:t>
            </a:r>
            <a:endParaRPr lang="zh-CN" altLang="en-US" sz="3600" b="1" dirty="0">
              <a:solidFill>
                <a:srgbClr val="000000"/>
              </a:solidFill>
              <a:effectLst>
                <a:outerShdw blurRad="38100" dist="38100" dir="2700000" algn="tl">
                  <a:srgbClr val="C0C0C0"/>
                </a:outerShdw>
              </a:effectLst>
              <a:latin typeface="华文中宋" pitchFamily="2" charset="-122"/>
              <a:ea typeface="华文中宋" pitchFamily="2" charset="-122"/>
            </a:endParaRPr>
          </a:p>
          <a:p>
            <a:pPr algn="l">
              <a:lnSpc>
                <a:spcPct val="160000"/>
              </a:lnSpc>
              <a:spcBef>
                <a:spcPct val="20000"/>
              </a:spcBef>
              <a:buClr>
                <a:schemeClr val="tx2"/>
              </a:buClr>
              <a:buSzPct val="115000"/>
              <a:buFont typeface="Wingdings" pitchFamily="2" charset="2"/>
              <a:buNone/>
              <a:defRPr/>
            </a:pPr>
            <a:r>
              <a:rPr lang="en-US" altLang="zh-CN" sz="3600" b="1" dirty="0">
                <a:solidFill>
                  <a:srgbClr val="000000"/>
                </a:solidFill>
                <a:effectLst>
                  <a:outerShdw blurRad="38100" dist="38100" dir="2700000" algn="tl">
                    <a:srgbClr val="C0C0C0"/>
                  </a:outerShdw>
                </a:effectLst>
                <a:ea typeface="华文中宋" pitchFamily="2" charset="-122"/>
                <a:hlinkClick r:id="" action="ppaction://noaction"/>
              </a:rPr>
              <a:t>1.4</a:t>
            </a:r>
            <a:r>
              <a:rPr lang="en-US" altLang="zh-CN" sz="3600" b="1" dirty="0">
                <a:solidFill>
                  <a:srgbClr val="000000"/>
                </a:solidFill>
                <a:effectLst>
                  <a:outerShdw blurRad="38100" dist="38100" dir="2700000" algn="tl">
                    <a:srgbClr val="C0C0C0"/>
                  </a:outerShdw>
                </a:effectLst>
                <a:latin typeface="华文中宋" pitchFamily="2" charset="-122"/>
                <a:ea typeface="华文中宋" pitchFamily="2" charset="-122"/>
                <a:hlinkClick r:id="" action="ppaction://noaction"/>
              </a:rPr>
              <a:t>  </a:t>
            </a:r>
            <a:r>
              <a:rPr lang="zh-CN" altLang="en-US" sz="3600" b="1" dirty="0">
                <a:solidFill>
                  <a:srgbClr val="000000"/>
                </a:solidFill>
                <a:effectLst>
                  <a:outerShdw blurRad="38100" dist="38100" dir="2700000" algn="tl">
                    <a:srgbClr val="C0C0C0"/>
                  </a:outerShdw>
                </a:effectLst>
                <a:latin typeface="华文中宋" pitchFamily="2" charset="-122"/>
                <a:ea typeface="华文中宋" pitchFamily="2" charset="-122"/>
                <a:hlinkClick r:id="" action="ppaction://noaction"/>
              </a:rPr>
              <a:t>地位和未来</a:t>
            </a:r>
            <a:endParaRPr lang="zh-CN" altLang="en-US" sz="3600" b="1" dirty="0">
              <a:solidFill>
                <a:srgbClr val="000000"/>
              </a:solidFill>
              <a:effectLst>
                <a:outerShdw blurRad="38100" dist="38100" dir="2700000" algn="tl">
                  <a:srgbClr val="C0C0C0"/>
                </a:outerShdw>
              </a:effectLst>
              <a:latin typeface="华文中宋" pitchFamily="2" charset="-122"/>
              <a:ea typeface="华文中宋" pitchFamily="2" charset="-122"/>
            </a:endParaRPr>
          </a:p>
        </p:txBody>
      </p:sp>
      <p:sp>
        <p:nvSpPr>
          <p:cNvPr id="5124" name="Rectangle 9"/>
          <p:cNvSpPr>
            <a:spLocks noGrp="1" noChangeArrowheads="1"/>
          </p:cNvSpPr>
          <p:nvPr>
            <p:ph type="title"/>
          </p:nvPr>
        </p:nvSpPr>
        <p:spPr/>
        <p:txBody>
          <a:bodyPr/>
          <a:lstStyle/>
          <a:p>
            <a:pPr eaLnBrk="1" hangingPunct="1"/>
            <a:r>
              <a:rPr lang="en-US" altLang="zh-CN">
                <a:ea typeface="黑体" pitchFamily="49" charset="-122"/>
              </a:rPr>
              <a:t>1</a:t>
            </a:r>
            <a:r>
              <a:rPr lang="en-US" altLang="zh-CN">
                <a:latin typeface="黑体" pitchFamily="49" charset="-122"/>
                <a:ea typeface="黑体" pitchFamily="49" charset="-122"/>
              </a:rPr>
              <a:t> </a:t>
            </a:r>
            <a:r>
              <a:rPr lang="zh-CN" altLang="en-US">
                <a:latin typeface="黑体" pitchFamily="49" charset="-122"/>
                <a:ea typeface="黑体" pitchFamily="49" charset="-122"/>
              </a:rPr>
              <a:t>什么是电力电子技术</a:t>
            </a:r>
          </a:p>
        </p:txBody>
      </p:sp>
      <p:sp>
        <p:nvSpPr>
          <p:cNvPr id="3" name="日期占位符 2"/>
          <p:cNvSpPr>
            <a:spLocks noGrp="1"/>
          </p:cNvSpPr>
          <p:nvPr>
            <p:ph type="dt" sz="half" idx="10"/>
          </p:nvPr>
        </p:nvSpPr>
        <p:spPr/>
        <p:txBody>
          <a:bodyPr/>
          <a:lstStyle/>
          <a:p>
            <a:fld id="{2BF2C4A9-4EAC-40E8-9304-ECF9C71BE8BF}" type="datetime10">
              <a:rPr lang="zh-CN" altLang="en-US" smtClean="0"/>
              <a:t>22:28</a:t>
            </a:fld>
            <a:endParaRPr lang="zh-CN" altLang="en-US"/>
          </a:p>
        </p:txBody>
      </p:sp>
      <p:sp>
        <p:nvSpPr>
          <p:cNvPr id="2" name="灯片编号占位符 1">
            <a:extLst>
              <a:ext uri="{FF2B5EF4-FFF2-40B4-BE49-F238E27FC236}">
                <a16:creationId xmlns:a16="http://schemas.microsoft.com/office/drawing/2014/main" id="{D7CDB9EC-6FE6-4452-AD98-6F8A6567016C}"/>
              </a:ext>
            </a:extLst>
          </p:cNvPr>
          <p:cNvSpPr>
            <a:spLocks noGrp="1"/>
          </p:cNvSpPr>
          <p:nvPr>
            <p:ph type="sldNum" sz="quarter" idx="12"/>
          </p:nvPr>
        </p:nvSpPr>
        <p:spPr/>
        <p:txBody>
          <a:bodyPr/>
          <a:lstStyle/>
          <a:p>
            <a:fld id="{0C913308-F349-4B6D-A68A-DD1791B4A57B}" type="slidenum">
              <a:rPr lang="zh-CN" altLang="en-US" smtClean="0"/>
              <a:t>7</a:t>
            </a:fld>
            <a:endParaRPr lang="zh-CN" altLang="en-US"/>
          </a:p>
        </p:txBody>
      </p:sp>
    </p:spTree>
    <p:extLst>
      <p:ext uri="{BB962C8B-B14F-4D97-AF65-F5344CB8AC3E}">
        <p14:creationId xmlns:p14="http://schemas.microsoft.com/office/powerpoint/2010/main" val="1369108347"/>
      </p:ext>
    </p:extLst>
  </p:cSld>
  <p:clrMapOvr>
    <a:masterClrMapping/>
  </p:clrMapOvr>
  <mc:AlternateContent xmlns:mc="http://schemas.openxmlformats.org/markup-compatibility/2006" xmlns:p14="http://schemas.microsoft.com/office/powerpoint/2010/main">
    <mc:Choice Requires="p14">
      <p:transition spd="slow" p14:dur="2000" advTm="17590"/>
    </mc:Choice>
    <mc:Fallback xmlns="">
      <p:transition spd="slow" advTm="1759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2" name="Rectangle 6"/>
          <p:cNvSpPr>
            <a:spLocks noChangeArrowheads="1"/>
          </p:cNvSpPr>
          <p:nvPr/>
        </p:nvSpPr>
        <p:spPr bwMode="auto">
          <a:xfrm>
            <a:off x="609600" y="3429000"/>
            <a:ext cx="4002088"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defRPr/>
            </a:pPr>
            <a:r>
              <a:rPr lang="zh-CN" altLang="en-US" sz="2400" b="1" dirty="0">
                <a:solidFill>
                  <a:srgbClr val="0000FF"/>
                </a:solidFill>
                <a:effectLst>
                  <a:outerShdw blurRad="38100" dist="38100" dir="2700000" algn="tl">
                    <a:srgbClr val="000000"/>
                  </a:outerShdw>
                </a:effectLst>
                <a:ea typeface="华文中宋" pitchFamily="2" charset="-122"/>
              </a:rPr>
              <a:t>信息电子技术</a:t>
            </a:r>
            <a:r>
              <a:rPr lang="en-US" altLang="zh-CN" sz="2400" dirty="0">
                <a:solidFill>
                  <a:srgbClr val="000000"/>
                </a:solidFill>
                <a:effectLst>
                  <a:outerShdw blurRad="38100" dist="38100" dir="2700000" algn="tl">
                    <a:srgbClr val="FFFFFF"/>
                  </a:outerShdw>
                </a:effectLst>
                <a:ea typeface="华文中宋" pitchFamily="2" charset="-122"/>
              </a:rPr>
              <a:t>——</a:t>
            </a:r>
            <a:r>
              <a:rPr lang="zh-CN" altLang="en-US" sz="2400" dirty="0">
                <a:solidFill>
                  <a:srgbClr val="000000"/>
                </a:solidFill>
                <a:effectLst>
                  <a:outerShdw blurRad="38100" dist="38100" dir="2700000" algn="tl">
                    <a:srgbClr val="FFFFFF"/>
                  </a:outerShdw>
                </a:effectLst>
                <a:ea typeface="华文中宋" pitchFamily="2" charset="-122"/>
              </a:rPr>
              <a:t>信息处理</a:t>
            </a:r>
          </a:p>
          <a:p>
            <a:pPr algn="l">
              <a:lnSpc>
                <a:spcPct val="150000"/>
              </a:lnSpc>
              <a:defRPr/>
            </a:pPr>
            <a:r>
              <a:rPr lang="zh-CN" altLang="en-US" sz="2400" b="1" dirty="0">
                <a:solidFill>
                  <a:srgbClr val="0000FF"/>
                </a:solidFill>
                <a:effectLst>
                  <a:outerShdw blurRad="38100" dist="38100" dir="2700000" algn="tl">
                    <a:srgbClr val="000000"/>
                  </a:outerShdw>
                </a:effectLst>
                <a:ea typeface="华文中宋" pitchFamily="2" charset="-122"/>
              </a:rPr>
              <a:t>电力电子技术</a:t>
            </a:r>
            <a:r>
              <a:rPr lang="en-US" altLang="zh-CN" sz="2400" dirty="0">
                <a:solidFill>
                  <a:srgbClr val="000000"/>
                </a:solidFill>
                <a:effectLst>
                  <a:outerShdw blurRad="38100" dist="38100" dir="2700000" algn="tl">
                    <a:srgbClr val="FFFFFF"/>
                  </a:outerShdw>
                </a:effectLst>
                <a:ea typeface="华文中宋" pitchFamily="2" charset="-122"/>
              </a:rPr>
              <a:t>——</a:t>
            </a:r>
            <a:r>
              <a:rPr lang="zh-CN" altLang="en-US" sz="2400" dirty="0">
                <a:solidFill>
                  <a:srgbClr val="000000"/>
                </a:solidFill>
                <a:effectLst>
                  <a:outerShdw blurRad="38100" dist="38100" dir="2700000" algn="tl">
                    <a:srgbClr val="FFFFFF"/>
                  </a:outerShdw>
                </a:effectLst>
                <a:ea typeface="华文中宋" pitchFamily="2" charset="-122"/>
              </a:rPr>
              <a:t>电力变换</a:t>
            </a:r>
          </a:p>
          <a:p>
            <a:pPr algn="l">
              <a:lnSpc>
                <a:spcPct val="150000"/>
              </a:lnSpc>
              <a:defRPr/>
            </a:pPr>
            <a:r>
              <a:rPr lang="zh-CN" altLang="en-US" sz="2400" dirty="0">
                <a:solidFill>
                  <a:srgbClr val="000000"/>
                </a:solidFill>
                <a:effectLst>
                  <a:outerShdw blurRad="38100" dist="38100" dir="2700000" algn="tl">
                    <a:srgbClr val="FFFFFF"/>
                  </a:outerShdw>
                </a:effectLst>
                <a:ea typeface="华文中宋" pitchFamily="2" charset="-122"/>
              </a:rPr>
              <a:t>　　两者目的不同</a:t>
            </a:r>
          </a:p>
          <a:p>
            <a:pPr algn="l">
              <a:lnSpc>
                <a:spcPct val="150000"/>
              </a:lnSpc>
              <a:defRPr/>
            </a:pPr>
            <a:r>
              <a:rPr lang="zh-CN" altLang="en-US" sz="2400" dirty="0">
                <a:solidFill>
                  <a:srgbClr val="000000"/>
                </a:solidFill>
                <a:effectLst>
                  <a:outerShdw blurRad="38100" dist="38100" dir="2700000" algn="tl">
                    <a:srgbClr val="FFFFFF"/>
                  </a:outerShdw>
                </a:effectLst>
                <a:ea typeface="华文中宋" pitchFamily="2" charset="-122"/>
              </a:rPr>
              <a:t>电子技术一般即指信息电子技术，广义而言，也包括电力电子技术。</a:t>
            </a:r>
          </a:p>
        </p:txBody>
      </p:sp>
      <p:sp>
        <p:nvSpPr>
          <p:cNvPr id="121863" name="Line 7"/>
          <p:cNvSpPr>
            <a:spLocks noChangeShapeType="1"/>
          </p:cNvSpPr>
          <p:nvPr/>
        </p:nvSpPr>
        <p:spPr bwMode="auto">
          <a:xfrm>
            <a:off x="4686300" y="1214438"/>
            <a:ext cx="0" cy="4679950"/>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149" name="Group 31"/>
          <p:cNvGrpSpPr>
            <a:grpSpLocks/>
          </p:cNvGrpSpPr>
          <p:nvPr/>
        </p:nvGrpSpPr>
        <p:grpSpPr bwMode="auto">
          <a:xfrm>
            <a:off x="468313" y="1250950"/>
            <a:ext cx="4065587" cy="1768475"/>
            <a:chOff x="295" y="788"/>
            <a:chExt cx="2561" cy="1114"/>
          </a:xfrm>
        </p:grpSpPr>
        <p:sp>
          <p:nvSpPr>
            <p:cNvPr id="6155" name="_s18439"/>
            <p:cNvSpPr>
              <a:spLocks noChangeArrowheads="1"/>
            </p:cNvSpPr>
            <p:nvPr/>
          </p:nvSpPr>
          <p:spPr bwMode="auto">
            <a:xfrm>
              <a:off x="295" y="1668"/>
              <a:ext cx="986" cy="234"/>
            </a:xfrm>
            <a:prstGeom prst="roundRect">
              <a:avLst>
                <a:gd name="adj" fmla="val 50000"/>
              </a:avLst>
            </a:pr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lIns="62411" tIns="31205" rIns="62411" bIns="31205" anchor="ctr"/>
            <a:lstStyle/>
            <a:p>
              <a:pPr algn="ctr"/>
              <a:r>
                <a:rPr lang="zh-CN" altLang="en-US" sz="1300"/>
                <a:t>模拟电子技术</a:t>
              </a:r>
            </a:p>
          </p:txBody>
        </p:sp>
        <p:sp>
          <p:nvSpPr>
            <p:cNvPr id="6156" name="AutoShape 9"/>
            <p:cNvSpPr>
              <a:spLocks noChangeAspect="1" noChangeArrowheads="1" noTextEdit="1"/>
            </p:cNvSpPr>
            <p:nvPr/>
          </p:nvSpPr>
          <p:spPr bwMode="auto">
            <a:xfrm>
              <a:off x="689" y="788"/>
              <a:ext cx="2167" cy="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57" name="_s18438"/>
            <p:cNvSpPr>
              <a:spLocks noChangeArrowheads="1"/>
            </p:cNvSpPr>
            <p:nvPr/>
          </p:nvSpPr>
          <p:spPr bwMode="auto">
            <a:xfrm>
              <a:off x="1341" y="813"/>
              <a:ext cx="917" cy="235"/>
            </a:xfrm>
            <a:prstGeom prst="roundRect">
              <a:avLst>
                <a:gd name="adj" fmla="val 50000"/>
              </a:avLst>
            </a:pr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lIns="62411" tIns="31205" rIns="62411" bIns="31205" anchor="ctr"/>
            <a:lstStyle/>
            <a:p>
              <a:pPr algn="ctr"/>
              <a:r>
                <a:rPr lang="zh-CN" altLang="en-US" sz="1300"/>
                <a:t>电子技术</a:t>
              </a:r>
            </a:p>
          </p:txBody>
        </p:sp>
        <p:sp>
          <p:nvSpPr>
            <p:cNvPr id="6158" name="_s18439"/>
            <p:cNvSpPr>
              <a:spLocks noChangeArrowheads="1"/>
            </p:cNvSpPr>
            <p:nvPr/>
          </p:nvSpPr>
          <p:spPr bwMode="auto">
            <a:xfrm>
              <a:off x="689" y="1253"/>
              <a:ext cx="986" cy="234"/>
            </a:xfrm>
            <a:prstGeom prst="roundRect">
              <a:avLst>
                <a:gd name="adj" fmla="val 50000"/>
              </a:avLst>
            </a:pr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lIns="62411" tIns="31205" rIns="62411" bIns="31205" anchor="ctr"/>
            <a:lstStyle/>
            <a:p>
              <a:pPr algn="ctr"/>
              <a:r>
                <a:rPr lang="zh-CN" altLang="en-US" sz="1300" dirty="0"/>
                <a:t>信息电子技术</a:t>
              </a:r>
            </a:p>
          </p:txBody>
        </p:sp>
        <p:sp>
          <p:nvSpPr>
            <p:cNvPr id="6159" name="_s18441"/>
            <p:cNvSpPr>
              <a:spLocks noChangeArrowheads="1"/>
            </p:cNvSpPr>
            <p:nvPr/>
          </p:nvSpPr>
          <p:spPr bwMode="auto">
            <a:xfrm>
              <a:off x="1870" y="1253"/>
              <a:ext cx="986" cy="234"/>
            </a:xfrm>
            <a:prstGeom prst="roundRect">
              <a:avLst>
                <a:gd name="adj" fmla="val 50000"/>
              </a:avLst>
            </a:pr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lIns="62411" tIns="31205" rIns="62411" bIns="31205" anchor="ctr"/>
            <a:lstStyle/>
            <a:p>
              <a:pPr algn="ctr"/>
              <a:r>
                <a:rPr lang="zh-CN" altLang="en-US" sz="1300"/>
                <a:t>电力电子技术</a:t>
              </a:r>
            </a:p>
          </p:txBody>
        </p:sp>
        <p:sp>
          <p:nvSpPr>
            <p:cNvPr id="6160" name="_s18439"/>
            <p:cNvSpPr>
              <a:spLocks noChangeArrowheads="1"/>
            </p:cNvSpPr>
            <p:nvPr/>
          </p:nvSpPr>
          <p:spPr bwMode="auto">
            <a:xfrm>
              <a:off x="1342" y="1668"/>
              <a:ext cx="986" cy="234"/>
            </a:xfrm>
            <a:prstGeom prst="roundRect">
              <a:avLst>
                <a:gd name="adj" fmla="val 50000"/>
              </a:avLst>
            </a:pr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lIns="62411" tIns="31205" rIns="62411" bIns="31205" anchor="ctr"/>
            <a:lstStyle/>
            <a:p>
              <a:pPr algn="ctr"/>
              <a:r>
                <a:rPr lang="zh-CN" altLang="en-US" sz="1300"/>
                <a:t>数字电子技术</a:t>
              </a:r>
            </a:p>
          </p:txBody>
        </p:sp>
        <p:sp>
          <p:nvSpPr>
            <p:cNvPr id="6161" name="Line 14"/>
            <p:cNvSpPr>
              <a:spLocks noChangeShapeType="1"/>
            </p:cNvSpPr>
            <p:nvPr/>
          </p:nvSpPr>
          <p:spPr bwMode="auto">
            <a:xfrm>
              <a:off x="1192" y="1485"/>
              <a:ext cx="0" cy="96"/>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2" name="Line 15"/>
            <p:cNvSpPr>
              <a:spLocks noChangeShapeType="1"/>
            </p:cNvSpPr>
            <p:nvPr/>
          </p:nvSpPr>
          <p:spPr bwMode="auto">
            <a:xfrm>
              <a:off x="1830" y="1053"/>
              <a:ext cx="0" cy="96"/>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3" name="Line 16"/>
            <p:cNvSpPr>
              <a:spLocks noChangeShapeType="1"/>
            </p:cNvSpPr>
            <p:nvPr/>
          </p:nvSpPr>
          <p:spPr bwMode="auto">
            <a:xfrm>
              <a:off x="1368" y="1149"/>
              <a:ext cx="912"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4" name="Line 17"/>
            <p:cNvSpPr>
              <a:spLocks noChangeShapeType="1"/>
            </p:cNvSpPr>
            <p:nvPr/>
          </p:nvSpPr>
          <p:spPr bwMode="auto">
            <a:xfrm>
              <a:off x="1368" y="1149"/>
              <a:ext cx="0" cy="96"/>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5" name="Line 18"/>
            <p:cNvSpPr>
              <a:spLocks noChangeShapeType="1"/>
            </p:cNvSpPr>
            <p:nvPr/>
          </p:nvSpPr>
          <p:spPr bwMode="auto">
            <a:xfrm>
              <a:off x="2280" y="1149"/>
              <a:ext cx="0" cy="96"/>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6" name="Line 19"/>
            <p:cNvSpPr>
              <a:spLocks noChangeShapeType="1"/>
            </p:cNvSpPr>
            <p:nvPr/>
          </p:nvSpPr>
          <p:spPr bwMode="auto">
            <a:xfrm>
              <a:off x="727" y="1581"/>
              <a:ext cx="1056"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7" name="Line 20"/>
            <p:cNvSpPr>
              <a:spLocks noChangeShapeType="1"/>
            </p:cNvSpPr>
            <p:nvPr/>
          </p:nvSpPr>
          <p:spPr bwMode="auto">
            <a:xfrm>
              <a:off x="731" y="1581"/>
              <a:ext cx="0" cy="96"/>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8" name="Line 21"/>
            <p:cNvSpPr>
              <a:spLocks noChangeShapeType="1"/>
            </p:cNvSpPr>
            <p:nvPr/>
          </p:nvSpPr>
          <p:spPr bwMode="auto">
            <a:xfrm>
              <a:off x="1765" y="1581"/>
              <a:ext cx="0" cy="96"/>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21878" name="Text Box 22"/>
          <p:cNvSpPr txBox="1">
            <a:spLocks noChangeArrowheads="1"/>
          </p:cNvSpPr>
          <p:nvPr/>
        </p:nvSpPr>
        <p:spPr bwMode="auto">
          <a:xfrm>
            <a:off x="4762500" y="1214438"/>
            <a:ext cx="4130675" cy="450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92100" indent="-292100" algn="l">
              <a:defRPr>
                <a:solidFill>
                  <a:schemeClr val="tx1"/>
                </a:solidFill>
                <a:latin typeface="Arial" charset="0"/>
                <a:ea typeface="宋体" pitchFamily="2" charset="-122"/>
              </a:defRPr>
            </a:lvl1pPr>
            <a:lvl2pPr marL="482600" algn="l">
              <a:defRPr>
                <a:solidFill>
                  <a:schemeClr val="tx1"/>
                </a:solidFill>
                <a:latin typeface="Arial" charset="0"/>
                <a:ea typeface="宋体" pitchFamily="2" charset="-122"/>
              </a:defRPr>
            </a:lvl2pPr>
            <a:lvl3pPr algn="l">
              <a:defRPr>
                <a:solidFill>
                  <a:schemeClr val="tx1"/>
                </a:solidFill>
                <a:latin typeface="Arial" charset="0"/>
                <a:ea typeface="宋体" pitchFamily="2" charset="-122"/>
              </a:defRPr>
            </a:lvl3pPr>
            <a:lvl4pPr algn="l">
              <a:defRPr>
                <a:solidFill>
                  <a:schemeClr val="tx1"/>
                </a:solidFill>
                <a:latin typeface="Arial" charset="0"/>
                <a:ea typeface="宋体" pitchFamily="2" charset="-122"/>
              </a:defRPr>
            </a:lvl4pPr>
            <a:lvl5pPr algn="l">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nSpc>
                <a:spcPct val="150000"/>
              </a:lnSpc>
              <a:buClr>
                <a:srgbClr val="000000"/>
              </a:buClr>
              <a:buFont typeface="Wingdings" pitchFamily="2" charset="2"/>
              <a:buBlip>
                <a:blip r:embed="rId4"/>
              </a:buBlip>
              <a:defRPr/>
            </a:pPr>
            <a:r>
              <a:rPr lang="zh-CN" altLang="en-US" sz="2000" b="1" dirty="0">
                <a:solidFill>
                  <a:srgbClr val="0000FF"/>
                </a:solidFill>
                <a:effectLst>
                  <a:outerShdw blurRad="38100" dist="38100" dir="2700000" algn="tl">
                    <a:srgbClr val="000000"/>
                  </a:outerShdw>
                </a:effectLst>
                <a:ea typeface="华文中宋" pitchFamily="2" charset="-122"/>
              </a:rPr>
              <a:t>电力电子技术</a:t>
            </a:r>
            <a:r>
              <a:rPr lang="en-US" altLang="zh-CN" sz="2000" dirty="0">
                <a:solidFill>
                  <a:srgbClr val="000000"/>
                </a:solidFill>
                <a:effectLst>
                  <a:outerShdw blurRad="38100" dist="38100" dir="2700000" algn="tl">
                    <a:srgbClr val="FFFFFF"/>
                  </a:outerShdw>
                </a:effectLst>
                <a:ea typeface="华文中宋" pitchFamily="2" charset="-122"/>
              </a:rPr>
              <a:t>——</a:t>
            </a:r>
            <a:r>
              <a:rPr lang="zh-CN" altLang="en-US" sz="2000" dirty="0">
                <a:solidFill>
                  <a:srgbClr val="000000"/>
                </a:solidFill>
                <a:effectLst>
                  <a:outerShdw blurRad="38100" dist="38100" dir="2700000" algn="tl">
                    <a:srgbClr val="FFFFFF"/>
                  </a:outerShdw>
                </a:effectLst>
                <a:ea typeface="华文中宋" pitchFamily="2" charset="-122"/>
              </a:rPr>
              <a:t>使用电力电子器件对电能进行变换和控制的技术，即</a:t>
            </a:r>
          </a:p>
          <a:p>
            <a:pPr>
              <a:lnSpc>
                <a:spcPct val="150000"/>
              </a:lnSpc>
              <a:defRPr/>
            </a:pPr>
            <a:r>
              <a:rPr lang="zh-CN" altLang="en-US" sz="2000" dirty="0">
                <a:solidFill>
                  <a:srgbClr val="000000"/>
                </a:solidFill>
                <a:effectLst>
                  <a:outerShdw blurRad="38100" dist="38100" dir="2700000" algn="tl">
                    <a:srgbClr val="FFFFFF"/>
                  </a:outerShdw>
                </a:effectLst>
                <a:ea typeface="华文中宋" pitchFamily="2" charset="-122"/>
              </a:rPr>
              <a:t>    应用于电力领域的电子技术。</a:t>
            </a:r>
          </a:p>
          <a:p>
            <a:pPr>
              <a:lnSpc>
                <a:spcPct val="150000"/>
              </a:lnSpc>
              <a:buFontTx/>
              <a:buChar char="•"/>
              <a:defRPr/>
            </a:pPr>
            <a:endParaRPr lang="zh-CN" altLang="en-US" sz="2000" dirty="0">
              <a:solidFill>
                <a:srgbClr val="000000"/>
              </a:solidFill>
              <a:effectLst>
                <a:outerShdw blurRad="38100" dist="38100" dir="2700000" algn="tl">
                  <a:srgbClr val="FFFFFF"/>
                </a:outerShdw>
              </a:effectLst>
              <a:ea typeface="华文中宋" pitchFamily="2" charset="-122"/>
            </a:endParaRPr>
          </a:p>
          <a:p>
            <a:pPr>
              <a:lnSpc>
                <a:spcPct val="120000"/>
              </a:lnSpc>
              <a:spcBef>
                <a:spcPct val="50000"/>
              </a:spcBef>
              <a:buClr>
                <a:srgbClr val="000000"/>
              </a:buClr>
              <a:buFont typeface="Wingdings" pitchFamily="2" charset="2"/>
              <a:buBlip>
                <a:blip r:embed="rId4"/>
              </a:buBlip>
              <a:defRPr/>
            </a:pPr>
            <a:r>
              <a:rPr lang="zh-CN" altLang="en-US" sz="2000" dirty="0">
                <a:solidFill>
                  <a:srgbClr val="000000"/>
                </a:solidFill>
                <a:effectLst>
                  <a:outerShdw blurRad="38100" dist="38100" dir="2700000" algn="tl">
                    <a:srgbClr val="FFFFFF"/>
                  </a:outerShdw>
                </a:effectLst>
                <a:ea typeface="华文中宋" pitchFamily="2" charset="-122"/>
              </a:rPr>
              <a:t>目前电力电子器件均用半导体制成，故也称电力半导体器件。</a:t>
            </a:r>
          </a:p>
          <a:p>
            <a:pPr>
              <a:lnSpc>
                <a:spcPct val="120000"/>
              </a:lnSpc>
              <a:spcBef>
                <a:spcPct val="50000"/>
              </a:spcBef>
              <a:buClr>
                <a:srgbClr val="000000"/>
              </a:buClr>
              <a:buFont typeface="Wingdings" pitchFamily="2" charset="2"/>
              <a:buBlip>
                <a:blip r:embed="rId4"/>
              </a:buBlip>
              <a:defRPr/>
            </a:pPr>
            <a:r>
              <a:rPr lang="zh-CN" altLang="en-US" sz="2000" dirty="0">
                <a:solidFill>
                  <a:srgbClr val="000000"/>
                </a:solidFill>
                <a:effectLst>
                  <a:outerShdw blurRad="38100" dist="38100" dir="2700000" algn="tl">
                    <a:srgbClr val="FFFFFF"/>
                  </a:outerShdw>
                </a:effectLst>
                <a:ea typeface="华文中宋" pitchFamily="2" charset="-122"/>
              </a:rPr>
              <a:t>电力电子技术变换的“电力”，可大到数百</a:t>
            </a:r>
            <a:r>
              <a:rPr lang="en-US" altLang="zh-CN" sz="2000" dirty="0">
                <a:solidFill>
                  <a:srgbClr val="000000"/>
                </a:solidFill>
                <a:effectLst>
                  <a:outerShdw blurRad="38100" dist="38100" dir="2700000" algn="tl">
                    <a:srgbClr val="FFFFFF"/>
                  </a:outerShdw>
                </a:effectLst>
                <a:ea typeface="华文中宋" pitchFamily="2" charset="-122"/>
              </a:rPr>
              <a:t>MW</a:t>
            </a:r>
            <a:r>
              <a:rPr lang="zh-CN" altLang="en-US" sz="2000" dirty="0">
                <a:solidFill>
                  <a:srgbClr val="000000"/>
                </a:solidFill>
                <a:effectLst>
                  <a:outerShdw blurRad="38100" dist="38100" dir="2700000" algn="tl">
                    <a:srgbClr val="FFFFFF"/>
                  </a:outerShdw>
                </a:effectLst>
                <a:ea typeface="华文中宋" pitchFamily="2" charset="-122"/>
              </a:rPr>
              <a:t>甚至</a:t>
            </a:r>
            <a:r>
              <a:rPr lang="en-US" altLang="zh-CN" sz="2000" dirty="0">
                <a:solidFill>
                  <a:srgbClr val="000000"/>
                </a:solidFill>
                <a:effectLst>
                  <a:outerShdw blurRad="38100" dist="38100" dir="2700000" algn="tl">
                    <a:srgbClr val="FFFFFF"/>
                  </a:outerShdw>
                </a:effectLst>
                <a:ea typeface="华文中宋" pitchFamily="2" charset="-122"/>
              </a:rPr>
              <a:t>GW</a:t>
            </a:r>
            <a:r>
              <a:rPr lang="zh-CN" altLang="en-US" sz="2000" dirty="0">
                <a:solidFill>
                  <a:srgbClr val="000000"/>
                </a:solidFill>
                <a:effectLst>
                  <a:outerShdw blurRad="38100" dist="38100" dir="2700000" algn="tl">
                    <a:srgbClr val="FFFFFF"/>
                  </a:outerShdw>
                </a:effectLst>
                <a:ea typeface="华文中宋" pitchFamily="2" charset="-122"/>
              </a:rPr>
              <a:t>，也可小到数</a:t>
            </a:r>
            <a:r>
              <a:rPr lang="en-US" altLang="zh-CN" sz="2000" dirty="0">
                <a:solidFill>
                  <a:srgbClr val="000000"/>
                </a:solidFill>
                <a:effectLst>
                  <a:outerShdw blurRad="38100" dist="38100" dir="2700000" algn="tl">
                    <a:srgbClr val="FFFFFF"/>
                  </a:outerShdw>
                </a:effectLst>
                <a:ea typeface="华文中宋" pitchFamily="2" charset="-122"/>
              </a:rPr>
              <a:t>W</a:t>
            </a:r>
            <a:r>
              <a:rPr lang="zh-CN" altLang="en-US" sz="2000" dirty="0">
                <a:solidFill>
                  <a:srgbClr val="000000"/>
                </a:solidFill>
                <a:effectLst>
                  <a:outerShdw blurRad="38100" dist="38100" dir="2700000" algn="tl">
                    <a:srgbClr val="FFFFFF"/>
                  </a:outerShdw>
                </a:effectLst>
                <a:ea typeface="华文中宋" pitchFamily="2" charset="-122"/>
              </a:rPr>
              <a:t>甚至</a:t>
            </a:r>
            <a:r>
              <a:rPr lang="en-US" altLang="zh-CN" sz="2000" dirty="0" err="1">
                <a:solidFill>
                  <a:srgbClr val="000000"/>
                </a:solidFill>
                <a:effectLst>
                  <a:outerShdw blurRad="38100" dist="38100" dir="2700000" algn="tl">
                    <a:srgbClr val="FFFFFF"/>
                  </a:outerShdw>
                </a:effectLst>
                <a:ea typeface="华文中宋" pitchFamily="2" charset="-122"/>
              </a:rPr>
              <a:t>mW</a:t>
            </a:r>
            <a:r>
              <a:rPr lang="zh-CN" altLang="en-US" sz="2000" dirty="0">
                <a:solidFill>
                  <a:srgbClr val="000000"/>
                </a:solidFill>
                <a:effectLst>
                  <a:outerShdw blurRad="38100" dist="38100" dir="2700000" algn="tl">
                    <a:srgbClr val="FFFFFF"/>
                  </a:outerShdw>
                </a:effectLst>
                <a:ea typeface="华文中宋" pitchFamily="2" charset="-122"/>
              </a:rPr>
              <a:t>级。</a:t>
            </a:r>
          </a:p>
        </p:txBody>
      </p:sp>
      <p:sp>
        <p:nvSpPr>
          <p:cNvPr id="6151" name="Rectangle 27"/>
          <p:cNvSpPr>
            <a:spLocks noGrp="1" noChangeArrowheads="1"/>
          </p:cNvSpPr>
          <p:nvPr>
            <p:ph type="title"/>
          </p:nvPr>
        </p:nvSpPr>
        <p:spPr/>
        <p:txBody>
          <a:bodyPr/>
          <a:lstStyle/>
          <a:p>
            <a:pPr eaLnBrk="1" hangingPunct="1"/>
            <a:r>
              <a:rPr lang="en-US" altLang="zh-CN" dirty="0"/>
              <a:t>1.1</a:t>
            </a:r>
            <a:r>
              <a:rPr lang="en-US" altLang="zh-CN" sz="2800" b="0" dirty="0"/>
              <a:t> </a:t>
            </a:r>
            <a:r>
              <a:rPr lang="zh-CN" altLang="en-US" sz="2800" b="0" dirty="0"/>
              <a:t>　</a:t>
            </a:r>
            <a:r>
              <a:rPr lang="zh-CN" altLang="en-US" dirty="0">
                <a:ea typeface="黑体" pitchFamily="49" charset="-122"/>
              </a:rPr>
              <a:t>电力电子与信息电子</a:t>
            </a:r>
          </a:p>
        </p:txBody>
      </p:sp>
      <p:sp>
        <p:nvSpPr>
          <p:cNvPr id="3" name="日期占位符 2"/>
          <p:cNvSpPr>
            <a:spLocks noGrp="1"/>
          </p:cNvSpPr>
          <p:nvPr>
            <p:ph type="dt" sz="half" idx="10"/>
          </p:nvPr>
        </p:nvSpPr>
        <p:spPr/>
        <p:txBody>
          <a:bodyPr/>
          <a:lstStyle/>
          <a:p>
            <a:fld id="{D6533654-7483-4856-83A2-5C87A183C65D}" type="datetime10">
              <a:rPr lang="zh-CN" altLang="en-US" smtClean="0"/>
              <a:t>22:28</a:t>
            </a:fld>
            <a:endParaRPr lang="en-US" altLang="zh-CN"/>
          </a:p>
        </p:txBody>
      </p:sp>
      <p:sp>
        <p:nvSpPr>
          <p:cNvPr id="2" name="灯片编号占位符 1">
            <a:extLst>
              <a:ext uri="{FF2B5EF4-FFF2-40B4-BE49-F238E27FC236}">
                <a16:creationId xmlns:a16="http://schemas.microsoft.com/office/drawing/2014/main" id="{25BD78EB-BE88-4EA7-8A99-DEEFFD441D20}"/>
              </a:ext>
            </a:extLst>
          </p:cNvPr>
          <p:cNvSpPr>
            <a:spLocks noGrp="1"/>
          </p:cNvSpPr>
          <p:nvPr>
            <p:ph type="sldNum" sz="quarter" idx="12"/>
          </p:nvPr>
        </p:nvSpPr>
        <p:spPr/>
        <p:txBody>
          <a:bodyPr/>
          <a:lstStyle/>
          <a:p>
            <a:fld id="{21226B55-A586-474D-9D16-89BB9CABEDB4}" type="slidenum">
              <a:rPr lang="en-US" altLang="zh-CN" smtClean="0"/>
              <a:pPr/>
              <a:t>8</a:t>
            </a:fld>
            <a:r>
              <a:rPr lang="en-US" altLang="zh-CN"/>
              <a:t>/7</a:t>
            </a:r>
          </a:p>
        </p:txBody>
      </p:sp>
    </p:spTree>
    <p:custDataLst>
      <p:tags r:id="rId1"/>
    </p:custDataLst>
    <p:extLst>
      <p:ext uri="{BB962C8B-B14F-4D97-AF65-F5344CB8AC3E}">
        <p14:creationId xmlns:p14="http://schemas.microsoft.com/office/powerpoint/2010/main" val="1466081619"/>
      </p:ext>
    </p:extLst>
  </p:cSld>
  <p:clrMapOvr>
    <a:masterClrMapping/>
  </p:clrMapOvr>
  <mc:AlternateContent xmlns:mc="http://schemas.openxmlformats.org/markup-compatibility/2006" xmlns:p14="http://schemas.microsoft.com/office/powerpoint/2010/main">
    <mc:Choice Requires="p14">
      <p:transition spd="slow" p14:dur="2000" advTm="138735"/>
    </mc:Choice>
    <mc:Fallback xmlns="">
      <p:transition spd="slow" advTm="138735"/>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1862"/>
                                        </p:tgtEl>
                                        <p:attrNameLst>
                                          <p:attrName>style.visibility</p:attrName>
                                        </p:attrNameLst>
                                      </p:cBhvr>
                                      <p:to>
                                        <p:strVal val="visible"/>
                                      </p:to>
                                    </p:set>
                                    <p:animEffect transition="in" filter="blinds(horizontal)">
                                      <p:cBhvr>
                                        <p:cTn id="7" dur="500"/>
                                        <p:tgtEl>
                                          <p:spTgt spid="121862"/>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121863"/>
                                        </p:tgtEl>
                                        <p:attrNameLst>
                                          <p:attrName>style.visibility</p:attrName>
                                        </p:attrNameLst>
                                      </p:cBhvr>
                                      <p:to>
                                        <p:strVal val="visible"/>
                                      </p:to>
                                    </p:set>
                                  </p:childTnLst>
                                </p:cTn>
                              </p:par>
                            </p:childTnLst>
                          </p:cTn>
                        </p:par>
                        <p:par>
                          <p:cTn id="11" fill="hold" nodeType="afterGroup">
                            <p:stCondLst>
                              <p:cond delay="1000"/>
                            </p:stCondLst>
                            <p:childTnLst>
                              <p:par>
                                <p:cTn id="12" presetID="3" presetClass="entr" presetSubtype="10" fill="hold" grpId="0" nodeType="afterEffect">
                                  <p:stCondLst>
                                    <p:cond delay="1000"/>
                                  </p:stCondLst>
                                  <p:childTnLst>
                                    <p:set>
                                      <p:cBhvr>
                                        <p:cTn id="13" dur="1" fill="hold">
                                          <p:stCondLst>
                                            <p:cond delay="0"/>
                                          </p:stCondLst>
                                        </p:cTn>
                                        <p:tgtEl>
                                          <p:spTgt spid="121878">
                                            <p:txEl>
                                              <p:pRg st="0" end="0"/>
                                            </p:txEl>
                                          </p:spTgt>
                                        </p:tgtEl>
                                        <p:attrNameLst>
                                          <p:attrName>style.visibility</p:attrName>
                                        </p:attrNameLst>
                                      </p:cBhvr>
                                      <p:to>
                                        <p:strVal val="visible"/>
                                      </p:to>
                                    </p:set>
                                    <p:animEffect transition="in" filter="blinds(horizontal)">
                                      <p:cBhvr>
                                        <p:cTn id="14" dur="500"/>
                                        <p:tgtEl>
                                          <p:spTgt spid="121878">
                                            <p:txEl>
                                              <p:pRg st="0" end="0"/>
                                            </p:txEl>
                                          </p:spTgt>
                                        </p:tgtEl>
                                      </p:cBhvr>
                                    </p:animEffect>
                                  </p:childTnLst>
                                </p:cTn>
                              </p:par>
                            </p:childTnLst>
                          </p:cTn>
                        </p:par>
                        <p:par>
                          <p:cTn id="15" fill="hold" nodeType="afterGroup">
                            <p:stCondLst>
                              <p:cond delay="2500"/>
                            </p:stCondLst>
                            <p:childTnLst>
                              <p:par>
                                <p:cTn id="16" presetID="3" presetClass="entr" presetSubtype="10" fill="hold" grpId="0" nodeType="afterEffect">
                                  <p:stCondLst>
                                    <p:cond delay="1000"/>
                                  </p:stCondLst>
                                  <p:childTnLst>
                                    <p:set>
                                      <p:cBhvr>
                                        <p:cTn id="17" dur="1" fill="hold">
                                          <p:stCondLst>
                                            <p:cond delay="0"/>
                                          </p:stCondLst>
                                        </p:cTn>
                                        <p:tgtEl>
                                          <p:spTgt spid="121878">
                                            <p:txEl>
                                              <p:pRg st="1" end="1"/>
                                            </p:txEl>
                                          </p:spTgt>
                                        </p:tgtEl>
                                        <p:attrNameLst>
                                          <p:attrName>style.visibility</p:attrName>
                                        </p:attrNameLst>
                                      </p:cBhvr>
                                      <p:to>
                                        <p:strVal val="visible"/>
                                      </p:to>
                                    </p:set>
                                    <p:animEffect transition="in" filter="blinds(horizontal)">
                                      <p:cBhvr>
                                        <p:cTn id="18" dur="500"/>
                                        <p:tgtEl>
                                          <p:spTgt spid="121878">
                                            <p:txEl>
                                              <p:pRg st="1" end="1"/>
                                            </p:txEl>
                                          </p:spTgt>
                                        </p:tgtEl>
                                      </p:cBhvr>
                                    </p:animEffect>
                                  </p:childTnLst>
                                </p:cTn>
                              </p:par>
                            </p:childTnLst>
                          </p:cTn>
                        </p:par>
                        <p:par>
                          <p:cTn id="19" fill="hold" nodeType="afterGroup">
                            <p:stCondLst>
                              <p:cond delay="4000"/>
                            </p:stCondLst>
                            <p:childTnLst>
                              <p:par>
                                <p:cTn id="20" presetID="3" presetClass="entr" presetSubtype="10" fill="hold" grpId="0" nodeType="afterEffect">
                                  <p:stCondLst>
                                    <p:cond delay="1000"/>
                                  </p:stCondLst>
                                  <p:childTnLst>
                                    <p:set>
                                      <p:cBhvr>
                                        <p:cTn id="21" dur="1" fill="hold">
                                          <p:stCondLst>
                                            <p:cond delay="0"/>
                                          </p:stCondLst>
                                        </p:cTn>
                                        <p:tgtEl>
                                          <p:spTgt spid="121878">
                                            <p:txEl>
                                              <p:pRg st="3" end="3"/>
                                            </p:txEl>
                                          </p:spTgt>
                                        </p:tgtEl>
                                        <p:attrNameLst>
                                          <p:attrName>style.visibility</p:attrName>
                                        </p:attrNameLst>
                                      </p:cBhvr>
                                      <p:to>
                                        <p:strVal val="visible"/>
                                      </p:to>
                                    </p:set>
                                    <p:animEffect transition="in" filter="blinds(horizontal)">
                                      <p:cBhvr>
                                        <p:cTn id="22" dur="500"/>
                                        <p:tgtEl>
                                          <p:spTgt spid="121878">
                                            <p:txEl>
                                              <p:pRg st="3" end="3"/>
                                            </p:txEl>
                                          </p:spTgt>
                                        </p:tgtEl>
                                      </p:cBhvr>
                                    </p:animEffect>
                                  </p:childTnLst>
                                </p:cTn>
                              </p:par>
                            </p:childTnLst>
                          </p:cTn>
                        </p:par>
                        <p:par>
                          <p:cTn id="23" fill="hold" nodeType="afterGroup">
                            <p:stCondLst>
                              <p:cond delay="5500"/>
                            </p:stCondLst>
                            <p:childTnLst>
                              <p:par>
                                <p:cTn id="24" presetID="3" presetClass="entr" presetSubtype="10" fill="hold" grpId="0" nodeType="afterEffect">
                                  <p:stCondLst>
                                    <p:cond delay="1000"/>
                                  </p:stCondLst>
                                  <p:childTnLst>
                                    <p:set>
                                      <p:cBhvr>
                                        <p:cTn id="25" dur="1" fill="hold">
                                          <p:stCondLst>
                                            <p:cond delay="0"/>
                                          </p:stCondLst>
                                        </p:cTn>
                                        <p:tgtEl>
                                          <p:spTgt spid="121878">
                                            <p:txEl>
                                              <p:pRg st="4" end="4"/>
                                            </p:txEl>
                                          </p:spTgt>
                                        </p:tgtEl>
                                        <p:attrNameLst>
                                          <p:attrName>style.visibility</p:attrName>
                                        </p:attrNameLst>
                                      </p:cBhvr>
                                      <p:to>
                                        <p:strVal val="visible"/>
                                      </p:to>
                                    </p:set>
                                    <p:animEffect transition="in" filter="blinds(horizontal)">
                                      <p:cBhvr>
                                        <p:cTn id="26" dur="500"/>
                                        <p:tgtEl>
                                          <p:spTgt spid="1218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2" grpId="0" autoUpdateAnimBg="0"/>
      <p:bldP spid="121863" grpId="0" animBg="1"/>
      <p:bldP spid="121878" grpId="0" build="p" autoUpdateAnimBg="0" advAuto="100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5" name="Text Box 5"/>
          <p:cNvSpPr txBox="1">
            <a:spLocks noChangeArrowheads="1"/>
          </p:cNvSpPr>
          <p:nvPr/>
        </p:nvSpPr>
        <p:spPr bwMode="auto">
          <a:xfrm>
            <a:off x="674688" y="2780928"/>
            <a:ext cx="8218487" cy="321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spcBef>
                <a:spcPct val="20000"/>
              </a:spcBef>
              <a:buClr>
                <a:schemeClr val="tx1"/>
              </a:buClr>
              <a:buFont typeface="Wingdings" pitchFamily="2" charset="2"/>
              <a:buBlip>
                <a:blip r:embed="rId4"/>
              </a:buBlip>
              <a:defRPr/>
            </a:pPr>
            <a:r>
              <a:rPr lang="en-US" altLang="zh-CN" sz="2800" b="1" dirty="0">
                <a:solidFill>
                  <a:srgbClr val="0000FF"/>
                </a:solidFill>
                <a:effectLst>
                  <a:outerShdw blurRad="38100" dist="38100" dir="2700000" algn="tl">
                    <a:srgbClr val="000000"/>
                  </a:outerShdw>
                </a:effectLst>
                <a:latin typeface="华文中宋" pitchFamily="2" charset="-122"/>
                <a:ea typeface="华文中宋" pitchFamily="2" charset="-122"/>
              </a:rPr>
              <a:t> </a:t>
            </a:r>
            <a:r>
              <a:rPr lang="zh-CN" altLang="en-US" sz="2800" b="1" dirty="0">
                <a:solidFill>
                  <a:srgbClr val="0000FF"/>
                </a:solidFill>
                <a:effectLst>
                  <a:outerShdw blurRad="38100" dist="38100" dir="2700000" algn="tl">
                    <a:srgbClr val="000000"/>
                  </a:outerShdw>
                </a:effectLst>
                <a:latin typeface="华文中宋" pitchFamily="2" charset="-122"/>
                <a:ea typeface="华文中宋" pitchFamily="2" charset="-122"/>
              </a:rPr>
              <a:t>变流技术（电力电子器件应用技术）</a:t>
            </a:r>
          </a:p>
          <a:p>
            <a:pPr lvl="1" algn="just">
              <a:lnSpc>
                <a:spcPct val="130000"/>
              </a:lnSpc>
              <a:spcBef>
                <a:spcPct val="20000"/>
              </a:spcBef>
              <a:buFont typeface="Wingdings" pitchFamily="2" charset="2"/>
              <a:buBlip>
                <a:blip r:embed="rId5"/>
              </a:buBlip>
              <a:defRPr/>
            </a:pPr>
            <a:r>
              <a:rPr lang="zh-CN" altLang="en-US" sz="2800" dirty="0">
                <a:solidFill>
                  <a:srgbClr val="000000"/>
                </a:solidFill>
                <a:effectLst>
                  <a:outerShdw blurRad="38100" dist="38100" dir="2700000" algn="tl">
                    <a:srgbClr val="FFFFFF"/>
                  </a:outerShdw>
                </a:effectLst>
                <a:latin typeface="华文中宋" pitchFamily="2" charset="-122"/>
                <a:ea typeface="华文中宋" pitchFamily="2" charset="-122"/>
              </a:rPr>
              <a:t>  用电力电子器件构成电力变换电路和对其   </a:t>
            </a:r>
          </a:p>
          <a:p>
            <a:pPr lvl="1" algn="just">
              <a:lnSpc>
                <a:spcPct val="130000"/>
              </a:lnSpc>
              <a:spcBef>
                <a:spcPct val="20000"/>
              </a:spcBef>
              <a:buFont typeface="Wingdings" pitchFamily="2" charset="2"/>
              <a:buNone/>
              <a:defRPr/>
            </a:pPr>
            <a:r>
              <a:rPr lang="zh-CN" altLang="en-US" sz="2800" dirty="0">
                <a:solidFill>
                  <a:srgbClr val="000000"/>
                </a:solidFill>
                <a:effectLst>
                  <a:outerShdw blurRad="38100" dist="38100" dir="2700000" algn="tl">
                    <a:srgbClr val="FFFFFF"/>
                  </a:outerShdw>
                </a:effectLst>
                <a:latin typeface="华文中宋" pitchFamily="2" charset="-122"/>
                <a:ea typeface="华文中宋" pitchFamily="2" charset="-122"/>
              </a:rPr>
              <a:t>    进行控制的技术，以及构成电力电子装置</a:t>
            </a:r>
          </a:p>
          <a:p>
            <a:pPr lvl="1" algn="just">
              <a:lnSpc>
                <a:spcPct val="130000"/>
              </a:lnSpc>
              <a:spcBef>
                <a:spcPct val="20000"/>
              </a:spcBef>
              <a:buFont typeface="Wingdings" pitchFamily="2" charset="2"/>
              <a:buNone/>
              <a:defRPr/>
            </a:pPr>
            <a:r>
              <a:rPr lang="zh-CN" altLang="en-US" sz="2800" dirty="0">
                <a:solidFill>
                  <a:srgbClr val="000000"/>
                </a:solidFill>
                <a:effectLst>
                  <a:outerShdw blurRad="38100" dist="38100" dir="2700000" algn="tl">
                    <a:srgbClr val="FFFFFF"/>
                  </a:outerShdw>
                </a:effectLst>
                <a:latin typeface="华文中宋" pitchFamily="2" charset="-122"/>
                <a:ea typeface="华文中宋" pitchFamily="2" charset="-122"/>
              </a:rPr>
              <a:t>    和电力电子系统的技术。</a:t>
            </a:r>
          </a:p>
          <a:p>
            <a:pPr lvl="1" algn="just">
              <a:lnSpc>
                <a:spcPct val="130000"/>
              </a:lnSpc>
              <a:spcBef>
                <a:spcPct val="20000"/>
              </a:spcBef>
              <a:buFont typeface="Wingdings" pitchFamily="2" charset="2"/>
              <a:buBlip>
                <a:blip r:embed="rId5"/>
              </a:buBlip>
              <a:defRPr/>
            </a:pPr>
            <a:r>
              <a:rPr lang="zh-CN" altLang="en-US" sz="2800" dirty="0">
                <a:solidFill>
                  <a:srgbClr val="000000"/>
                </a:solidFill>
                <a:effectLst>
                  <a:outerShdw blurRad="38100" dist="38100" dir="2700000" algn="tl">
                    <a:srgbClr val="FFFFFF"/>
                  </a:outerShdw>
                </a:effectLst>
                <a:latin typeface="华文中宋" pitchFamily="2" charset="-122"/>
                <a:ea typeface="华文中宋" pitchFamily="2" charset="-122"/>
              </a:rPr>
              <a:t> 电力电子技术的核心理论基础是电路理论。</a:t>
            </a:r>
            <a:endParaRPr lang="zh-CN" altLang="en-US" sz="2800" dirty="0">
              <a:solidFill>
                <a:srgbClr val="000000"/>
              </a:solidFill>
              <a:latin typeface="华文中宋" pitchFamily="2" charset="-122"/>
              <a:ea typeface="华文中宋" pitchFamily="2" charset="-122"/>
            </a:endParaRPr>
          </a:p>
        </p:txBody>
      </p:sp>
      <p:sp>
        <p:nvSpPr>
          <p:cNvPr id="7172" name="Rectangle 9"/>
          <p:cNvSpPr>
            <a:spLocks noGrp="1" noChangeArrowheads="1"/>
          </p:cNvSpPr>
          <p:nvPr>
            <p:ph type="title"/>
          </p:nvPr>
        </p:nvSpPr>
        <p:spPr/>
        <p:txBody>
          <a:bodyPr/>
          <a:lstStyle/>
          <a:p>
            <a:pPr eaLnBrk="1" hangingPunct="1"/>
            <a:r>
              <a:rPr lang="en-US" altLang="zh-CN"/>
              <a:t>1.2 </a:t>
            </a:r>
            <a:r>
              <a:rPr lang="zh-CN" altLang="en-US"/>
              <a:t>　</a:t>
            </a:r>
            <a:r>
              <a:rPr lang="zh-CN" altLang="en-US">
                <a:ea typeface="黑体" pitchFamily="49" charset="-122"/>
              </a:rPr>
              <a:t>两大分支</a:t>
            </a:r>
          </a:p>
        </p:txBody>
      </p:sp>
      <p:sp>
        <p:nvSpPr>
          <p:cNvPr id="122893" name="Text Box 13"/>
          <p:cNvSpPr txBox="1">
            <a:spLocks noChangeArrowheads="1"/>
          </p:cNvSpPr>
          <p:nvPr/>
        </p:nvSpPr>
        <p:spPr bwMode="auto">
          <a:xfrm>
            <a:off x="609600" y="838200"/>
            <a:ext cx="7620000" cy="1890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a:solidFill>
                  <a:schemeClr val="tx1"/>
                </a:solidFill>
                <a:latin typeface="Arial" charset="0"/>
                <a:ea typeface="宋体" pitchFamily="2" charset="-122"/>
              </a:defRPr>
            </a:lvl1pPr>
            <a:lvl2pPr marL="863600" indent="-381000" algn="l">
              <a:defRPr>
                <a:solidFill>
                  <a:schemeClr val="tx1"/>
                </a:solidFill>
                <a:latin typeface="Arial" charset="0"/>
                <a:ea typeface="宋体" pitchFamily="2" charset="-122"/>
              </a:defRPr>
            </a:lvl2pPr>
            <a:lvl3pPr marL="1054100" algn="l">
              <a:defRPr>
                <a:solidFill>
                  <a:schemeClr val="tx1"/>
                </a:solidFill>
                <a:latin typeface="Arial" charset="0"/>
                <a:ea typeface="宋体" pitchFamily="2" charset="-122"/>
              </a:defRPr>
            </a:lvl3pPr>
            <a:lvl4pPr algn="l">
              <a:defRPr>
                <a:solidFill>
                  <a:schemeClr val="tx1"/>
                </a:solidFill>
                <a:latin typeface="Arial" charset="0"/>
                <a:ea typeface="宋体" pitchFamily="2" charset="-122"/>
              </a:defRPr>
            </a:lvl4pPr>
            <a:lvl5pPr algn="l">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nSpc>
                <a:spcPct val="130000"/>
              </a:lnSpc>
              <a:spcBef>
                <a:spcPct val="20000"/>
              </a:spcBef>
              <a:buClr>
                <a:schemeClr val="tx2"/>
              </a:buClr>
              <a:buFont typeface="Wingdings" pitchFamily="2" charset="2"/>
              <a:buBlip>
                <a:blip r:embed="rId4"/>
              </a:buBlip>
              <a:defRPr/>
            </a:pPr>
            <a:r>
              <a:rPr lang="en-US" altLang="zh-CN" sz="2800" b="1" dirty="0">
                <a:solidFill>
                  <a:srgbClr val="0000FF"/>
                </a:solidFill>
                <a:effectLst>
                  <a:outerShdw blurRad="38100" dist="38100" dir="2700000" algn="tl">
                    <a:srgbClr val="000000"/>
                  </a:outerShdw>
                </a:effectLst>
                <a:latin typeface="华文中宋" pitchFamily="2" charset="-122"/>
                <a:ea typeface="华文中宋" pitchFamily="2" charset="-122"/>
              </a:rPr>
              <a:t> </a:t>
            </a:r>
            <a:r>
              <a:rPr lang="zh-CN" altLang="en-US" sz="2800" b="1" dirty="0">
                <a:solidFill>
                  <a:srgbClr val="0000FF"/>
                </a:solidFill>
                <a:effectLst>
                  <a:outerShdw blurRad="38100" dist="38100" dir="2700000" algn="tl">
                    <a:srgbClr val="000000"/>
                  </a:outerShdw>
                </a:effectLst>
                <a:latin typeface="华文中宋" pitchFamily="2" charset="-122"/>
                <a:ea typeface="华文中宋" pitchFamily="2" charset="-122"/>
              </a:rPr>
              <a:t>电力电子器件制造技术</a:t>
            </a:r>
          </a:p>
          <a:p>
            <a:pPr lvl="1" algn="just">
              <a:lnSpc>
                <a:spcPct val="130000"/>
              </a:lnSpc>
              <a:spcBef>
                <a:spcPct val="20000"/>
              </a:spcBef>
              <a:buFont typeface="Wingdings" pitchFamily="2" charset="2"/>
              <a:buBlip>
                <a:blip r:embed="rId5"/>
              </a:buBlip>
              <a:defRPr/>
            </a:pPr>
            <a:r>
              <a:rPr lang="zh-CN" altLang="en-US" sz="2800" dirty="0">
                <a:solidFill>
                  <a:srgbClr val="000000"/>
                </a:solidFill>
                <a:effectLst>
                  <a:outerShdw blurRad="38100" dist="38100" dir="2700000" algn="tl">
                    <a:srgbClr val="FFFFFF"/>
                  </a:outerShdw>
                </a:effectLst>
                <a:latin typeface="华文中宋" pitchFamily="2" charset="-122"/>
                <a:ea typeface="华文中宋" pitchFamily="2" charset="-122"/>
              </a:rPr>
              <a:t>电力电子器件是电力电子技术的基础。</a:t>
            </a:r>
            <a:endParaRPr lang="en-US" altLang="zh-CN" sz="2800" dirty="0">
              <a:solidFill>
                <a:srgbClr val="000000"/>
              </a:solidFill>
              <a:effectLst>
                <a:outerShdw blurRad="38100" dist="38100" dir="2700000" algn="tl">
                  <a:srgbClr val="FFFFFF"/>
                </a:outerShdw>
              </a:effectLst>
              <a:latin typeface="华文中宋" pitchFamily="2" charset="-122"/>
              <a:ea typeface="华文中宋" pitchFamily="2" charset="-122"/>
            </a:endParaRPr>
          </a:p>
          <a:p>
            <a:pPr lvl="1" algn="just">
              <a:lnSpc>
                <a:spcPct val="130000"/>
              </a:lnSpc>
              <a:spcBef>
                <a:spcPct val="20000"/>
              </a:spcBef>
              <a:buFont typeface="Wingdings" pitchFamily="2" charset="2"/>
              <a:buBlip>
                <a:blip r:embed="rId5"/>
              </a:buBlip>
              <a:defRPr/>
            </a:pPr>
            <a:r>
              <a:rPr lang="zh-CN" altLang="en-US" sz="2800" dirty="0">
                <a:solidFill>
                  <a:srgbClr val="000000"/>
                </a:solidFill>
                <a:effectLst>
                  <a:outerShdw blurRad="38100" dist="38100" dir="2700000" algn="tl">
                    <a:srgbClr val="FFFFFF"/>
                  </a:outerShdw>
                </a:effectLst>
                <a:latin typeface="华文中宋" pitchFamily="2" charset="-122"/>
                <a:ea typeface="华文中宋" pitchFamily="2" charset="-122"/>
              </a:rPr>
              <a:t>理论基础是半导体物理。</a:t>
            </a:r>
          </a:p>
        </p:txBody>
      </p:sp>
      <p:sp>
        <p:nvSpPr>
          <p:cNvPr id="3" name="日期占位符 2"/>
          <p:cNvSpPr>
            <a:spLocks noGrp="1"/>
          </p:cNvSpPr>
          <p:nvPr>
            <p:ph type="dt" sz="half" idx="10"/>
          </p:nvPr>
        </p:nvSpPr>
        <p:spPr/>
        <p:txBody>
          <a:bodyPr/>
          <a:lstStyle/>
          <a:p>
            <a:fld id="{2E7AB27A-7EF6-4776-869A-BA5589E83571}" type="datetime10">
              <a:rPr lang="zh-CN" altLang="en-US" smtClean="0"/>
              <a:t>22:28</a:t>
            </a:fld>
            <a:endParaRPr lang="zh-CN" altLang="en-US"/>
          </a:p>
        </p:txBody>
      </p:sp>
      <p:sp>
        <p:nvSpPr>
          <p:cNvPr id="2" name="灯片编号占位符 1">
            <a:extLst>
              <a:ext uri="{FF2B5EF4-FFF2-40B4-BE49-F238E27FC236}">
                <a16:creationId xmlns:a16="http://schemas.microsoft.com/office/drawing/2014/main" id="{F15005CD-7DA3-42C7-B7E8-2F7C9A143A89}"/>
              </a:ext>
            </a:extLst>
          </p:cNvPr>
          <p:cNvSpPr>
            <a:spLocks noGrp="1"/>
          </p:cNvSpPr>
          <p:nvPr>
            <p:ph type="sldNum" sz="quarter" idx="12"/>
          </p:nvPr>
        </p:nvSpPr>
        <p:spPr/>
        <p:txBody>
          <a:bodyPr/>
          <a:lstStyle/>
          <a:p>
            <a:fld id="{0C913308-F349-4B6D-A68A-DD1791B4A57B}" type="slidenum">
              <a:rPr lang="zh-CN" altLang="en-US" smtClean="0"/>
              <a:t>9</a:t>
            </a:fld>
            <a:endParaRPr lang="zh-CN" altLang="en-US"/>
          </a:p>
        </p:txBody>
      </p:sp>
    </p:spTree>
    <p:custDataLst>
      <p:tags r:id="rId1"/>
    </p:custDataLst>
    <p:extLst>
      <p:ext uri="{BB962C8B-B14F-4D97-AF65-F5344CB8AC3E}">
        <p14:creationId xmlns:p14="http://schemas.microsoft.com/office/powerpoint/2010/main" val="2502077796"/>
      </p:ext>
    </p:extLst>
  </p:cSld>
  <p:clrMapOvr>
    <a:masterClrMapping/>
  </p:clrMapOvr>
  <mc:AlternateContent xmlns:mc="http://schemas.openxmlformats.org/markup-compatibility/2006" xmlns:p14="http://schemas.microsoft.com/office/powerpoint/2010/main">
    <mc:Choice Requires="p14">
      <p:transition spd="slow" p14:dur="2000" advTm="57742"/>
    </mc:Choice>
    <mc:Fallback xmlns="">
      <p:transition spd="slow" advTm="57742"/>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885">
                                            <p:txEl>
                                              <p:pRg st="0" end="0"/>
                                            </p:txEl>
                                          </p:spTgt>
                                        </p:tgtEl>
                                        <p:attrNameLst>
                                          <p:attrName>style.visibility</p:attrName>
                                        </p:attrNameLst>
                                      </p:cBhvr>
                                      <p:to>
                                        <p:strVal val="visible"/>
                                      </p:to>
                                    </p:set>
                                    <p:animEffect transition="in" filter="blinds(horizontal)">
                                      <p:cBhvr>
                                        <p:cTn id="7" dur="500"/>
                                        <p:tgtEl>
                                          <p:spTgt spid="12288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2885">
                                            <p:txEl>
                                              <p:pRg st="1" end="1"/>
                                            </p:txEl>
                                          </p:spTgt>
                                        </p:tgtEl>
                                        <p:attrNameLst>
                                          <p:attrName>style.visibility</p:attrName>
                                        </p:attrNameLst>
                                      </p:cBhvr>
                                      <p:to>
                                        <p:strVal val="visible"/>
                                      </p:to>
                                    </p:set>
                                    <p:animEffect transition="in" filter="blinds(horizontal)">
                                      <p:cBhvr>
                                        <p:cTn id="10" dur="500"/>
                                        <p:tgtEl>
                                          <p:spTgt spid="122885">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2885">
                                            <p:txEl>
                                              <p:pRg st="2" end="2"/>
                                            </p:txEl>
                                          </p:spTgt>
                                        </p:tgtEl>
                                        <p:attrNameLst>
                                          <p:attrName>style.visibility</p:attrName>
                                        </p:attrNameLst>
                                      </p:cBhvr>
                                      <p:to>
                                        <p:strVal val="visible"/>
                                      </p:to>
                                    </p:set>
                                    <p:animEffect transition="in" filter="blinds(horizontal)">
                                      <p:cBhvr>
                                        <p:cTn id="13" dur="500"/>
                                        <p:tgtEl>
                                          <p:spTgt spid="122885">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22885">
                                            <p:txEl>
                                              <p:pRg st="3" end="3"/>
                                            </p:txEl>
                                          </p:spTgt>
                                        </p:tgtEl>
                                        <p:attrNameLst>
                                          <p:attrName>style.visibility</p:attrName>
                                        </p:attrNameLst>
                                      </p:cBhvr>
                                      <p:to>
                                        <p:strVal val="visible"/>
                                      </p:to>
                                    </p:set>
                                    <p:animEffect transition="in" filter="blinds(horizontal)">
                                      <p:cBhvr>
                                        <p:cTn id="16" dur="500"/>
                                        <p:tgtEl>
                                          <p:spTgt spid="122885">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2885">
                                            <p:txEl>
                                              <p:pRg st="4" end="4"/>
                                            </p:txEl>
                                          </p:spTgt>
                                        </p:tgtEl>
                                        <p:attrNameLst>
                                          <p:attrName>style.visibility</p:attrName>
                                        </p:attrNameLst>
                                      </p:cBhvr>
                                      <p:to>
                                        <p:strVal val="visible"/>
                                      </p:to>
                                    </p:set>
                                    <p:animEffect transition="in" filter="blinds(horizontal)">
                                      <p:cBhvr>
                                        <p:cTn id="19" dur="500"/>
                                        <p:tgtEl>
                                          <p:spTgt spid="12288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5" grpId="0" build="p"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
</p:tagLst>
</file>

<file path=ppt/tags/tag10.xml><?xml version="1.0" encoding="utf-8"?>
<p:tagLst xmlns:a="http://schemas.openxmlformats.org/drawingml/2006/main" xmlns:r="http://schemas.openxmlformats.org/officeDocument/2006/relationships" xmlns:p="http://schemas.openxmlformats.org/presentationml/2006/main">
  <p:tag name="TIMING" val="|2.1"/>
</p:tagLst>
</file>

<file path=ppt/tags/tag11.xml><?xml version="1.0" encoding="utf-8"?>
<p:tagLst xmlns:a="http://schemas.openxmlformats.org/drawingml/2006/main" xmlns:r="http://schemas.openxmlformats.org/officeDocument/2006/relationships" xmlns:p="http://schemas.openxmlformats.org/presentationml/2006/main">
  <p:tag name="TIMING" val="|2.6|0.3|0.3|0.7"/>
</p:tagLst>
</file>

<file path=ppt/tags/tag12.xml><?xml version="1.0" encoding="utf-8"?>
<p:tagLst xmlns:a="http://schemas.openxmlformats.org/drawingml/2006/main" xmlns:r="http://schemas.openxmlformats.org/officeDocument/2006/relationships" xmlns:p="http://schemas.openxmlformats.org/presentationml/2006/main">
  <p:tag name="TIMING" val="|5.1|2.7"/>
</p:tagLst>
</file>

<file path=ppt/tags/tag13.xml><?xml version="1.0" encoding="utf-8"?>
<p:tagLst xmlns:a="http://schemas.openxmlformats.org/drawingml/2006/main" xmlns:r="http://schemas.openxmlformats.org/officeDocument/2006/relationships" xmlns:p="http://schemas.openxmlformats.org/presentationml/2006/main">
  <p:tag name="TIMING" val="|131.6"/>
</p:tagLst>
</file>

<file path=ppt/tags/tag2.xml><?xml version="1.0" encoding="utf-8"?>
<p:tagLst xmlns:a="http://schemas.openxmlformats.org/drawingml/2006/main" xmlns:r="http://schemas.openxmlformats.org/officeDocument/2006/relationships" xmlns:p="http://schemas.openxmlformats.org/presentationml/2006/main">
  <p:tag name="TIMING" val="|2"/>
</p:tagLst>
</file>

<file path=ppt/tags/tag3.xml><?xml version="1.0" encoding="utf-8"?>
<p:tagLst xmlns:a="http://schemas.openxmlformats.org/drawingml/2006/main" xmlns:r="http://schemas.openxmlformats.org/officeDocument/2006/relationships" xmlns:p="http://schemas.openxmlformats.org/presentationml/2006/main">
  <p:tag name="TIMING" val="|1.1|0.8|0.5|0.2|1|0.5"/>
</p:tagLst>
</file>

<file path=ppt/tags/tag4.xml><?xml version="1.0" encoding="utf-8"?>
<p:tagLst xmlns:a="http://schemas.openxmlformats.org/drawingml/2006/main" xmlns:r="http://schemas.openxmlformats.org/officeDocument/2006/relationships" xmlns:p="http://schemas.openxmlformats.org/presentationml/2006/main">
  <p:tag name="TIMING" val="|0.9|2.9|4.9"/>
</p:tagLst>
</file>

<file path=ppt/tags/tag5.xml><?xml version="1.0" encoding="utf-8"?>
<p:tagLst xmlns:a="http://schemas.openxmlformats.org/drawingml/2006/main" xmlns:r="http://schemas.openxmlformats.org/officeDocument/2006/relationships" xmlns:p="http://schemas.openxmlformats.org/presentationml/2006/main">
  <p:tag name="TIMING" val="|2.8|0.5|0.3|0.3"/>
</p:tagLst>
</file>

<file path=ppt/tags/tag6.xml><?xml version="1.0" encoding="utf-8"?>
<p:tagLst xmlns:a="http://schemas.openxmlformats.org/drawingml/2006/main" xmlns:r="http://schemas.openxmlformats.org/officeDocument/2006/relationships" xmlns:p="http://schemas.openxmlformats.org/presentationml/2006/main">
  <p:tag name="TIMING" val="|2.6"/>
</p:tagLst>
</file>

<file path=ppt/tags/tag7.xml><?xml version="1.0" encoding="utf-8"?>
<p:tagLst xmlns:a="http://schemas.openxmlformats.org/drawingml/2006/main" xmlns:r="http://schemas.openxmlformats.org/officeDocument/2006/relationships" xmlns:p="http://schemas.openxmlformats.org/presentationml/2006/main">
  <p:tag name="TIMING" val="|0.8|1.5|0.8"/>
</p:tagLst>
</file>

<file path=ppt/tags/tag8.xml><?xml version="1.0" encoding="utf-8"?>
<p:tagLst xmlns:a="http://schemas.openxmlformats.org/drawingml/2006/main" xmlns:r="http://schemas.openxmlformats.org/officeDocument/2006/relationships" xmlns:p="http://schemas.openxmlformats.org/presentationml/2006/main">
  <p:tag name="TIMING" val="|14.4|1.7"/>
</p:tagLst>
</file>

<file path=ppt/tags/tag9.xml><?xml version="1.0" encoding="utf-8"?>
<p:tagLst xmlns:a="http://schemas.openxmlformats.org/drawingml/2006/main" xmlns:r="http://schemas.openxmlformats.org/officeDocument/2006/relationships" xmlns:p="http://schemas.openxmlformats.org/presentationml/2006/main">
  <p:tag name="TIMING" val="|3.9|1"/>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011华中科技大学答辩模版">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华文中宋"/>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1_2011华中科技大学答辩模版">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华文中宋"/>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《电力电子技术》西安交通大学_王兆安_第五版第1-7章</Template>
  <TotalTime>3477</TotalTime>
  <Words>3444</Words>
  <Application>Microsoft Office PowerPoint</Application>
  <PresentationFormat>全屏显示(4:3)</PresentationFormat>
  <Paragraphs>517</Paragraphs>
  <Slides>51</Slides>
  <Notes>24</Notes>
  <HiddenSlides>0</HiddenSlides>
  <MMClips>0</MMClips>
  <ScaleCrop>false</ScaleCrop>
  <HeadingPairs>
    <vt:vector size="8" baseType="variant">
      <vt:variant>
        <vt:lpstr>已用的字体</vt:lpstr>
      </vt:variant>
      <vt:variant>
        <vt:i4>9</vt:i4>
      </vt:variant>
      <vt:variant>
        <vt:lpstr>主题</vt:lpstr>
      </vt:variant>
      <vt:variant>
        <vt:i4>6</vt:i4>
      </vt:variant>
      <vt:variant>
        <vt:lpstr>嵌入 OLE 服务器</vt:lpstr>
      </vt:variant>
      <vt:variant>
        <vt:i4>1</vt:i4>
      </vt:variant>
      <vt:variant>
        <vt:lpstr>幻灯片标题</vt:lpstr>
      </vt:variant>
      <vt:variant>
        <vt:i4>51</vt:i4>
      </vt:variant>
    </vt:vector>
  </HeadingPairs>
  <TitlesOfParts>
    <vt:vector size="67" baseType="lpstr">
      <vt:lpstr>等线</vt:lpstr>
      <vt:lpstr>黑体</vt:lpstr>
      <vt:lpstr>华文中宋</vt:lpstr>
      <vt:lpstr>宋体</vt:lpstr>
      <vt:lpstr>Arial</vt:lpstr>
      <vt:lpstr>Calibri</vt:lpstr>
      <vt:lpstr>Tahoma</vt:lpstr>
      <vt:lpstr>Times New Roman</vt:lpstr>
      <vt:lpstr>Wingdings</vt:lpstr>
      <vt:lpstr>自定义设计方案</vt:lpstr>
      <vt:lpstr>2011华中科技大学答辩模版</vt:lpstr>
      <vt:lpstr>1_自定义设计方案</vt:lpstr>
      <vt:lpstr>2_自定义设计方案</vt:lpstr>
      <vt:lpstr>3_自定义设计方案</vt:lpstr>
      <vt:lpstr>1_2011华中科技大学答辩模版</vt:lpstr>
      <vt:lpstr>Visio</vt:lpstr>
      <vt:lpstr>PowerPoint 演示文稿</vt:lpstr>
      <vt:lpstr>考试方式</vt:lpstr>
      <vt:lpstr>PowerPoint 演示文稿</vt:lpstr>
      <vt:lpstr>PowerPoint 演示文稿</vt:lpstr>
      <vt:lpstr>绪 论</vt:lpstr>
      <vt:lpstr>2 电力电子技术的发展史</vt:lpstr>
      <vt:lpstr>1 什么是电力电子技术</vt:lpstr>
      <vt:lpstr>1.1 　电力电子与信息电子</vt:lpstr>
      <vt:lpstr>1.2 　两大分支</vt:lpstr>
      <vt:lpstr>1.2 　两大分支</vt:lpstr>
      <vt:lpstr>1.3   与相关学科的关系</vt:lpstr>
      <vt:lpstr>1.3   与相关学科的关系</vt:lpstr>
      <vt:lpstr>1.3   与相关学科的关系</vt:lpstr>
      <vt:lpstr>1.3   与相关学科的关系</vt:lpstr>
      <vt:lpstr>1.4    地位和未来</vt:lpstr>
      <vt:lpstr>绪 论</vt:lpstr>
      <vt:lpstr>2 电力电子技术的发展史</vt:lpstr>
      <vt:lpstr>2 电力电子技术的发展史</vt:lpstr>
      <vt:lpstr>2 电力电子技术的发展史</vt:lpstr>
      <vt:lpstr>2 电力电子技术的发展史</vt:lpstr>
      <vt:lpstr>2   电力电子技术的发展史</vt:lpstr>
      <vt:lpstr>绪 论</vt:lpstr>
      <vt:lpstr>3 电力电子技术的应用</vt:lpstr>
      <vt:lpstr>电力电子应用</vt:lpstr>
      <vt:lpstr>3 电力电子技术的应用</vt:lpstr>
      <vt:lpstr>绪 论</vt:lpstr>
      <vt:lpstr>从技术层看电力电子的研究内容</vt:lpstr>
      <vt:lpstr>从应用面看电力电子的研究内容</vt:lpstr>
      <vt:lpstr>绪 论</vt:lpstr>
      <vt:lpstr>合理的简化</vt:lpstr>
      <vt:lpstr>PowerPoint 演示文稿</vt:lpstr>
      <vt:lpstr>PowerPoint 演示文稿</vt:lpstr>
      <vt:lpstr>绪 论</vt:lpstr>
      <vt:lpstr>6 本教材的内容简介</vt:lpstr>
      <vt:lpstr>参考书</vt:lpstr>
      <vt:lpstr>授课方式</vt:lpstr>
      <vt:lpstr>PowerPoint 演示文稿</vt:lpstr>
      <vt:lpstr>绪 论</vt:lpstr>
      <vt:lpstr>中国：电力电子技术的机遇与挑战</vt:lpstr>
      <vt:lpstr>第2章   电力电子器件·引言</vt:lpstr>
      <vt:lpstr>2.1 电力电子器件概述 </vt:lpstr>
      <vt:lpstr>2.1.1 电力电子器件的概念和特征</vt:lpstr>
      <vt:lpstr>2.1.1 电力电子器件的概念和特征</vt:lpstr>
      <vt:lpstr>2.1.1 电力电子器件的概念和特征</vt:lpstr>
      <vt:lpstr>2.1.1 电力电子器件的概念和特征</vt:lpstr>
      <vt:lpstr> 2.1.2 应用电力电子器件的系统组成 </vt:lpstr>
      <vt:lpstr>2.1.3 电力电子器件的分类</vt:lpstr>
      <vt:lpstr>2.1.3 电力电子器件的分类</vt:lpstr>
      <vt:lpstr>2.1.3 电力电子器件的分类</vt:lpstr>
      <vt:lpstr>2.1.4 本章内容和学习要点</vt:lpstr>
      <vt:lpstr>课后作业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&lt;电力电子技术&gt;(第5版) 第1章   绪论 （第4版为“概述”，无章序号）</dc:title>
  <dc:creator>Lenovo</dc:creator>
  <cp:lastModifiedBy>xjb</cp:lastModifiedBy>
  <cp:revision>204</cp:revision>
  <dcterms:created xsi:type="dcterms:W3CDTF">2013-03-21T07:41:27Z</dcterms:created>
  <dcterms:modified xsi:type="dcterms:W3CDTF">2023-02-20T14:31:11Z</dcterms:modified>
</cp:coreProperties>
</file>