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7.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8.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9.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0.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11.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12.xml" ContentType="application/vnd.openxmlformats-officedocument.theme+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13.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theme/theme14.xml" ContentType="application/vnd.openxmlformats-officedocument.theme+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theme/theme15.xml" ContentType="application/vnd.openxmlformats-officedocument.theme+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theme/theme16.xml" ContentType="application/vnd.openxmlformats-officedocument.theme+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theme/theme17.xml" ContentType="application/vnd.openxmlformats-officedocument.theme+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theme/theme18.xml" ContentType="application/vnd.openxmlformats-officedocument.theme+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theme/theme19.xml" ContentType="application/vnd.openxmlformats-officedocument.theme+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theme/theme20.xml" ContentType="application/vnd.openxmlformats-officedocument.theme+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theme/theme21.xml" ContentType="application/vnd.openxmlformats-officedocument.theme+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theme/theme22.xml" ContentType="application/vnd.openxmlformats-officedocument.theme+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theme/theme23.xml" ContentType="application/vnd.openxmlformats-officedocument.theme+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theme/theme24.xml" ContentType="application/vnd.openxmlformats-officedocument.theme+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theme/theme25.xml" ContentType="application/vnd.openxmlformats-officedocument.theme+xml"/>
  <Override PartName="/ppt/theme/theme2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75" r:id="rId1"/>
    <p:sldMasterId id="2147484394" r:id="rId2"/>
    <p:sldMasterId id="2147484406" r:id="rId3"/>
    <p:sldMasterId id="2147484418" r:id="rId4"/>
    <p:sldMasterId id="2147484430" r:id="rId5"/>
    <p:sldMasterId id="2147484442" r:id="rId6"/>
    <p:sldMasterId id="2147484458" r:id="rId7"/>
    <p:sldMasterId id="2147484470" r:id="rId8"/>
    <p:sldMasterId id="2147484482" r:id="rId9"/>
    <p:sldMasterId id="2147484494" r:id="rId10"/>
    <p:sldMasterId id="2147484506" r:id="rId11"/>
    <p:sldMasterId id="2147484525" r:id="rId12"/>
    <p:sldMasterId id="2147484537" r:id="rId13"/>
    <p:sldMasterId id="2147484549" r:id="rId14"/>
    <p:sldMasterId id="2147484561" r:id="rId15"/>
    <p:sldMasterId id="2147484573" r:id="rId16"/>
    <p:sldMasterId id="2147484589" r:id="rId17"/>
    <p:sldMasterId id="2147484601" r:id="rId18"/>
    <p:sldMasterId id="2147484613" r:id="rId19"/>
    <p:sldMasterId id="2147484625" r:id="rId20"/>
    <p:sldMasterId id="2147484637" r:id="rId21"/>
    <p:sldMasterId id="2147484654" r:id="rId22"/>
    <p:sldMasterId id="2147484666" r:id="rId23"/>
    <p:sldMasterId id="2147484678" r:id="rId24"/>
    <p:sldMasterId id="2147484690" r:id="rId25"/>
  </p:sldMasterIdLst>
  <p:notesMasterIdLst>
    <p:notesMasterId r:id="rId93"/>
  </p:notesMasterIdLst>
  <p:sldIdLst>
    <p:sldId id="306" r:id="rId26"/>
    <p:sldId id="305" r:id="rId27"/>
    <p:sldId id="304" r:id="rId28"/>
    <p:sldId id="406" r:id="rId29"/>
    <p:sldId id="313" r:id="rId30"/>
    <p:sldId id="312" r:id="rId31"/>
    <p:sldId id="311" r:id="rId32"/>
    <p:sldId id="310" r:id="rId33"/>
    <p:sldId id="309" r:id="rId34"/>
    <p:sldId id="318" r:id="rId35"/>
    <p:sldId id="317" r:id="rId36"/>
    <p:sldId id="337" r:id="rId37"/>
    <p:sldId id="316" r:id="rId38"/>
    <p:sldId id="315" r:id="rId39"/>
    <p:sldId id="336" r:id="rId40"/>
    <p:sldId id="323" r:id="rId41"/>
    <p:sldId id="322" r:id="rId42"/>
    <p:sldId id="321" r:id="rId43"/>
    <p:sldId id="320" r:id="rId44"/>
    <p:sldId id="319" r:id="rId45"/>
    <p:sldId id="409" r:id="rId46"/>
    <p:sldId id="331" r:id="rId47"/>
    <p:sldId id="330" r:id="rId48"/>
    <p:sldId id="329" r:id="rId49"/>
    <p:sldId id="407" r:id="rId50"/>
    <p:sldId id="408" r:id="rId51"/>
    <p:sldId id="338" r:id="rId52"/>
    <p:sldId id="339" r:id="rId53"/>
    <p:sldId id="410" r:id="rId54"/>
    <p:sldId id="411" r:id="rId55"/>
    <p:sldId id="340" r:id="rId56"/>
    <p:sldId id="412" r:id="rId57"/>
    <p:sldId id="341" r:id="rId58"/>
    <p:sldId id="361" r:id="rId59"/>
    <p:sldId id="374" r:id="rId60"/>
    <p:sldId id="375" r:id="rId61"/>
    <p:sldId id="376" r:id="rId62"/>
    <p:sldId id="377" r:id="rId63"/>
    <p:sldId id="378" r:id="rId64"/>
    <p:sldId id="379" r:id="rId65"/>
    <p:sldId id="380" r:id="rId66"/>
    <p:sldId id="381" r:id="rId67"/>
    <p:sldId id="382" r:id="rId68"/>
    <p:sldId id="383" r:id="rId69"/>
    <p:sldId id="384" r:id="rId70"/>
    <p:sldId id="385" r:id="rId71"/>
    <p:sldId id="386" r:id="rId72"/>
    <p:sldId id="387" r:id="rId73"/>
    <p:sldId id="388" r:id="rId74"/>
    <p:sldId id="389" r:id="rId75"/>
    <p:sldId id="390" r:id="rId76"/>
    <p:sldId id="391" r:id="rId77"/>
    <p:sldId id="392" r:id="rId78"/>
    <p:sldId id="393" r:id="rId79"/>
    <p:sldId id="394" r:id="rId80"/>
    <p:sldId id="395" r:id="rId81"/>
    <p:sldId id="396" r:id="rId82"/>
    <p:sldId id="397" r:id="rId83"/>
    <p:sldId id="398" r:id="rId84"/>
    <p:sldId id="399" r:id="rId85"/>
    <p:sldId id="400" r:id="rId86"/>
    <p:sldId id="401" r:id="rId87"/>
    <p:sldId id="402" r:id="rId88"/>
    <p:sldId id="403" r:id="rId89"/>
    <p:sldId id="404" r:id="rId90"/>
    <p:sldId id="405" r:id="rId91"/>
    <p:sldId id="413" r:id="rId92"/>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9933FF"/>
    <a:srgbClr val="00FF00"/>
    <a:srgbClr val="FFE389"/>
    <a:srgbClr val="0033CC"/>
    <a:srgbClr val="CC99FF"/>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26" autoAdjust="0"/>
    <p:restoredTop sz="86381" autoAdjust="0"/>
  </p:normalViewPr>
  <p:slideViewPr>
    <p:cSldViewPr>
      <p:cViewPr varScale="1">
        <p:scale>
          <a:sx n="58" d="100"/>
          <a:sy n="58" d="100"/>
        </p:scale>
        <p:origin x="639" y="39"/>
      </p:cViewPr>
      <p:guideLst>
        <p:guide orient="horz" pos="2160"/>
        <p:guide pos="2880"/>
      </p:guideLst>
    </p:cSldViewPr>
  </p:slideViewPr>
  <p:outlineViewPr>
    <p:cViewPr>
      <p:scale>
        <a:sx n="33" d="100"/>
        <a:sy n="33" d="100"/>
      </p:scale>
      <p:origin x="0" y="12390"/>
    </p:cViewPr>
  </p:outlineViewPr>
  <p:notesTextViewPr>
    <p:cViewPr>
      <p:scale>
        <a:sx n="100" d="100"/>
        <a:sy n="100" d="100"/>
      </p:scale>
      <p:origin x="0" y="0"/>
    </p:cViewPr>
  </p:notesTextViewPr>
  <p:sorterViewPr>
    <p:cViewPr>
      <p:scale>
        <a:sx n="66" d="100"/>
        <a:sy n="66" d="100"/>
      </p:scale>
      <p:origin x="0" y="80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xml"/><Relationship Id="rId21" Type="http://schemas.openxmlformats.org/officeDocument/2006/relationships/slideMaster" Target="slideMasters/slideMaster21.xml"/><Relationship Id="rId42" Type="http://schemas.openxmlformats.org/officeDocument/2006/relationships/slide" Target="slides/slide17.xml"/><Relationship Id="rId47" Type="http://schemas.openxmlformats.org/officeDocument/2006/relationships/slide" Target="slides/slide22.xml"/><Relationship Id="rId63" Type="http://schemas.openxmlformats.org/officeDocument/2006/relationships/slide" Target="slides/slide38.xml"/><Relationship Id="rId68" Type="http://schemas.openxmlformats.org/officeDocument/2006/relationships/slide" Target="slides/slide43.xml"/><Relationship Id="rId84" Type="http://schemas.openxmlformats.org/officeDocument/2006/relationships/slide" Target="slides/slide59.xml"/><Relationship Id="rId89" Type="http://schemas.openxmlformats.org/officeDocument/2006/relationships/slide" Target="slides/slide64.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 Target="slides/slide7.xml"/><Relationship Id="rId37" Type="http://schemas.openxmlformats.org/officeDocument/2006/relationships/slide" Target="slides/slide12.xml"/><Relationship Id="rId53" Type="http://schemas.openxmlformats.org/officeDocument/2006/relationships/slide" Target="slides/slide28.xml"/><Relationship Id="rId58" Type="http://schemas.openxmlformats.org/officeDocument/2006/relationships/slide" Target="slides/slide33.xml"/><Relationship Id="rId74" Type="http://schemas.openxmlformats.org/officeDocument/2006/relationships/slide" Target="slides/slide49.xml"/><Relationship Id="rId79" Type="http://schemas.openxmlformats.org/officeDocument/2006/relationships/slide" Target="slides/slide54.xml"/><Relationship Id="rId5" Type="http://schemas.openxmlformats.org/officeDocument/2006/relationships/slideMaster" Target="slideMasters/slideMaster5.xml"/><Relationship Id="rId90" Type="http://schemas.openxmlformats.org/officeDocument/2006/relationships/slide" Target="slides/slide65.xml"/><Relationship Id="rId95" Type="http://schemas.openxmlformats.org/officeDocument/2006/relationships/viewProps" Target="viewProps.xml"/><Relationship Id="rId22" Type="http://schemas.openxmlformats.org/officeDocument/2006/relationships/slideMaster" Target="slideMasters/slideMaster22.xml"/><Relationship Id="rId27" Type="http://schemas.openxmlformats.org/officeDocument/2006/relationships/slide" Target="slides/slide2.xml"/><Relationship Id="rId43" Type="http://schemas.openxmlformats.org/officeDocument/2006/relationships/slide" Target="slides/slide18.xml"/><Relationship Id="rId48" Type="http://schemas.openxmlformats.org/officeDocument/2006/relationships/slide" Target="slides/slide23.xml"/><Relationship Id="rId64" Type="http://schemas.openxmlformats.org/officeDocument/2006/relationships/slide" Target="slides/slide39.xml"/><Relationship Id="rId69" Type="http://schemas.openxmlformats.org/officeDocument/2006/relationships/slide" Target="slides/slide44.xml"/><Relationship Id="rId80" Type="http://schemas.openxmlformats.org/officeDocument/2006/relationships/slide" Target="slides/slide55.xml"/><Relationship Id="rId85" Type="http://schemas.openxmlformats.org/officeDocument/2006/relationships/slide" Target="slides/slide60.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slide" Target="slides/slide13.xml"/><Relationship Id="rId46" Type="http://schemas.openxmlformats.org/officeDocument/2006/relationships/slide" Target="slides/slide21.xml"/><Relationship Id="rId59" Type="http://schemas.openxmlformats.org/officeDocument/2006/relationships/slide" Target="slides/slide34.xml"/><Relationship Id="rId67" Type="http://schemas.openxmlformats.org/officeDocument/2006/relationships/slide" Target="slides/slide42.xml"/><Relationship Id="rId20" Type="http://schemas.openxmlformats.org/officeDocument/2006/relationships/slideMaster" Target="slideMasters/slideMaster20.xml"/><Relationship Id="rId41" Type="http://schemas.openxmlformats.org/officeDocument/2006/relationships/slide" Target="slides/slide16.xml"/><Relationship Id="rId54" Type="http://schemas.openxmlformats.org/officeDocument/2006/relationships/slide" Target="slides/slide29.xml"/><Relationship Id="rId62" Type="http://schemas.openxmlformats.org/officeDocument/2006/relationships/slide" Target="slides/slide37.xml"/><Relationship Id="rId70" Type="http://schemas.openxmlformats.org/officeDocument/2006/relationships/slide" Target="slides/slide45.xml"/><Relationship Id="rId75" Type="http://schemas.openxmlformats.org/officeDocument/2006/relationships/slide" Target="slides/slide50.xml"/><Relationship Id="rId83" Type="http://schemas.openxmlformats.org/officeDocument/2006/relationships/slide" Target="slides/slide58.xml"/><Relationship Id="rId88" Type="http://schemas.openxmlformats.org/officeDocument/2006/relationships/slide" Target="slides/slide63.xml"/><Relationship Id="rId91" Type="http://schemas.openxmlformats.org/officeDocument/2006/relationships/slide" Target="slides/slide66.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49" Type="http://schemas.openxmlformats.org/officeDocument/2006/relationships/slide" Target="slides/slide24.xml"/><Relationship Id="rId57" Type="http://schemas.openxmlformats.org/officeDocument/2006/relationships/slide" Target="slides/slide32.xml"/><Relationship Id="rId10" Type="http://schemas.openxmlformats.org/officeDocument/2006/relationships/slideMaster" Target="slideMasters/slideMaster10.xml"/><Relationship Id="rId31" Type="http://schemas.openxmlformats.org/officeDocument/2006/relationships/slide" Target="slides/slide6.xml"/><Relationship Id="rId44" Type="http://schemas.openxmlformats.org/officeDocument/2006/relationships/slide" Target="slides/slide19.xml"/><Relationship Id="rId52" Type="http://schemas.openxmlformats.org/officeDocument/2006/relationships/slide" Target="slides/slide27.xml"/><Relationship Id="rId60" Type="http://schemas.openxmlformats.org/officeDocument/2006/relationships/slide" Target="slides/slide35.xml"/><Relationship Id="rId65" Type="http://schemas.openxmlformats.org/officeDocument/2006/relationships/slide" Target="slides/slide40.xml"/><Relationship Id="rId73" Type="http://schemas.openxmlformats.org/officeDocument/2006/relationships/slide" Target="slides/slide48.xml"/><Relationship Id="rId78" Type="http://schemas.openxmlformats.org/officeDocument/2006/relationships/slide" Target="slides/slide53.xml"/><Relationship Id="rId81" Type="http://schemas.openxmlformats.org/officeDocument/2006/relationships/slide" Target="slides/slide56.xml"/><Relationship Id="rId86" Type="http://schemas.openxmlformats.org/officeDocument/2006/relationships/slide" Target="slides/slide61.xml"/><Relationship Id="rId9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4.xml"/><Relationship Id="rId34" Type="http://schemas.openxmlformats.org/officeDocument/2006/relationships/slide" Target="slides/slide9.xml"/><Relationship Id="rId50" Type="http://schemas.openxmlformats.org/officeDocument/2006/relationships/slide" Target="slides/slide25.xml"/><Relationship Id="rId55" Type="http://schemas.openxmlformats.org/officeDocument/2006/relationships/slide" Target="slides/slide30.xml"/><Relationship Id="rId76" Type="http://schemas.openxmlformats.org/officeDocument/2006/relationships/slide" Target="slides/slide51.xml"/><Relationship Id="rId97"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46.xml"/><Relationship Id="rId92"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4.xml"/><Relationship Id="rId24" Type="http://schemas.openxmlformats.org/officeDocument/2006/relationships/slideMaster" Target="slideMasters/slideMaster24.xml"/><Relationship Id="rId40" Type="http://schemas.openxmlformats.org/officeDocument/2006/relationships/slide" Target="slides/slide15.xml"/><Relationship Id="rId45" Type="http://schemas.openxmlformats.org/officeDocument/2006/relationships/slide" Target="slides/slide20.xml"/><Relationship Id="rId66" Type="http://schemas.openxmlformats.org/officeDocument/2006/relationships/slide" Target="slides/slide41.xml"/><Relationship Id="rId87" Type="http://schemas.openxmlformats.org/officeDocument/2006/relationships/slide" Target="slides/slide62.xml"/><Relationship Id="rId61" Type="http://schemas.openxmlformats.org/officeDocument/2006/relationships/slide" Target="slides/slide36.xml"/><Relationship Id="rId82" Type="http://schemas.openxmlformats.org/officeDocument/2006/relationships/slide" Target="slides/slide57.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 Target="slides/slide5.xml"/><Relationship Id="rId35" Type="http://schemas.openxmlformats.org/officeDocument/2006/relationships/slide" Target="slides/slide10.xml"/><Relationship Id="rId56" Type="http://schemas.openxmlformats.org/officeDocument/2006/relationships/slide" Target="slides/slide31.xml"/><Relationship Id="rId77" Type="http://schemas.openxmlformats.org/officeDocument/2006/relationships/slide" Target="slides/slide52.xml"/><Relationship Id="rId8" Type="http://schemas.openxmlformats.org/officeDocument/2006/relationships/slideMaster" Target="slideMasters/slideMaster8.xml"/><Relationship Id="rId51" Type="http://schemas.openxmlformats.org/officeDocument/2006/relationships/slide" Target="slides/slide26.xml"/><Relationship Id="rId72" Type="http://schemas.openxmlformats.org/officeDocument/2006/relationships/slide" Target="slides/slide47.xml"/><Relationship Id="rId9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8AF763-0358-4955-9D16-91B13655F960}" type="datetimeFigureOut">
              <a:rPr lang="zh-CN" altLang="en-US" smtClean="0"/>
              <a:pPr/>
              <a:t>2022/8/27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F169A9-3A36-4D1E-ACE3-24F338D130C8}" type="slidenum">
              <a:rPr lang="zh-CN" altLang="en-US" smtClean="0"/>
              <a:pPr/>
              <a:t>‹#›</a:t>
            </a:fld>
            <a:endParaRPr lang="zh-CN" altLang="en-US"/>
          </a:p>
        </p:txBody>
      </p:sp>
    </p:spTree>
    <p:extLst>
      <p:ext uri="{BB962C8B-B14F-4D97-AF65-F5344CB8AC3E}">
        <p14:creationId xmlns:p14="http://schemas.microsoft.com/office/powerpoint/2010/main" val="3855409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F169A9-3A36-4D1E-ACE3-24F338D130C8}" type="slidenum">
              <a:rPr lang="zh-CN" altLang="en-US" smtClean="0"/>
              <a:pPr/>
              <a:t>13</a:t>
            </a:fld>
            <a:endParaRPr lang="zh-CN" altLang="en-US"/>
          </a:p>
        </p:txBody>
      </p:sp>
    </p:spTree>
    <p:extLst>
      <p:ext uri="{BB962C8B-B14F-4D97-AF65-F5344CB8AC3E}">
        <p14:creationId xmlns:p14="http://schemas.microsoft.com/office/powerpoint/2010/main" val="561978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3F169A9-3A36-4D1E-ACE3-24F338D130C8}" type="slidenum">
              <a:rPr lang="zh-CN" altLang="en-US" smtClean="0"/>
              <a:pPr/>
              <a:t>33</a:t>
            </a:fld>
            <a:endParaRPr lang="zh-CN" altLang="en-US"/>
          </a:p>
        </p:txBody>
      </p:sp>
    </p:spTree>
    <p:extLst>
      <p:ext uri="{BB962C8B-B14F-4D97-AF65-F5344CB8AC3E}">
        <p14:creationId xmlns:p14="http://schemas.microsoft.com/office/powerpoint/2010/main" val="2414052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F169A9-3A36-4D1E-ACE3-24F338D130C8}" type="slidenum">
              <a:rPr lang="zh-CN" altLang="en-US" smtClean="0"/>
              <a:pPr/>
              <a:t>62</a:t>
            </a:fld>
            <a:endParaRPr lang="zh-CN" altLang="en-US"/>
          </a:p>
        </p:txBody>
      </p:sp>
    </p:spTree>
    <p:extLst>
      <p:ext uri="{BB962C8B-B14F-4D97-AF65-F5344CB8AC3E}">
        <p14:creationId xmlns:p14="http://schemas.microsoft.com/office/powerpoint/2010/main" val="3103409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F169A9-3A36-4D1E-ACE3-24F338D130C8}" type="slidenum">
              <a:rPr lang="zh-CN" altLang="en-US" smtClean="0"/>
              <a:pPr/>
              <a:t>66</a:t>
            </a:fld>
            <a:endParaRPr lang="zh-CN" altLang="en-US"/>
          </a:p>
        </p:txBody>
      </p:sp>
    </p:spTree>
    <p:extLst>
      <p:ext uri="{BB962C8B-B14F-4D97-AF65-F5344CB8AC3E}">
        <p14:creationId xmlns:p14="http://schemas.microsoft.com/office/powerpoint/2010/main" val="2205600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单击以编辑母版副标题样式</a:t>
            </a:r>
            <a:endParaRPr lang="zh-CN" altLang="en-US" noProof="1"/>
          </a:p>
        </p:txBody>
      </p:sp>
    </p:spTree>
    <p:extLst>
      <p:ext uri="{BB962C8B-B14F-4D97-AF65-F5344CB8AC3E}">
        <p14:creationId xmlns:p14="http://schemas.microsoft.com/office/powerpoint/2010/main" val="2608884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572038"/>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245714958"/>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761853015"/>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083978211"/>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69399413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617187903"/>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401911748"/>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951949678"/>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440057735"/>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346434101"/>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320464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编辑母版文本样式</a:t>
            </a:r>
          </a:p>
        </p:txBody>
      </p:sp>
    </p:spTree>
    <p:extLst>
      <p:ext uri="{BB962C8B-B14F-4D97-AF65-F5344CB8AC3E}">
        <p14:creationId xmlns:p14="http://schemas.microsoft.com/office/powerpoint/2010/main" val="3214220939"/>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507368003"/>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349245380"/>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4107284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44456852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97900444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52392336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422269408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97429844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976246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037956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编辑母版文本样式</a:t>
            </a:r>
          </a:p>
        </p:txBody>
      </p:sp>
    </p:spTree>
    <p:extLst>
      <p:ext uri="{BB962C8B-B14F-4D97-AF65-F5344CB8AC3E}">
        <p14:creationId xmlns:p14="http://schemas.microsoft.com/office/powerpoint/2010/main" val="1072229968"/>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22158121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15726237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420868611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单击以编辑母版副标题样式</a:t>
            </a:r>
            <a:endParaRPr lang="zh-CN" altLang="en-US" noProof="1"/>
          </a:p>
        </p:txBody>
      </p:sp>
    </p:spTree>
    <p:extLst>
      <p:ext uri="{BB962C8B-B14F-4D97-AF65-F5344CB8AC3E}">
        <p14:creationId xmlns:p14="http://schemas.microsoft.com/office/powerpoint/2010/main" val="851555709"/>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57512283"/>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14847219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编辑母版文本样式</a:t>
            </a:r>
          </a:p>
        </p:txBody>
      </p:sp>
    </p:spTree>
    <p:extLst>
      <p:ext uri="{BB962C8B-B14F-4D97-AF65-F5344CB8AC3E}">
        <p14:creationId xmlns:p14="http://schemas.microsoft.com/office/powerpoint/2010/main" val="2164468241"/>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0548608"/>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38919828"/>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6806840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972692510"/>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64168476"/>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193759782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398447"/>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编辑母版文本样式</a:t>
            </a:r>
          </a:p>
        </p:txBody>
      </p:sp>
    </p:spTree>
    <p:extLst>
      <p:ext uri="{BB962C8B-B14F-4D97-AF65-F5344CB8AC3E}">
        <p14:creationId xmlns:p14="http://schemas.microsoft.com/office/powerpoint/2010/main" val="1659688667"/>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编辑母版文本样式</a:t>
            </a:r>
          </a:p>
        </p:txBody>
      </p:sp>
    </p:spTree>
    <p:extLst>
      <p:ext uri="{BB962C8B-B14F-4D97-AF65-F5344CB8AC3E}">
        <p14:creationId xmlns:p14="http://schemas.microsoft.com/office/powerpoint/2010/main" val="269230368"/>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10519872"/>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934652742"/>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55608830"/>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a:ln/>
        </p:spPr>
        <p:txBody>
          <a:bodyPr/>
          <a:lstStyle>
            <a:lvl1pPr>
              <a:defRPr/>
            </a:lvl1pPr>
          </a:lstStyle>
          <a:p>
            <a:pPr>
              <a:defRPr/>
            </a:pPr>
            <a:fld id="{3F8B43C3-0192-4028-87C6-A175E5EB16F0}" type="slidenum">
              <a:rPr lang="zh-CN" altLang="en-US"/>
              <a:pPr>
                <a:defRPr/>
              </a:pPr>
              <a:t>‹#›</a:t>
            </a:fld>
            <a:endParaRPr lang="en-US" altLang="zh-CN"/>
          </a:p>
        </p:txBody>
      </p:sp>
    </p:spTree>
    <p:extLst>
      <p:ext uri="{BB962C8B-B14F-4D97-AF65-F5344CB8AC3E}">
        <p14:creationId xmlns:p14="http://schemas.microsoft.com/office/powerpoint/2010/main" val="56818739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9B4C2EB-70DF-4ED7-94EA-769A81EC70BE}" type="slidenum">
              <a:rPr lang="zh-CN" altLang="en-US"/>
              <a:pPr>
                <a:defRPr/>
              </a:pPr>
              <a:t>‹#›</a:t>
            </a:fld>
            <a:endParaRPr lang="en-US" altLang="zh-CN"/>
          </a:p>
        </p:txBody>
      </p:sp>
    </p:spTree>
    <p:extLst>
      <p:ext uri="{BB962C8B-B14F-4D97-AF65-F5344CB8AC3E}">
        <p14:creationId xmlns:p14="http://schemas.microsoft.com/office/powerpoint/2010/main" val="1548194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306016545"/>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a:ln/>
        </p:spPr>
        <p:txBody>
          <a:bodyPr/>
          <a:lstStyle>
            <a:lvl1pPr>
              <a:defRPr/>
            </a:lvl1pPr>
          </a:lstStyle>
          <a:p>
            <a:pPr>
              <a:defRPr/>
            </a:pPr>
            <a:fld id="{8091CDA4-5551-4BA5-A00F-C537FA4ABD83}" type="slidenum">
              <a:rPr lang="zh-CN" altLang="en-US"/>
              <a:pPr>
                <a:defRPr/>
              </a:pPr>
              <a:t>‹#›</a:t>
            </a:fld>
            <a:endParaRPr lang="en-US" altLang="zh-CN"/>
          </a:p>
        </p:txBody>
      </p:sp>
    </p:spTree>
    <p:extLst>
      <p:ext uri="{BB962C8B-B14F-4D97-AF65-F5344CB8AC3E}">
        <p14:creationId xmlns:p14="http://schemas.microsoft.com/office/powerpoint/2010/main" val="428430920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499113034"/>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4226460008"/>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969186952"/>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173135408"/>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621485331"/>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422588936"/>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868255240"/>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464633008"/>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7793090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521645"/>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51754235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912361283"/>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473653459"/>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568347504"/>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173727519"/>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81943354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913115348"/>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903969882"/>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4267726605"/>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8088830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059983C-77BA-47D8-9491-894793655CFE}" type="slidenum">
              <a:rPr lang="zh-CN" altLang="en-US"/>
              <a:pPr>
                <a:defRPr/>
              </a:pPr>
              <a:t>‹#›</a:t>
            </a:fld>
            <a:endParaRPr lang="en-US" altLang="zh-CN"/>
          </a:p>
        </p:txBody>
      </p:sp>
    </p:spTree>
    <p:extLst>
      <p:ext uri="{BB962C8B-B14F-4D97-AF65-F5344CB8AC3E}">
        <p14:creationId xmlns:p14="http://schemas.microsoft.com/office/powerpoint/2010/main" val="74261118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747322149"/>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9421824"/>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979529777"/>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472144360"/>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650901396"/>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301119610"/>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574446144"/>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107886084"/>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121776105"/>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65443752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a:ln/>
        </p:spPr>
        <p:txBody>
          <a:bodyPr/>
          <a:lstStyle>
            <a:lvl1pPr>
              <a:defRPr/>
            </a:lvl1pPr>
          </a:lstStyle>
          <a:p>
            <a:pPr>
              <a:defRPr/>
            </a:pPr>
            <a:fld id="{BC01BDEC-C085-445E-B937-28035F73C44E}" type="slidenum">
              <a:rPr lang="zh-CN" altLang="en-US"/>
              <a:pPr>
                <a:defRPr/>
              </a:pPr>
              <a:t>‹#›</a:t>
            </a:fld>
            <a:endParaRPr lang="en-US" altLang="zh-CN"/>
          </a:p>
        </p:txBody>
      </p:sp>
    </p:spTree>
    <p:extLst>
      <p:ext uri="{BB962C8B-B14F-4D97-AF65-F5344CB8AC3E}">
        <p14:creationId xmlns:p14="http://schemas.microsoft.com/office/powerpoint/2010/main" val="181970962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643015991"/>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4079056502"/>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004877674"/>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736602631"/>
      </p:ext>
    </p:extLst>
  </p:cSld>
  <p:clrMapOvr>
    <a:masterClrMapping/>
  </p:clrMapOvr>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85437097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221720578"/>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10975016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76968865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24602677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715933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5B1710A6-9871-4540-BECA-CA088368C1ED}" type="slidenum">
              <a:rPr lang="zh-CN" altLang="en-US"/>
              <a:pPr>
                <a:defRPr/>
              </a:pPr>
              <a:t>‹#›</a:t>
            </a:fld>
            <a:endParaRPr lang="en-US" altLang="zh-CN"/>
          </a:p>
        </p:txBody>
      </p:sp>
    </p:spTree>
    <p:extLst>
      <p:ext uri="{BB962C8B-B14F-4D97-AF65-F5344CB8AC3E}">
        <p14:creationId xmlns:p14="http://schemas.microsoft.com/office/powerpoint/2010/main" val="419811598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39938338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84450529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08779622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67388996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90554332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单击以编辑母版副标题样式</a:t>
            </a:r>
            <a:endParaRPr lang="zh-CN" altLang="en-US" noProof="1"/>
          </a:p>
        </p:txBody>
      </p:sp>
    </p:spTree>
    <p:extLst>
      <p:ext uri="{BB962C8B-B14F-4D97-AF65-F5344CB8AC3E}">
        <p14:creationId xmlns:p14="http://schemas.microsoft.com/office/powerpoint/2010/main" val="2781491259"/>
      </p:ext>
    </p:extLst>
  </p:cSld>
  <p:clrMapOvr>
    <a:masterClrMapping/>
  </p:clrMapOvr>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1762660"/>
      </p:ext>
    </p:extLst>
  </p:cSld>
  <p:clrMapOvr>
    <a:masterClrMapping/>
  </p:clrMapOvr>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6822536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编辑母版文本样式</a:t>
            </a:r>
          </a:p>
        </p:txBody>
      </p:sp>
    </p:spTree>
    <p:extLst>
      <p:ext uri="{BB962C8B-B14F-4D97-AF65-F5344CB8AC3E}">
        <p14:creationId xmlns:p14="http://schemas.microsoft.com/office/powerpoint/2010/main" val="2972967731"/>
      </p:ext>
    </p:extLst>
  </p:cSld>
  <p:clrMapOvr>
    <a:masterClrMapping/>
  </p:clrMapOvr>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57075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AF7048-F1D4-417C-9931-3DF9E5B75A04}"/>
              </a:ext>
            </a:extLst>
          </p:cNvPr>
          <p:cNvSpPr>
            <a:spLocks noGrp="1"/>
          </p:cNvSpPr>
          <p:nvPr>
            <p:ph type="title"/>
          </p:nvPr>
        </p:nvSpPr>
        <p:spPr>
          <a:xfrm>
            <a:off x="685800" y="609600"/>
            <a:ext cx="7772400" cy="1143000"/>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93B4EEE-D20D-45D8-A29E-2E638F15E760}"/>
              </a:ext>
            </a:extLst>
          </p:cNvPr>
          <p:cNvSpPr>
            <a:spLocks noGrp="1"/>
          </p:cNvSpPr>
          <p:nvPr>
            <p:ph type="dt" sz="half" idx="10"/>
          </p:nvPr>
        </p:nvSpPr>
        <p:spPr>
          <a:xfrm>
            <a:off x="685800" y="6248400"/>
            <a:ext cx="1905000" cy="457200"/>
          </a:xfrm>
          <a:prstGeom prst="rect">
            <a:avLst/>
          </a:prstGeom>
        </p:spPr>
        <p:txBody>
          <a:bodyPr/>
          <a:lstStyle/>
          <a:p>
            <a:pPr>
              <a:defRPr/>
            </a:pPr>
            <a:endParaRPr lang="en-US" altLang="zh-CN" dirty="0"/>
          </a:p>
        </p:txBody>
      </p:sp>
      <p:sp>
        <p:nvSpPr>
          <p:cNvPr id="4" name="页脚占位符 3">
            <a:extLst>
              <a:ext uri="{FF2B5EF4-FFF2-40B4-BE49-F238E27FC236}">
                <a16:creationId xmlns:a16="http://schemas.microsoft.com/office/drawing/2014/main" id="{253ABA81-7C6B-4FF8-8D8C-D290E819D7BF}"/>
              </a:ext>
            </a:extLst>
          </p:cNvPr>
          <p:cNvSpPr>
            <a:spLocks noGrp="1"/>
          </p:cNvSpPr>
          <p:nvPr>
            <p:ph type="ftr" sz="quarter" idx="11"/>
          </p:nvPr>
        </p:nvSpPr>
        <p:spPr>
          <a:xfrm>
            <a:off x="3124200" y="6248400"/>
            <a:ext cx="2895600" cy="457200"/>
          </a:xfrm>
          <a:prstGeom prst="rect">
            <a:avLst/>
          </a:prstGeom>
        </p:spPr>
        <p:txBody>
          <a:bodyPr/>
          <a:lstStyle/>
          <a:p>
            <a:pPr>
              <a:defRPr/>
            </a:pPr>
            <a:endParaRPr lang="en-US" altLang="zh-CN"/>
          </a:p>
        </p:txBody>
      </p:sp>
      <p:sp>
        <p:nvSpPr>
          <p:cNvPr id="5" name="灯片编号占位符 4">
            <a:extLst>
              <a:ext uri="{FF2B5EF4-FFF2-40B4-BE49-F238E27FC236}">
                <a16:creationId xmlns:a16="http://schemas.microsoft.com/office/drawing/2014/main" id="{5F5C56EB-CE38-4FA3-A136-403A0F2AC451}"/>
              </a:ext>
            </a:extLst>
          </p:cNvPr>
          <p:cNvSpPr>
            <a:spLocks noGrp="1"/>
          </p:cNvSpPr>
          <p:nvPr>
            <p:ph type="sldNum" sz="quarter" idx="12"/>
          </p:nvPr>
        </p:nvSpPr>
        <p:spPr>
          <a:xfrm>
            <a:off x="6553200" y="6248400"/>
            <a:ext cx="1905000" cy="457200"/>
          </a:xfrm>
          <a:prstGeom prst="rect">
            <a:avLst/>
          </a:prstGeom>
        </p:spPr>
        <p:txBody>
          <a:bodyPr/>
          <a:lstStyle/>
          <a:p>
            <a:pPr>
              <a:defRPr/>
            </a:pPr>
            <a:fld id="{756F3E66-FF85-427A-878D-56DD36B02C8A}" type="slidenum">
              <a:rPr lang="zh-CN" altLang="en-US" smtClean="0"/>
              <a:pPr>
                <a:defRPr/>
              </a:pPr>
              <a:t>‹#›</a:t>
            </a:fld>
            <a:endParaRPr lang="en-US" altLang="zh-CN" dirty="0"/>
          </a:p>
        </p:txBody>
      </p:sp>
    </p:spTree>
    <p:extLst>
      <p:ext uri="{BB962C8B-B14F-4D97-AF65-F5344CB8AC3E}">
        <p14:creationId xmlns:p14="http://schemas.microsoft.com/office/powerpoint/2010/main" val="403895113"/>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52522561"/>
      </p:ext>
    </p:extLst>
  </p:cSld>
  <p:clrMapOvr>
    <a:masterClrMapping/>
  </p:clrMapOvr>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00938717"/>
      </p:ext>
    </p:extLst>
  </p:cSld>
  <p:clrMapOvr>
    <a:masterClrMapping/>
  </p:clrMapOvr>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671889026"/>
      </p:ext>
    </p:extLst>
  </p:cSld>
  <p:clrMapOvr>
    <a:masterClrMapping/>
  </p:clrMapOvr>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0636767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627072"/>
      </p:ext>
    </p:extLst>
  </p:cSld>
  <p:clrMapOvr>
    <a:masterClrMapping/>
  </p:clrMapOvr>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编辑母版文本样式</a:t>
            </a:r>
          </a:p>
        </p:txBody>
      </p:sp>
    </p:spTree>
    <p:extLst>
      <p:ext uri="{BB962C8B-B14F-4D97-AF65-F5344CB8AC3E}">
        <p14:creationId xmlns:p14="http://schemas.microsoft.com/office/powerpoint/2010/main" val="1206055471"/>
      </p:ext>
    </p:extLst>
  </p:cSld>
  <p:clrMapOvr>
    <a:masterClrMapping/>
  </p:clrMapOvr>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编辑母版文本样式</a:t>
            </a:r>
          </a:p>
        </p:txBody>
      </p:sp>
    </p:spTree>
    <p:extLst>
      <p:ext uri="{BB962C8B-B14F-4D97-AF65-F5344CB8AC3E}">
        <p14:creationId xmlns:p14="http://schemas.microsoft.com/office/powerpoint/2010/main" val="703158402"/>
      </p:ext>
    </p:extLst>
  </p:cSld>
  <p:clrMapOvr>
    <a:masterClrMapping/>
  </p:clrMapOvr>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882667025"/>
      </p:ext>
    </p:extLst>
  </p:cSld>
  <p:clrMapOvr>
    <a:masterClrMapping/>
  </p:clrMapOvr>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188920993"/>
      </p:ext>
    </p:extLst>
  </p:cSld>
  <p:clrMapOvr>
    <a:masterClrMapping/>
  </p:clrMapOvr>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38287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240835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038867625"/>
      </p:ext>
    </p:extLst>
  </p:cSld>
  <p:clrMapOvr>
    <a:masterClrMapping/>
  </p:clrMapOvr>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114700025"/>
      </p:ext>
    </p:extLst>
  </p:cSld>
  <p:clrMapOvr>
    <a:masterClrMapping/>
  </p:clrMapOvr>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178738236"/>
      </p:ext>
    </p:extLst>
  </p:cSld>
  <p:clrMapOvr>
    <a:masterClrMapping/>
  </p:clrMapOvr>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733307790"/>
      </p:ext>
    </p:extLst>
  </p:cSld>
  <p:clrMapOvr>
    <a:masterClrMapping/>
  </p:clrMapOvr>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459889690"/>
      </p:ext>
    </p:extLst>
  </p:cSld>
  <p:clrMapOvr>
    <a:masterClrMapping/>
  </p:clrMapOvr>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717977838"/>
      </p:ext>
    </p:extLst>
  </p:cSld>
  <p:clrMapOvr>
    <a:masterClrMapping/>
  </p:clrMapOvr>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468433634"/>
      </p:ext>
    </p:extLst>
  </p:cSld>
  <p:clrMapOvr>
    <a:masterClrMapping/>
  </p:clrMapOvr>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878633096"/>
      </p:ext>
    </p:extLst>
  </p:cSld>
  <p:clrMapOvr>
    <a:masterClrMapping/>
  </p:clrMapOvr>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872281167"/>
      </p:ext>
    </p:extLst>
  </p:cSld>
  <p:clrMapOvr>
    <a:masterClrMapping/>
  </p:clrMapOvr>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4049518380"/>
      </p:ext>
    </p:extLst>
  </p:cSld>
  <p:clrMapOvr>
    <a:masterClrMapping/>
  </p:clrMapOvr>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5485635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97421954"/>
      </p:ext>
    </p:extLst>
  </p:cSld>
  <p:clrMapOvr>
    <a:masterClrMapping/>
  </p:clrMapOvr>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4268262191"/>
      </p:ext>
    </p:extLst>
  </p:cSld>
  <p:clrMapOvr>
    <a:masterClrMapping/>
  </p:clrMapOvr>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4017088637"/>
      </p:ext>
    </p:extLst>
  </p:cSld>
  <p:clrMapOvr>
    <a:masterClrMapping/>
  </p:clrMapOvr>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86643651"/>
      </p:ext>
    </p:extLst>
  </p:cSld>
  <p:clrMapOvr>
    <a:masterClrMapping/>
  </p:clrMapOvr>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338124696"/>
      </p:ext>
    </p:extLst>
  </p:cSld>
  <p:clrMapOvr>
    <a:masterClrMapping/>
  </p:clrMapOvr>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433082912"/>
      </p:ext>
    </p:extLst>
  </p:cSld>
  <p:clrMapOvr>
    <a:masterClrMapping/>
  </p:clrMapOvr>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382239265"/>
      </p:ext>
    </p:extLst>
  </p:cSld>
  <p:clrMapOvr>
    <a:masterClrMapping/>
  </p:clrMapOvr>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014387803"/>
      </p:ext>
    </p:extLst>
  </p:cSld>
  <p:clrMapOvr>
    <a:masterClrMapping/>
  </p:clrMapOvr>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787305826"/>
      </p:ext>
    </p:extLst>
  </p:cSld>
  <p:clrMapOvr>
    <a:masterClrMapping/>
  </p:clrMapOvr>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623670216"/>
      </p:ext>
    </p:extLst>
  </p:cSld>
  <p:clrMapOvr>
    <a:masterClrMapping/>
  </p:clrMapOvr>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89224890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861433849"/>
      </p:ext>
    </p:extLst>
  </p:cSld>
  <p:clrMapOvr>
    <a:masterClrMapping/>
  </p:clrMapOvr>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826585647"/>
      </p:ext>
    </p:extLst>
  </p:cSld>
  <p:clrMapOvr>
    <a:masterClrMapping/>
  </p:clrMapOvr>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958476182"/>
      </p:ext>
    </p:extLst>
  </p:cSld>
  <p:clrMapOvr>
    <a:masterClrMapping/>
  </p:clrMapOvr>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155906656"/>
      </p:ext>
    </p:extLst>
  </p:cSld>
  <p:clrMapOvr>
    <a:masterClrMapping/>
  </p:clrMapOvr>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758185750"/>
      </p:ext>
    </p:extLst>
  </p:cSld>
  <p:clrMapOvr>
    <a:masterClrMapping/>
  </p:clrMapOvr>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4230791433"/>
      </p:ext>
    </p:extLst>
  </p:cSld>
  <p:clrMapOvr>
    <a:masterClrMapping/>
  </p:clrMapOvr>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959586434"/>
      </p:ext>
    </p:extLst>
  </p:cSld>
  <p:clrMapOvr>
    <a:masterClrMapping/>
  </p:clrMapOvr>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457157944"/>
      </p:ext>
    </p:extLst>
  </p:cSld>
  <p:clrMapOvr>
    <a:masterClrMapping/>
  </p:clrMapOvr>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753495416"/>
      </p:ext>
    </p:extLst>
  </p:cSld>
  <p:clrMapOvr>
    <a:masterClrMapping/>
  </p:clrMapOvr>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507152345"/>
      </p:ext>
    </p:extLst>
  </p:cSld>
  <p:clrMapOvr>
    <a:masterClrMapping/>
  </p:clrMapOvr>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5383352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081836135"/>
      </p:ext>
    </p:extLst>
  </p:cSld>
  <p:clrMapOvr>
    <a:masterClrMapping/>
  </p:clrMapOvr>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250670935"/>
      </p:ext>
    </p:extLst>
  </p:cSld>
  <p:clrMapOvr>
    <a:masterClrMapping/>
  </p:clrMapOvr>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752292489"/>
      </p:ext>
    </p:extLst>
  </p:cSld>
  <p:clrMapOvr>
    <a:masterClrMapping/>
  </p:clrMapOvr>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827869641"/>
      </p:ext>
    </p:extLst>
  </p:cSld>
  <p:clrMapOvr>
    <a:masterClrMapping/>
  </p:clrMapOvr>
  <p:timing>
    <p:tnLst>
      <p:par>
        <p:cT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997480743"/>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631282351"/>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03554748"/>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4276183342"/>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9820468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28740053"/>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838229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4191936522"/>
      </p:ext>
    </p:extLst>
  </p:cSld>
  <p:clrMapOvr>
    <a:masterClrMapping/>
  </p:clrMapOvr>
  <p:timing>
    <p:tnLst>
      <p:par>
        <p:cTn id="1" dur="indefinite" restart="never" nodeType="tmRoot"/>
      </p:par>
    </p:tn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645189529"/>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414310159"/>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413800787"/>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4127755207"/>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单击以编辑母版副标题样式</a:t>
            </a:r>
            <a:endParaRPr lang="zh-CN" altLang="en-US" noProof="1"/>
          </a:p>
        </p:txBody>
      </p:sp>
    </p:spTree>
    <p:extLst>
      <p:ext uri="{BB962C8B-B14F-4D97-AF65-F5344CB8AC3E}">
        <p14:creationId xmlns:p14="http://schemas.microsoft.com/office/powerpoint/2010/main" val="708380745"/>
      </p:ext>
    </p:extLst>
  </p:cSld>
  <p:clrMapOvr>
    <a:masterClrMapping/>
  </p:clrMapOvr>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804254750"/>
      </p:ext>
    </p:extLst>
  </p:cSld>
  <p:clrMapOvr>
    <a:masterClrMapping/>
  </p:clrMapOvr>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362681483"/>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编辑母版文本样式</a:t>
            </a:r>
          </a:p>
        </p:txBody>
      </p:sp>
    </p:spTree>
    <p:extLst>
      <p:ext uri="{BB962C8B-B14F-4D97-AF65-F5344CB8AC3E}">
        <p14:creationId xmlns:p14="http://schemas.microsoft.com/office/powerpoint/2010/main" val="1822875297"/>
      </p:ext>
    </p:extLst>
  </p:cSld>
  <p:clrMapOvr>
    <a:masterClrMapping/>
  </p:clrMapOvr>
  <p:timing>
    <p:tnLst>
      <p:par>
        <p:cTn id="1" dur="indefinite" restart="never" nodeType="tmRoot"/>
      </p:par>
    </p:tnLst>
  </p:timing>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12198"/>
      </p:ext>
    </p:extLst>
  </p:cSld>
  <p:clrMapOvr>
    <a:masterClrMapping/>
  </p:clrMapOvr>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596522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749189925"/>
      </p:ext>
    </p:extLst>
  </p:cSld>
  <p:clrMapOvr>
    <a:masterClrMapping/>
  </p:clrMapOvr>
  <p:timing>
    <p:tnLst>
      <p:par>
        <p:cTn id="1" dur="indefinite" restart="never" nodeType="tmRoot"/>
      </p:par>
    </p:tnLst>
  </p:timing>
</p:sldLayout>
</file>

<file path=ppt/slideLayouts/slideLayout2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333263531"/>
      </p:ext>
    </p:extLst>
  </p:cSld>
  <p:clrMapOvr>
    <a:masterClrMapping/>
  </p:clrMapOvr>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91613676"/>
      </p:ext>
    </p:extLst>
  </p:cSld>
  <p:clrMapOvr>
    <a:masterClrMapping/>
  </p:clrMapOvr>
  <p:timing>
    <p:tnLst>
      <p:par>
        <p:cTn id="1" dur="indefinite" restart="never" nodeType="tmRoot"/>
      </p:par>
    </p:tnLst>
  </p:timing>
</p:sldLayout>
</file>

<file path=ppt/slideLayouts/slideLayout2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3672426764"/>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338322"/>
      </p:ext>
    </p:extLst>
  </p:cSld>
  <p:clrMapOvr>
    <a:masterClrMapping/>
  </p:clrMapOvr>
  <p:timing>
    <p:tnLst>
      <p:par>
        <p:cTn id="1" dur="indefinite" restart="never" nodeType="tmRoot"/>
      </p:par>
    </p:tnLst>
  </p:timing>
</p:sldLayout>
</file>

<file path=ppt/slideLayouts/slideLayout2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编辑母版文本样式</a:t>
            </a:r>
          </a:p>
        </p:txBody>
      </p:sp>
    </p:spTree>
    <p:extLst>
      <p:ext uri="{BB962C8B-B14F-4D97-AF65-F5344CB8AC3E}">
        <p14:creationId xmlns:p14="http://schemas.microsoft.com/office/powerpoint/2010/main" val="227913135"/>
      </p:ext>
    </p:extLst>
  </p:cSld>
  <p:clrMapOvr>
    <a:masterClrMapping/>
  </p:clrMapOvr>
  <p:timing>
    <p:tnLst>
      <p:par>
        <p:cTn id="1" dur="indefinite" restart="never" nodeType="tmRoot"/>
      </p:par>
    </p:tnLst>
  </p:timing>
</p:sldLayout>
</file>

<file path=ppt/slideLayouts/slideLayout2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编辑母版文本样式</a:t>
            </a:r>
          </a:p>
        </p:txBody>
      </p:sp>
    </p:spTree>
    <p:extLst>
      <p:ext uri="{BB962C8B-B14F-4D97-AF65-F5344CB8AC3E}">
        <p14:creationId xmlns:p14="http://schemas.microsoft.com/office/powerpoint/2010/main" val="3579899702"/>
      </p:ext>
    </p:extLst>
  </p:cSld>
  <p:clrMapOvr>
    <a:masterClrMapping/>
  </p:clrMapOvr>
  <p:timing>
    <p:tnLst>
      <p:par>
        <p:cTn id="1" dur="indefinite" restart="never" nodeType="tmRoot"/>
      </p:par>
    </p:tnLst>
  </p:timing>
</p:sldLayout>
</file>

<file path=ppt/slideLayouts/slideLayout2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847274112"/>
      </p:ext>
    </p:extLst>
  </p:cSld>
  <p:clrMapOvr>
    <a:masterClrMapping/>
  </p:clrMapOvr>
  <p:timing>
    <p:tnLst>
      <p:par>
        <p:cTn id="1" dur="indefinite" restart="never" nodeType="tmRoot"/>
      </p:par>
    </p:tnLst>
  </p:timing>
</p:sldLayout>
</file>

<file path=ppt/slideLayouts/slideLayout2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489300543"/>
      </p:ext>
    </p:extLst>
  </p:cSld>
  <p:clrMapOvr>
    <a:masterClrMapping/>
  </p:clrMapOvr>
  <p:timing>
    <p:tnLst>
      <p:par>
        <p:cTn id="1" dur="indefinite" restart="never" nodeType="tmRoot"/>
      </p:par>
    </p:tnLst>
  </p:timing>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87276915"/>
      </p:ext>
    </p:extLst>
  </p:cSld>
  <p:clrMapOvr>
    <a:masterClrMapping/>
  </p:clrMapOvr>
  <p:timing>
    <p:tnLst>
      <p:par>
        <p:cTn id="1" dur="indefinite" restart="never" nodeType="tmRoot"/>
      </p:par>
    </p:tnLst>
  </p:timing>
</p:sldLayout>
</file>

<file path=ppt/slideLayouts/slideLayout259.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a:ln/>
        </p:spPr>
        <p:txBody>
          <a:bodyPr/>
          <a:lstStyle>
            <a:lvl1pPr>
              <a:defRPr/>
            </a:lvl1pPr>
          </a:lstStyle>
          <a:p>
            <a:pPr>
              <a:defRPr/>
            </a:pPr>
            <a:fld id="{773ACCCC-2097-4BE6-A887-3333715E37D4}" type="slidenum">
              <a:rPr lang="zh-CN" altLang="en-US"/>
              <a:pPr>
                <a:defRPr/>
              </a:pPr>
              <a:t>‹#›</a:t>
            </a:fld>
            <a:endParaRPr lang="en-US" altLang="zh-CN"/>
          </a:p>
        </p:txBody>
      </p:sp>
    </p:spTree>
    <p:extLst>
      <p:ext uri="{BB962C8B-B14F-4D97-AF65-F5344CB8AC3E}">
        <p14:creationId xmlns:p14="http://schemas.microsoft.com/office/powerpoint/2010/main" val="29061621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239905585"/>
      </p:ext>
    </p:extLst>
  </p:cSld>
  <p:clrMapOvr>
    <a:masterClrMapping/>
  </p:clrMapOvr>
  <p:timing>
    <p:tnLst>
      <p:par>
        <p:cTn id="1" dur="indefinite" restart="never" nodeType="tmRoot"/>
      </p:par>
    </p:tnLst>
  </p:timing>
</p:sldLayout>
</file>

<file path=ppt/slideLayouts/slideLayout2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67270479"/>
      </p:ext>
    </p:extLst>
  </p:cSld>
  <p:clrMapOvr>
    <a:masterClrMapping/>
  </p:clrMapOvr>
  <p:timing>
    <p:tnLst>
      <p:par>
        <p:cTn id="1" dur="indefinite" restart="never" nodeType="tmRoot"/>
      </p:par>
    </p:tnLst>
  </p:timing>
</p:sldLayout>
</file>

<file path=ppt/slideLayouts/slideLayout2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906736980"/>
      </p:ext>
    </p:extLst>
  </p:cSld>
  <p:clrMapOvr>
    <a:masterClrMapping/>
  </p:clrMapOvr>
  <p:timing>
    <p:tnLst>
      <p:par>
        <p:cTn id="1" dur="indefinite" restart="never" nodeType="tmRoot"/>
      </p:par>
    </p:tnLst>
  </p:timing>
</p:sldLayout>
</file>

<file path=ppt/slideLayouts/slideLayout2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896827271"/>
      </p:ext>
    </p:extLst>
  </p:cSld>
  <p:clrMapOvr>
    <a:masterClrMapping/>
  </p:clrMapOvr>
  <p:timing>
    <p:tnLst>
      <p:par>
        <p:cTn id="1" dur="indefinite" restart="never" nodeType="tmRoot"/>
      </p:par>
    </p:tnLst>
  </p:timing>
</p:sldLayout>
</file>

<file path=ppt/slideLayouts/slideLayout2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4164065432"/>
      </p:ext>
    </p:extLst>
  </p:cSld>
  <p:clrMapOvr>
    <a:masterClrMapping/>
  </p:clrMapOvr>
  <p:timing>
    <p:tnLst>
      <p:par>
        <p:cTn id="1" dur="indefinite" restart="never" nodeType="tmRoot"/>
      </p:par>
    </p:tnLst>
  </p:timing>
</p:sldLayout>
</file>

<file path=ppt/slideLayouts/slideLayout2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177292779"/>
      </p:ext>
    </p:extLst>
  </p:cSld>
  <p:clrMapOvr>
    <a:masterClrMapping/>
  </p:clrMapOvr>
  <p:timing>
    <p:tnLst>
      <p:par>
        <p:cTn id="1" dur="indefinite" restart="never" nodeType="tmRoot"/>
      </p:par>
    </p:tnLst>
  </p:timing>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883827770"/>
      </p:ext>
    </p:extLst>
  </p:cSld>
  <p:clrMapOvr>
    <a:masterClrMapping/>
  </p:clrMapOvr>
  <p:timing>
    <p:tnLst>
      <p:par>
        <p:cTn id="1" dur="indefinite" restart="never" nodeType="tmRoot"/>
      </p:par>
    </p:tnLst>
  </p:timing>
</p:sldLayout>
</file>

<file path=ppt/slideLayouts/slideLayout2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201345117"/>
      </p:ext>
    </p:extLst>
  </p:cSld>
  <p:clrMapOvr>
    <a:masterClrMapping/>
  </p:clrMapOvr>
  <p:timing>
    <p:tnLst>
      <p:par>
        <p:cTn id="1" dur="indefinite" restart="never" nodeType="tmRoot"/>
      </p:par>
    </p:tnLst>
  </p:timing>
</p:sldLayout>
</file>

<file path=ppt/slideLayouts/slideLayout2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600680581"/>
      </p:ext>
    </p:extLst>
  </p:cSld>
  <p:clrMapOvr>
    <a:masterClrMapping/>
  </p:clrMapOvr>
  <p:timing>
    <p:tnLst>
      <p:par>
        <p:cTn id="1" dur="indefinite" restart="never" nodeType="tmRoot"/>
      </p:par>
    </p:tnLst>
  </p:timing>
</p:sldLayout>
</file>

<file path=ppt/slideLayouts/slideLayout2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928990827"/>
      </p:ext>
    </p:extLst>
  </p:cSld>
  <p:clrMapOvr>
    <a:masterClrMapping/>
  </p:clrMapOvr>
  <p:timing>
    <p:tnLst>
      <p:par>
        <p:cTn id="1" dur="indefinite" restart="never" nodeType="tmRoot"/>
      </p:par>
    </p:tnLst>
  </p:timing>
</p:sldLayout>
</file>

<file path=ppt/slideLayouts/slideLayout2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6100007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4031347610"/>
      </p:ext>
    </p:extLst>
  </p:cSld>
  <p:clrMapOvr>
    <a:masterClrMapping/>
  </p:clrMapOvr>
  <p:timing>
    <p:tnLst>
      <p:par>
        <p:cTn id="1" dur="indefinite" restart="never" nodeType="tmRoot"/>
      </p:par>
    </p:tnLst>
  </p:timing>
</p:sldLayout>
</file>

<file path=ppt/slideLayouts/slideLayout27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4231071317"/>
      </p:ext>
    </p:extLst>
  </p:cSld>
  <p:clrMapOvr>
    <a:masterClrMapping/>
  </p:clrMapOvr>
  <p:timing>
    <p:tnLst>
      <p:par>
        <p:cTn id="1" dur="indefinite" restart="never" nodeType="tmRoot"/>
      </p:par>
    </p:tnLst>
  </p:timing>
</p:sldLayout>
</file>

<file path=ppt/slideLayouts/slideLayout2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255150824"/>
      </p:ext>
    </p:extLst>
  </p:cSld>
  <p:clrMapOvr>
    <a:masterClrMapping/>
  </p:clrMapOvr>
  <p:timing>
    <p:tnLst>
      <p:par>
        <p:cTn id="1" dur="indefinite" restart="never" nodeType="tmRoot"/>
      </p:par>
    </p:tnLst>
  </p:timing>
</p:sldLayout>
</file>

<file path=ppt/slideLayouts/slideLayout2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565869602"/>
      </p:ext>
    </p:extLst>
  </p:cSld>
  <p:clrMapOvr>
    <a:masterClrMapping/>
  </p:clrMapOvr>
  <p:timing>
    <p:tnLst>
      <p:par>
        <p:cTn id="1" dur="indefinite" restart="never" nodeType="tmRoot"/>
      </p:par>
    </p:tnLst>
  </p:timing>
</p:sldLayout>
</file>

<file path=ppt/slideLayouts/slideLayout2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26014840"/>
      </p:ext>
    </p:extLst>
  </p:cSld>
  <p:clrMapOvr>
    <a:masterClrMapping/>
  </p:clrMapOvr>
  <p:timing>
    <p:tnLst>
      <p:par>
        <p:cTn id="1" dur="indefinite" restart="never" nodeType="tmRoot"/>
      </p:par>
    </p:tnLst>
  </p:timing>
</p:sldLayout>
</file>

<file path=ppt/slideLayouts/slideLayout2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414405752"/>
      </p:ext>
    </p:extLst>
  </p:cSld>
  <p:clrMapOvr>
    <a:masterClrMapping/>
  </p:clrMapOvr>
  <p:timing>
    <p:tnLst>
      <p:par>
        <p:cTn id="1" dur="indefinite" restart="never" nodeType="tmRoot"/>
      </p:par>
    </p:tnLst>
  </p:timing>
</p:sldLayout>
</file>

<file path=ppt/slideLayouts/slideLayout2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349985429"/>
      </p:ext>
    </p:extLst>
  </p:cSld>
  <p:clrMapOvr>
    <a:masterClrMapping/>
  </p:clrMapOvr>
  <p:timing>
    <p:tnLst>
      <p:par>
        <p:cTn id="1" dur="indefinite" restart="never" nodeType="tmRoot"/>
      </p:par>
    </p:tnLst>
  </p:timing>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127244615"/>
      </p:ext>
    </p:extLst>
  </p:cSld>
  <p:clrMapOvr>
    <a:masterClrMapping/>
  </p:clrMapOvr>
  <p:timing>
    <p:tnLst>
      <p:par>
        <p:cTn id="1" dur="indefinite" restart="never" nodeType="tmRoot"/>
      </p:par>
    </p:tnLst>
  </p:timing>
</p:sldLayout>
</file>

<file path=ppt/slideLayouts/slideLayout2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937489864"/>
      </p:ext>
    </p:extLst>
  </p:cSld>
  <p:clrMapOvr>
    <a:masterClrMapping/>
  </p:clrMapOvr>
  <p:timing>
    <p:tnLst>
      <p:par>
        <p:cTn id="1" dur="indefinite" restart="never" nodeType="tmRoot"/>
      </p:par>
    </p:tnLst>
  </p:timing>
</p:sldLayout>
</file>

<file path=ppt/slideLayouts/slideLayout2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423131363"/>
      </p:ext>
    </p:extLst>
  </p:cSld>
  <p:clrMapOvr>
    <a:masterClrMapping/>
  </p:clrMapOvr>
  <p:timing>
    <p:tnLst>
      <p:par>
        <p:cTn id="1" dur="indefinite" restart="never" nodeType="tmRoot"/>
      </p:par>
    </p:tnLst>
  </p:timing>
</p:sldLayout>
</file>

<file path=ppt/slideLayouts/slideLayout2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32394968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715066838"/>
      </p:ext>
    </p:extLst>
  </p:cSld>
  <p:clrMapOvr>
    <a:masterClrMapping/>
  </p:clrMapOvr>
  <p:timing>
    <p:tnLst>
      <p:par>
        <p:cTn id="1" dur="indefinite" restart="never" nodeType="tmRoot"/>
      </p:par>
    </p:tnLst>
  </p:timing>
</p:sldLayout>
</file>

<file path=ppt/slideLayouts/slideLayout2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4092713101"/>
      </p:ext>
    </p:extLst>
  </p:cSld>
  <p:clrMapOvr>
    <a:masterClrMapping/>
  </p:clrMapOvr>
  <p:timing>
    <p:tnLst>
      <p:par>
        <p:cTn id="1" dur="indefinite" restart="never" nodeType="tmRoot"/>
      </p:par>
    </p:tnLst>
  </p:timing>
</p:sldLayout>
</file>

<file path=ppt/slideLayouts/slideLayout28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515974027"/>
      </p:ext>
    </p:extLst>
  </p:cSld>
  <p:clrMapOvr>
    <a:masterClrMapping/>
  </p:clrMapOvr>
  <p:timing>
    <p:tnLst>
      <p:par>
        <p:cTn id="1" dur="indefinite" restart="never" nodeType="tmRoot"/>
      </p:par>
    </p:tnLst>
  </p:timing>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4081444104"/>
      </p:ext>
    </p:extLst>
  </p:cSld>
  <p:clrMapOvr>
    <a:masterClrMapping/>
  </p:clrMapOvr>
  <p:timing>
    <p:tnLst>
      <p:par>
        <p:cTn id="1" dur="indefinite" restart="never" nodeType="tmRoot"/>
      </p:par>
    </p:tnLst>
  </p:timing>
</p:sldLayout>
</file>

<file path=ppt/slideLayouts/slideLayout2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380821655"/>
      </p:ext>
    </p:extLst>
  </p:cSld>
  <p:clrMapOvr>
    <a:masterClrMapping/>
  </p:clrMapOvr>
  <p:timing>
    <p:tnLst>
      <p:par>
        <p:cTn id="1" dur="indefinite" restart="never" nodeType="tmRoot"/>
      </p:par>
    </p:tnLst>
  </p:timing>
</p:sldLayout>
</file>

<file path=ppt/slideLayouts/slideLayout28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4165640692"/>
      </p:ext>
    </p:extLst>
  </p:cSld>
  <p:clrMapOvr>
    <a:masterClrMapping/>
  </p:clrMapOvr>
  <p:timing>
    <p:tnLst>
      <p:par>
        <p:cTn id="1" dur="indefinite" restart="never" nodeType="tmRoot"/>
      </p:par>
    </p:tnLst>
  </p:timing>
</p:sldLayout>
</file>

<file path=ppt/slideLayouts/slideLayout28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105544428"/>
      </p:ext>
    </p:extLst>
  </p:cSld>
  <p:clrMapOvr>
    <a:masterClrMapping/>
  </p:clrMapOvr>
  <p:timing>
    <p:tnLst>
      <p:par>
        <p:cTn id="1" dur="indefinite" restart="never" nodeType="tmRoot"/>
      </p:par>
    </p:tnLst>
  </p:timing>
</p:sldLayout>
</file>

<file path=ppt/slideLayouts/slideLayout28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731619835"/>
      </p:ext>
    </p:extLst>
  </p:cSld>
  <p:clrMapOvr>
    <a:masterClrMapping/>
  </p:clrMapOvr>
  <p:timing>
    <p:tnLst>
      <p:par>
        <p:cTn id="1" dur="indefinite" restart="never" nodeType="tmRoot"/>
      </p:par>
    </p:tnLst>
  </p:timing>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399905622"/>
      </p:ext>
    </p:extLst>
  </p:cSld>
  <p:clrMapOvr>
    <a:masterClrMapping/>
  </p:clrMapOvr>
  <p:timing>
    <p:tnLst>
      <p:par>
        <p:cTn id="1" dur="indefinite" restart="never" nodeType="tmRoot"/>
      </p:par>
    </p:tnLst>
  </p:timing>
</p:sldLayout>
</file>

<file path=ppt/slideLayouts/slideLayout28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863340394"/>
      </p:ext>
    </p:extLst>
  </p:cSld>
  <p:clrMapOvr>
    <a:masterClrMapping/>
  </p:clrMapOvr>
  <p:timing>
    <p:tnLst>
      <p:par>
        <p:cTn id="1" dur="indefinite" restart="never" nodeType="tmRoot"/>
      </p:par>
    </p:tnLst>
  </p:timing>
</p:sldLayout>
</file>

<file path=ppt/slideLayouts/slideLayout28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33999757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705850679"/>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028898496"/>
      </p:ext>
    </p:extLst>
  </p:cSld>
  <p:clrMapOvr>
    <a:masterClrMapping/>
  </p:clrMapOvr>
  <p:timing>
    <p:tnLst>
      <p:par>
        <p:cTn id="1" dur="indefinite" restart="never" nodeType="tmRoot"/>
      </p:par>
    </p:tnLst>
  </p:timing>
</p:sldLayout>
</file>

<file path=ppt/slideLayouts/slideLayout29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075714306"/>
      </p:ext>
    </p:extLst>
  </p:cSld>
  <p:clrMapOvr>
    <a:masterClrMapping/>
  </p:clrMapOvr>
  <p:timing>
    <p:tnLst>
      <p:par>
        <p:cTn id="1" dur="indefinite" restart="never" nodeType="tmRoot"/>
      </p:par>
    </p:tnLst>
  </p:timing>
</p:sldLayout>
</file>

<file path=ppt/slideLayouts/slideLayout29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060855232"/>
      </p:ext>
    </p:extLst>
  </p:cSld>
  <p:clrMapOvr>
    <a:masterClrMapping/>
  </p:clrMapOvr>
  <p:timing>
    <p:tnLst>
      <p:par>
        <p:cTn id="1" dur="indefinite" restart="never" nodeType="tmRoot"/>
      </p:par>
    </p:tnLst>
  </p:timing>
</p:sldLayout>
</file>

<file path=ppt/slideLayouts/slideLayout29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630668145"/>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783093534"/>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993300992"/>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005209203"/>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829915407"/>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6166937"/>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093156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8828637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776123167"/>
      </p:ext>
    </p:extLst>
  </p:cSld>
  <p:clrMapOvr>
    <a:masterClrMapping/>
  </p:clrMapOvr>
  <p:timing>
    <p:tnLst>
      <p:par>
        <p:cTn id="1" dur="indefinite" restart="never" nodeType="tmRoot"/>
      </p:par>
    </p:tnLst>
  </p:timing>
</p:sldLayout>
</file>

<file path=ppt/slideLayouts/slideLayout30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519807654"/>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061163591"/>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611535308"/>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6500231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80424486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40282064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65301622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54264404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408805606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42140665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60297495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46100650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1238360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编辑母版文本样式</a:t>
            </a:r>
          </a:p>
        </p:txBody>
      </p:sp>
    </p:spTree>
    <p:extLst>
      <p:ext uri="{BB962C8B-B14F-4D97-AF65-F5344CB8AC3E}">
        <p14:creationId xmlns:p14="http://schemas.microsoft.com/office/powerpoint/2010/main" val="366628356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13183611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90439323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01124957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90049754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5085994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115121129"/>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56417691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86481653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1227984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38859248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2206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68265092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404193415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985101562"/>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5646120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56337061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96208710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9964780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3921657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49100054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213636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0656829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85677856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936538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9457597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70475496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单击以编辑母版副标题样式</a:t>
            </a:r>
            <a:endParaRPr lang="zh-CN" altLang="en-US" noProof="1"/>
          </a:p>
        </p:txBody>
      </p:sp>
    </p:spTree>
    <p:extLst>
      <p:ext uri="{BB962C8B-B14F-4D97-AF65-F5344CB8AC3E}">
        <p14:creationId xmlns:p14="http://schemas.microsoft.com/office/powerpoint/2010/main" val="319858214"/>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15410261"/>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48634588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编辑母版文本样式</a:t>
            </a:r>
          </a:p>
        </p:txBody>
      </p:sp>
    </p:spTree>
    <p:extLst>
      <p:ext uri="{BB962C8B-B14F-4D97-AF65-F5344CB8AC3E}">
        <p14:creationId xmlns:p14="http://schemas.microsoft.com/office/powerpoint/2010/main" val="90852137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80238"/>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480323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67823673"/>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23414217"/>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87612810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173080339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208758"/>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编辑母版文本样式</a:t>
            </a:r>
          </a:p>
        </p:txBody>
      </p:sp>
    </p:spTree>
    <p:extLst>
      <p:ext uri="{BB962C8B-B14F-4D97-AF65-F5344CB8AC3E}">
        <p14:creationId xmlns:p14="http://schemas.microsoft.com/office/powerpoint/2010/main" val="2346842268"/>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编辑母版文本样式</a:t>
            </a:r>
          </a:p>
        </p:txBody>
      </p:sp>
    </p:spTree>
    <p:extLst>
      <p:ext uri="{BB962C8B-B14F-4D97-AF65-F5344CB8AC3E}">
        <p14:creationId xmlns:p14="http://schemas.microsoft.com/office/powerpoint/2010/main" val="1798508542"/>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679794006"/>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402997322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3100412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2937013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840384598"/>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10850116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482683665"/>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998085174"/>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427583621"/>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734364912"/>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3249372777"/>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530124304"/>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920393992"/>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44554335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38207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124878475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37240632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107757941"/>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800433754"/>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606245213"/>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62028205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1231335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758819180"/>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322273784"/>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2932338"/>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6821223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9.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0.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slideLayout" Target="../slideLayouts/slideLayout135.xml"/><Relationship Id="rId18" Type="http://schemas.openxmlformats.org/officeDocument/2006/relationships/slideLayout" Target="../slideLayouts/slideLayout140.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slideLayout" Target="../slideLayouts/slideLayout134.xml"/><Relationship Id="rId17" Type="http://schemas.openxmlformats.org/officeDocument/2006/relationships/slideLayout" Target="../slideLayouts/slideLayout139.xml"/><Relationship Id="rId2" Type="http://schemas.openxmlformats.org/officeDocument/2006/relationships/slideLayout" Target="../slideLayouts/slideLayout124.xml"/><Relationship Id="rId16" Type="http://schemas.openxmlformats.org/officeDocument/2006/relationships/slideLayout" Target="../slideLayouts/slideLayout138.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5" Type="http://schemas.openxmlformats.org/officeDocument/2006/relationships/slideLayout" Target="../slideLayouts/slideLayout137.xml"/><Relationship Id="rId10" Type="http://schemas.openxmlformats.org/officeDocument/2006/relationships/slideLayout" Target="../slideLayouts/slideLayout132.xml"/><Relationship Id="rId19" Type="http://schemas.openxmlformats.org/officeDocument/2006/relationships/theme" Target="../theme/theme11.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slideLayout" Target="../slideLayouts/slideLayout136.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8.xml"/><Relationship Id="rId3" Type="http://schemas.openxmlformats.org/officeDocument/2006/relationships/slideLayout" Target="../slideLayouts/slideLayout143.xml"/><Relationship Id="rId7" Type="http://schemas.openxmlformats.org/officeDocument/2006/relationships/slideLayout" Target="../slideLayouts/slideLayout147.xml"/><Relationship Id="rId12" Type="http://schemas.openxmlformats.org/officeDocument/2006/relationships/theme" Target="../theme/theme12.xml"/><Relationship Id="rId2" Type="http://schemas.openxmlformats.org/officeDocument/2006/relationships/slideLayout" Target="../slideLayouts/slideLayout142.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5" Type="http://schemas.openxmlformats.org/officeDocument/2006/relationships/slideLayout" Target="../slideLayouts/slideLayout145.xml"/><Relationship Id="rId10" Type="http://schemas.openxmlformats.org/officeDocument/2006/relationships/slideLayout" Target="../slideLayouts/slideLayout150.xml"/><Relationship Id="rId4" Type="http://schemas.openxmlformats.org/officeDocument/2006/relationships/slideLayout" Target="../slideLayouts/slideLayout144.xml"/><Relationship Id="rId9" Type="http://schemas.openxmlformats.org/officeDocument/2006/relationships/slideLayout" Target="../slideLayouts/slideLayout149.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9.xml"/><Relationship Id="rId3" Type="http://schemas.openxmlformats.org/officeDocument/2006/relationships/slideLayout" Target="../slideLayouts/slideLayout154.xml"/><Relationship Id="rId7" Type="http://schemas.openxmlformats.org/officeDocument/2006/relationships/slideLayout" Target="../slideLayouts/slideLayout158.xml"/><Relationship Id="rId12" Type="http://schemas.openxmlformats.org/officeDocument/2006/relationships/theme" Target="../theme/theme13.xml"/><Relationship Id="rId2" Type="http://schemas.openxmlformats.org/officeDocument/2006/relationships/slideLayout" Target="../slideLayouts/slideLayout153.xml"/><Relationship Id="rId1" Type="http://schemas.openxmlformats.org/officeDocument/2006/relationships/slideLayout" Target="../slideLayouts/slideLayout152.xml"/><Relationship Id="rId6" Type="http://schemas.openxmlformats.org/officeDocument/2006/relationships/slideLayout" Target="../slideLayouts/slideLayout157.xml"/><Relationship Id="rId11" Type="http://schemas.openxmlformats.org/officeDocument/2006/relationships/slideLayout" Target="../slideLayouts/slideLayout162.xml"/><Relationship Id="rId5" Type="http://schemas.openxmlformats.org/officeDocument/2006/relationships/slideLayout" Target="../slideLayouts/slideLayout156.xml"/><Relationship Id="rId10" Type="http://schemas.openxmlformats.org/officeDocument/2006/relationships/slideLayout" Target="../slideLayouts/slideLayout161.xml"/><Relationship Id="rId4" Type="http://schemas.openxmlformats.org/officeDocument/2006/relationships/slideLayout" Target="../slideLayouts/slideLayout155.xml"/><Relationship Id="rId9" Type="http://schemas.openxmlformats.org/officeDocument/2006/relationships/slideLayout" Target="../slideLayouts/slideLayout160.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0.xml"/><Relationship Id="rId3" Type="http://schemas.openxmlformats.org/officeDocument/2006/relationships/slideLayout" Target="../slideLayouts/slideLayout165.xml"/><Relationship Id="rId7" Type="http://schemas.openxmlformats.org/officeDocument/2006/relationships/slideLayout" Target="../slideLayouts/slideLayout169.xml"/><Relationship Id="rId12" Type="http://schemas.openxmlformats.org/officeDocument/2006/relationships/theme" Target="../theme/theme14.xml"/><Relationship Id="rId2" Type="http://schemas.openxmlformats.org/officeDocument/2006/relationships/slideLayout" Target="../slideLayouts/slideLayout164.xml"/><Relationship Id="rId1" Type="http://schemas.openxmlformats.org/officeDocument/2006/relationships/slideLayout" Target="../slideLayouts/slideLayout163.xml"/><Relationship Id="rId6" Type="http://schemas.openxmlformats.org/officeDocument/2006/relationships/slideLayout" Target="../slideLayouts/slideLayout168.xml"/><Relationship Id="rId11" Type="http://schemas.openxmlformats.org/officeDocument/2006/relationships/slideLayout" Target="../slideLayouts/slideLayout173.xml"/><Relationship Id="rId5" Type="http://schemas.openxmlformats.org/officeDocument/2006/relationships/slideLayout" Target="../slideLayouts/slideLayout167.xml"/><Relationship Id="rId10" Type="http://schemas.openxmlformats.org/officeDocument/2006/relationships/slideLayout" Target="../slideLayouts/slideLayout172.xml"/><Relationship Id="rId4" Type="http://schemas.openxmlformats.org/officeDocument/2006/relationships/slideLayout" Target="../slideLayouts/slideLayout166.xml"/><Relationship Id="rId9" Type="http://schemas.openxmlformats.org/officeDocument/2006/relationships/slideLayout" Target="../slideLayouts/slideLayout171.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1.xml"/><Relationship Id="rId3" Type="http://schemas.openxmlformats.org/officeDocument/2006/relationships/slideLayout" Target="../slideLayouts/slideLayout176.xml"/><Relationship Id="rId7" Type="http://schemas.openxmlformats.org/officeDocument/2006/relationships/slideLayout" Target="../slideLayouts/slideLayout180.xml"/><Relationship Id="rId12" Type="http://schemas.openxmlformats.org/officeDocument/2006/relationships/theme" Target="../theme/theme15.xml"/><Relationship Id="rId2" Type="http://schemas.openxmlformats.org/officeDocument/2006/relationships/slideLayout" Target="../slideLayouts/slideLayout175.xml"/><Relationship Id="rId1" Type="http://schemas.openxmlformats.org/officeDocument/2006/relationships/slideLayout" Target="../slideLayouts/slideLayout174.xml"/><Relationship Id="rId6" Type="http://schemas.openxmlformats.org/officeDocument/2006/relationships/slideLayout" Target="../slideLayouts/slideLayout179.xml"/><Relationship Id="rId11" Type="http://schemas.openxmlformats.org/officeDocument/2006/relationships/slideLayout" Target="../slideLayouts/slideLayout184.xml"/><Relationship Id="rId5" Type="http://schemas.openxmlformats.org/officeDocument/2006/relationships/slideLayout" Target="../slideLayouts/slideLayout178.xml"/><Relationship Id="rId10" Type="http://schemas.openxmlformats.org/officeDocument/2006/relationships/slideLayout" Target="../slideLayouts/slideLayout183.xml"/><Relationship Id="rId4" Type="http://schemas.openxmlformats.org/officeDocument/2006/relationships/slideLayout" Target="../slideLayouts/slideLayout177.xml"/><Relationship Id="rId9" Type="http://schemas.openxmlformats.org/officeDocument/2006/relationships/slideLayout" Target="../slideLayouts/slideLayout182.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92.xml"/><Relationship Id="rId13" Type="http://schemas.openxmlformats.org/officeDocument/2006/relationships/slideLayout" Target="../slideLayouts/slideLayout197.xml"/><Relationship Id="rId3" Type="http://schemas.openxmlformats.org/officeDocument/2006/relationships/slideLayout" Target="../slideLayouts/slideLayout187.xml"/><Relationship Id="rId7" Type="http://schemas.openxmlformats.org/officeDocument/2006/relationships/slideLayout" Target="../slideLayouts/slideLayout191.xml"/><Relationship Id="rId12" Type="http://schemas.openxmlformats.org/officeDocument/2006/relationships/slideLayout" Target="../slideLayouts/slideLayout196.xml"/><Relationship Id="rId2" Type="http://schemas.openxmlformats.org/officeDocument/2006/relationships/slideLayout" Target="../slideLayouts/slideLayout186.xml"/><Relationship Id="rId16" Type="http://schemas.openxmlformats.org/officeDocument/2006/relationships/theme" Target="../theme/theme16.xml"/><Relationship Id="rId1" Type="http://schemas.openxmlformats.org/officeDocument/2006/relationships/slideLayout" Target="../slideLayouts/slideLayout185.xml"/><Relationship Id="rId6" Type="http://schemas.openxmlformats.org/officeDocument/2006/relationships/slideLayout" Target="../slideLayouts/slideLayout190.xml"/><Relationship Id="rId11" Type="http://schemas.openxmlformats.org/officeDocument/2006/relationships/slideLayout" Target="../slideLayouts/slideLayout195.xml"/><Relationship Id="rId5" Type="http://schemas.openxmlformats.org/officeDocument/2006/relationships/slideLayout" Target="../slideLayouts/slideLayout189.xml"/><Relationship Id="rId15" Type="http://schemas.openxmlformats.org/officeDocument/2006/relationships/slideLayout" Target="../slideLayouts/slideLayout199.xml"/><Relationship Id="rId10" Type="http://schemas.openxmlformats.org/officeDocument/2006/relationships/slideLayout" Target="../slideLayouts/slideLayout194.xml"/><Relationship Id="rId4" Type="http://schemas.openxmlformats.org/officeDocument/2006/relationships/slideLayout" Target="../slideLayouts/slideLayout188.xml"/><Relationship Id="rId9" Type="http://schemas.openxmlformats.org/officeDocument/2006/relationships/slideLayout" Target="../slideLayouts/slideLayout193.xml"/><Relationship Id="rId14" Type="http://schemas.openxmlformats.org/officeDocument/2006/relationships/slideLayout" Target="../slideLayouts/slideLayout198.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7.xml"/><Relationship Id="rId3" Type="http://schemas.openxmlformats.org/officeDocument/2006/relationships/slideLayout" Target="../slideLayouts/slideLayout202.xml"/><Relationship Id="rId7" Type="http://schemas.openxmlformats.org/officeDocument/2006/relationships/slideLayout" Target="../slideLayouts/slideLayout206.xml"/><Relationship Id="rId12" Type="http://schemas.openxmlformats.org/officeDocument/2006/relationships/theme" Target="../theme/theme17.xml"/><Relationship Id="rId2" Type="http://schemas.openxmlformats.org/officeDocument/2006/relationships/slideLayout" Target="../slideLayouts/slideLayout201.xml"/><Relationship Id="rId1" Type="http://schemas.openxmlformats.org/officeDocument/2006/relationships/slideLayout" Target="../slideLayouts/slideLayout200.xml"/><Relationship Id="rId6" Type="http://schemas.openxmlformats.org/officeDocument/2006/relationships/slideLayout" Target="../slideLayouts/slideLayout205.xml"/><Relationship Id="rId11" Type="http://schemas.openxmlformats.org/officeDocument/2006/relationships/slideLayout" Target="../slideLayouts/slideLayout210.xml"/><Relationship Id="rId5" Type="http://schemas.openxmlformats.org/officeDocument/2006/relationships/slideLayout" Target="../slideLayouts/slideLayout204.xml"/><Relationship Id="rId10" Type="http://schemas.openxmlformats.org/officeDocument/2006/relationships/slideLayout" Target="../slideLayouts/slideLayout209.xml"/><Relationship Id="rId4" Type="http://schemas.openxmlformats.org/officeDocument/2006/relationships/slideLayout" Target="../slideLayouts/slideLayout203.xml"/><Relationship Id="rId9" Type="http://schemas.openxmlformats.org/officeDocument/2006/relationships/slideLayout" Target="../slideLayouts/slideLayout208.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8.xml"/><Relationship Id="rId3" Type="http://schemas.openxmlformats.org/officeDocument/2006/relationships/slideLayout" Target="../slideLayouts/slideLayout213.xml"/><Relationship Id="rId7" Type="http://schemas.openxmlformats.org/officeDocument/2006/relationships/slideLayout" Target="../slideLayouts/slideLayout217.xml"/><Relationship Id="rId12" Type="http://schemas.openxmlformats.org/officeDocument/2006/relationships/theme" Target="../theme/theme18.xml"/><Relationship Id="rId2" Type="http://schemas.openxmlformats.org/officeDocument/2006/relationships/slideLayout" Target="../slideLayouts/slideLayout212.xml"/><Relationship Id="rId1" Type="http://schemas.openxmlformats.org/officeDocument/2006/relationships/slideLayout" Target="../slideLayouts/slideLayout211.xml"/><Relationship Id="rId6" Type="http://schemas.openxmlformats.org/officeDocument/2006/relationships/slideLayout" Target="../slideLayouts/slideLayout216.xml"/><Relationship Id="rId11" Type="http://schemas.openxmlformats.org/officeDocument/2006/relationships/slideLayout" Target="../slideLayouts/slideLayout221.xml"/><Relationship Id="rId5" Type="http://schemas.openxmlformats.org/officeDocument/2006/relationships/slideLayout" Target="../slideLayouts/slideLayout215.xml"/><Relationship Id="rId10" Type="http://schemas.openxmlformats.org/officeDocument/2006/relationships/slideLayout" Target="../slideLayouts/slideLayout220.xml"/><Relationship Id="rId4" Type="http://schemas.openxmlformats.org/officeDocument/2006/relationships/slideLayout" Target="../slideLayouts/slideLayout214.xml"/><Relationship Id="rId9" Type="http://schemas.openxmlformats.org/officeDocument/2006/relationships/slideLayout" Target="../slideLayouts/slideLayout219.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9.xml"/><Relationship Id="rId3" Type="http://schemas.openxmlformats.org/officeDocument/2006/relationships/slideLayout" Target="../slideLayouts/slideLayout224.xml"/><Relationship Id="rId7" Type="http://schemas.openxmlformats.org/officeDocument/2006/relationships/slideLayout" Target="../slideLayouts/slideLayout228.xml"/><Relationship Id="rId12" Type="http://schemas.openxmlformats.org/officeDocument/2006/relationships/theme" Target="../theme/theme19.xml"/><Relationship Id="rId2" Type="http://schemas.openxmlformats.org/officeDocument/2006/relationships/slideLayout" Target="../slideLayouts/slideLayout223.xml"/><Relationship Id="rId1" Type="http://schemas.openxmlformats.org/officeDocument/2006/relationships/slideLayout" Target="../slideLayouts/slideLayout222.xml"/><Relationship Id="rId6" Type="http://schemas.openxmlformats.org/officeDocument/2006/relationships/slideLayout" Target="../slideLayouts/slideLayout227.xml"/><Relationship Id="rId11" Type="http://schemas.openxmlformats.org/officeDocument/2006/relationships/slideLayout" Target="../slideLayouts/slideLayout232.xml"/><Relationship Id="rId5" Type="http://schemas.openxmlformats.org/officeDocument/2006/relationships/slideLayout" Target="../slideLayouts/slideLayout226.xml"/><Relationship Id="rId10" Type="http://schemas.openxmlformats.org/officeDocument/2006/relationships/slideLayout" Target="../slideLayouts/slideLayout231.xml"/><Relationship Id="rId4" Type="http://schemas.openxmlformats.org/officeDocument/2006/relationships/slideLayout" Target="../slideLayouts/slideLayout225.xml"/><Relationship Id="rId9" Type="http://schemas.openxmlformats.org/officeDocument/2006/relationships/slideLayout" Target="../slideLayouts/slideLayout2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40.xml"/><Relationship Id="rId3" Type="http://schemas.openxmlformats.org/officeDocument/2006/relationships/slideLayout" Target="../slideLayouts/slideLayout235.xml"/><Relationship Id="rId7" Type="http://schemas.openxmlformats.org/officeDocument/2006/relationships/slideLayout" Target="../slideLayouts/slideLayout239.xml"/><Relationship Id="rId12" Type="http://schemas.openxmlformats.org/officeDocument/2006/relationships/theme" Target="../theme/theme20.xml"/><Relationship Id="rId2" Type="http://schemas.openxmlformats.org/officeDocument/2006/relationships/slideLayout" Target="../slideLayouts/slideLayout234.xml"/><Relationship Id="rId1" Type="http://schemas.openxmlformats.org/officeDocument/2006/relationships/slideLayout" Target="../slideLayouts/slideLayout233.xml"/><Relationship Id="rId6" Type="http://schemas.openxmlformats.org/officeDocument/2006/relationships/slideLayout" Target="../slideLayouts/slideLayout238.xml"/><Relationship Id="rId11" Type="http://schemas.openxmlformats.org/officeDocument/2006/relationships/slideLayout" Target="../slideLayouts/slideLayout243.xml"/><Relationship Id="rId5" Type="http://schemas.openxmlformats.org/officeDocument/2006/relationships/slideLayout" Target="../slideLayouts/slideLayout237.xml"/><Relationship Id="rId10" Type="http://schemas.openxmlformats.org/officeDocument/2006/relationships/slideLayout" Target="../slideLayouts/slideLayout242.xml"/><Relationship Id="rId4" Type="http://schemas.openxmlformats.org/officeDocument/2006/relationships/slideLayout" Target="../slideLayouts/slideLayout236.xml"/><Relationship Id="rId9" Type="http://schemas.openxmlformats.org/officeDocument/2006/relationships/slideLayout" Target="../slideLayouts/slideLayout241.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51.xml"/><Relationship Id="rId13" Type="http://schemas.openxmlformats.org/officeDocument/2006/relationships/slideLayout" Target="../slideLayouts/slideLayout256.xml"/><Relationship Id="rId3" Type="http://schemas.openxmlformats.org/officeDocument/2006/relationships/slideLayout" Target="../slideLayouts/slideLayout246.xml"/><Relationship Id="rId7" Type="http://schemas.openxmlformats.org/officeDocument/2006/relationships/slideLayout" Target="../slideLayouts/slideLayout250.xml"/><Relationship Id="rId12" Type="http://schemas.openxmlformats.org/officeDocument/2006/relationships/slideLayout" Target="../slideLayouts/slideLayout255.xml"/><Relationship Id="rId17" Type="http://schemas.openxmlformats.org/officeDocument/2006/relationships/theme" Target="../theme/theme21.xml"/><Relationship Id="rId2" Type="http://schemas.openxmlformats.org/officeDocument/2006/relationships/slideLayout" Target="../slideLayouts/slideLayout245.xml"/><Relationship Id="rId16" Type="http://schemas.openxmlformats.org/officeDocument/2006/relationships/slideLayout" Target="../slideLayouts/slideLayout259.xml"/><Relationship Id="rId1" Type="http://schemas.openxmlformats.org/officeDocument/2006/relationships/slideLayout" Target="../slideLayouts/slideLayout244.xml"/><Relationship Id="rId6" Type="http://schemas.openxmlformats.org/officeDocument/2006/relationships/slideLayout" Target="../slideLayouts/slideLayout249.xml"/><Relationship Id="rId11" Type="http://schemas.openxmlformats.org/officeDocument/2006/relationships/slideLayout" Target="../slideLayouts/slideLayout254.xml"/><Relationship Id="rId5" Type="http://schemas.openxmlformats.org/officeDocument/2006/relationships/slideLayout" Target="../slideLayouts/slideLayout248.xml"/><Relationship Id="rId15" Type="http://schemas.openxmlformats.org/officeDocument/2006/relationships/slideLayout" Target="../slideLayouts/slideLayout258.xml"/><Relationship Id="rId10" Type="http://schemas.openxmlformats.org/officeDocument/2006/relationships/slideLayout" Target="../slideLayouts/slideLayout253.xml"/><Relationship Id="rId4" Type="http://schemas.openxmlformats.org/officeDocument/2006/relationships/slideLayout" Target="../slideLayouts/slideLayout247.xml"/><Relationship Id="rId9" Type="http://schemas.openxmlformats.org/officeDocument/2006/relationships/slideLayout" Target="../slideLayouts/slideLayout252.xml"/><Relationship Id="rId14" Type="http://schemas.openxmlformats.org/officeDocument/2006/relationships/slideLayout" Target="../slideLayouts/slideLayout257.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7.xml"/><Relationship Id="rId3" Type="http://schemas.openxmlformats.org/officeDocument/2006/relationships/slideLayout" Target="../slideLayouts/slideLayout262.xml"/><Relationship Id="rId7" Type="http://schemas.openxmlformats.org/officeDocument/2006/relationships/slideLayout" Target="../slideLayouts/slideLayout266.xml"/><Relationship Id="rId12" Type="http://schemas.openxmlformats.org/officeDocument/2006/relationships/theme" Target="../theme/theme22.xml"/><Relationship Id="rId2" Type="http://schemas.openxmlformats.org/officeDocument/2006/relationships/slideLayout" Target="../slideLayouts/slideLayout261.xml"/><Relationship Id="rId1" Type="http://schemas.openxmlformats.org/officeDocument/2006/relationships/slideLayout" Target="../slideLayouts/slideLayout260.xml"/><Relationship Id="rId6" Type="http://schemas.openxmlformats.org/officeDocument/2006/relationships/slideLayout" Target="../slideLayouts/slideLayout265.xml"/><Relationship Id="rId11" Type="http://schemas.openxmlformats.org/officeDocument/2006/relationships/slideLayout" Target="../slideLayouts/slideLayout270.xml"/><Relationship Id="rId5" Type="http://schemas.openxmlformats.org/officeDocument/2006/relationships/slideLayout" Target="../slideLayouts/slideLayout264.xml"/><Relationship Id="rId10" Type="http://schemas.openxmlformats.org/officeDocument/2006/relationships/slideLayout" Target="../slideLayouts/slideLayout269.xml"/><Relationship Id="rId4" Type="http://schemas.openxmlformats.org/officeDocument/2006/relationships/slideLayout" Target="../slideLayouts/slideLayout263.xml"/><Relationship Id="rId9" Type="http://schemas.openxmlformats.org/officeDocument/2006/relationships/slideLayout" Target="../slideLayouts/slideLayout268.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8.xml"/><Relationship Id="rId3" Type="http://schemas.openxmlformats.org/officeDocument/2006/relationships/slideLayout" Target="../slideLayouts/slideLayout273.xml"/><Relationship Id="rId7" Type="http://schemas.openxmlformats.org/officeDocument/2006/relationships/slideLayout" Target="../slideLayouts/slideLayout277.xml"/><Relationship Id="rId12" Type="http://schemas.openxmlformats.org/officeDocument/2006/relationships/theme" Target="../theme/theme23.xml"/><Relationship Id="rId2" Type="http://schemas.openxmlformats.org/officeDocument/2006/relationships/slideLayout" Target="../slideLayouts/slideLayout272.xml"/><Relationship Id="rId1" Type="http://schemas.openxmlformats.org/officeDocument/2006/relationships/slideLayout" Target="../slideLayouts/slideLayout271.xml"/><Relationship Id="rId6" Type="http://schemas.openxmlformats.org/officeDocument/2006/relationships/slideLayout" Target="../slideLayouts/slideLayout276.xml"/><Relationship Id="rId11" Type="http://schemas.openxmlformats.org/officeDocument/2006/relationships/slideLayout" Target="../slideLayouts/slideLayout281.xml"/><Relationship Id="rId5" Type="http://schemas.openxmlformats.org/officeDocument/2006/relationships/slideLayout" Target="../slideLayouts/slideLayout275.xml"/><Relationship Id="rId10" Type="http://schemas.openxmlformats.org/officeDocument/2006/relationships/slideLayout" Target="../slideLayouts/slideLayout280.xml"/><Relationship Id="rId4" Type="http://schemas.openxmlformats.org/officeDocument/2006/relationships/slideLayout" Target="../slideLayouts/slideLayout274.xml"/><Relationship Id="rId9" Type="http://schemas.openxmlformats.org/officeDocument/2006/relationships/slideLayout" Target="../slideLayouts/slideLayout279.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9.xml"/><Relationship Id="rId3" Type="http://schemas.openxmlformats.org/officeDocument/2006/relationships/slideLayout" Target="../slideLayouts/slideLayout284.xml"/><Relationship Id="rId7" Type="http://schemas.openxmlformats.org/officeDocument/2006/relationships/slideLayout" Target="../slideLayouts/slideLayout288.xml"/><Relationship Id="rId12" Type="http://schemas.openxmlformats.org/officeDocument/2006/relationships/theme" Target="../theme/theme24.xml"/><Relationship Id="rId2" Type="http://schemas.openxmlformats.org/officeDocument/2006/relationships/slideLayout" Target="../slideLayouts/slideLayout283.xml"/><Relationship Id="rId1" Type="http://schemas.openxmlformats.org/officeDocument/2006/relationships/slideLayout" Target="../slideLayouts/slideLayout282.xml"/><Relationship Id="rId6" Type="http://schemas.openxmlformats.org/officeDocument/2006/relationships/slideLayout" Target="../slideLayouts/slideLayout287.xml"/><Relationship Id="rId11" Type="http://schemas.openxmlformats.org/officeDocument/2006/relationships/slideLayout" Target="../slideLayouts/slideLayout292.xml"/><Relationship Id="rId5" Type="http://schemas.openxmlformats.org/officeDocument/2006/relationships/slideLayout" Target="../slideLayouts/slideLayout286.xml"/><Relationship Id="rId10" Type="http://schemas.openxmlformats.org/officeDocument/2006/relationships/slideLayout" Target="../slideLayouts/slideLayout291.xml"/><Relationship Id="rId4" Type="http://schemas.openxmlformats.org/officeDocument/2006/relationships/slideLayout" Target="../slideLayouts/slideLayout285.xml"/><Relationship Id="rId9" Type="http://schemas.openxmlformats.org/officeDocument/2006/relationships/slideLayout" Target="../slideLayouts/slideLayout290.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300.xml"/><Relationship Id="rId3" Type="http://schemas.openxmlformats.org/officeDocument/2006/relationships/slideLayout" Target="../slideLayouts/slideLayout295.xml"/><Relationship Id="rId7" Type="http://schemas.openxmlformats.org/officeDocument/2006/relationships/slideLayout" Target="../slideLayouts/slideLayout299.xml"/><Relationship Id="rId12" Type="http://schemas.openxmlformats.org/officeDocument/2006/relationships/theme" Target="../theme/theme25.xml"/><Relationship Id="rId2" Type="http://schemas.openxmlformats.org/officeDocument/2006/relationships/slideLayout" Target="../slideLayouts/slideLayout294.xml"/><Relationship Id="rId1" Type="http://schemas.openxmlformats.org/officeDocument/2006/relationships/slideLayout" Target="../slideLayouts/slideLayout293.xml"/><Relationship Id="rId6" Type="http://schemas.openxmlformats.org/officeDocument/2006/relationships/slideLayout" Target="../slideLayouts/slideLayout298.xml"/><Relationship Id="rId11" Type="http://schemas.openxmlformats.org/officeDocument/2006/relationships/slideLayout" Target="../slideLayouts/slideLayout303.xml"/><Relationship Id="rId5" Type="http://schemas.openxmlformats.org/officeDocument/2006/relationships/slideLayout" Target="../slideLayouts/slideLayout297.xml"/><Relationship Id="rId10" Type="http://schemas.openxmlformats.org/officeDocument/2006/relationships/slideLayout" Target="../slideLayouts/slideLayout302.xml"/><Relationship Id="rId4" Type="http://schemas.openxmlformats.org/officeDocument/2006/relationships/slideLayout" Target="../slideLayouts/slideLayout296.xml"/><Relationship Id="rId9" Type="http://schemas.openxmlformats.org/officeDocument/2006/relationships/slideLayout" Target="../slideLayouts/slideLayout30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6" Type="http://schemas.openxmlformats.org/officeDocument/2006/relationships/theme" Target="../theme/theme6.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7.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8.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9.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2050" name="Group 13"/>
          <p:cNvGrpSpPr>
            <a:grpSpLocks/>
          </p:cNvGrpSpPr>
          <p:nvPr/>
        </p:nvGrpSpPr>
        <p:grpSpPr bwMode="auto">
          <a:xfrm>
            <a:off x="35496" y="116632"/>
            <a:ext cx="8839200" cy="6324600"/>
            <a:chOff x="48" y="96"/>
            <a:chExt cx="5568" cy="3984"/>
          </a:xfrm>
        </p:grpSpPr>
        <p:grpSp>
          <p:nvGrpSpPr>
            <p:cNvPr id="2051" name="Group 14"/>
            <p:cNvGrpSpPr>
              <a:grpSpLocks/>
            </p:cNvGrpSpPr>
            <p:nvPr/>
          </p:nvGrpSpPr>
          <p:grpSpPr bwMode="auto">
            <a:xfrm>
              <a:off x="48" y="96"/>
              <a:ext cx="432" cy="336"/>
              <a:chOff x="370" y="482"/>
              <a:chExt cx="726" cy="663"/>
            </a:xfrm>
          </p:grpSpPr>
          <p:sp>
            <p:nvSpPr>
              <p:cNvPr id="1033" name="Rectangle 15"/>
              <p:cNvSpPr>
                <a:spLocks noChangeArrowheads="1"/>
              </p:cNvSpPr>
              <p:nvPr/>
            </p:nvSpPr>
            <p:spPr bwMode="ltGray">
              <a:xfrm>
                <a:off x="553" y="549"/>
                <a:ext cx="276" cy="300"/>
              </a:xfrm>
              <a:prstGeom prst="rect">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4" name="Rectangle 16"/>
              <p:cNvSpPr>
                <a:spLocks noChangeArrowheads="1"/>
              </p:cNvSpPr>
              <p:nvPr/>
            </p:nvSpPr>
            <p:spPr bwMode="ltGray">
              <a:xfrm>
                <a:off x="794" y="549"/>
                <a:ext cx="207" cy="300"/>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5" name="Rectangle 17"/>
              <p:cNvSpPr>
                <a:spLocks noChangeArrowheads="1"/>
              </p:cNvSpPr>
              <p:nvPr/>
            </p:nvSpPr>
            <p:spPr bwMode="ltGray">
              <a:xfrm>
                <a:off x="630" y="815"/>
                <a:ext cx="267" cy="300"/>
              </a:xfrm>
              <a:prstGeom prst="rect">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6" name="Rectangle 18"/>
              <p:cNvSpPr>
                <a:spLocks noChangeArrowheads="1"/>
              </p:cNvSpPr>
              <p:nvPr/>
            </p:nvSpPr>
            <p:spPr bwMode="ltGray">
              <a:xfrm>
                <a:off x="864" y="815"/>
                <a:ext cx="232" cy="300"/>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7" name="Rectangle 19"/>
              <p:cNvSpPr>
                <a:spLocks noChangeArrowheads="1"/>
              </p:cNvSpPr>
              <p:nvPr/>
            </p:nvSpPr>
            <p:spPr bwMode="ltGray">
              <a:xfrm>
                <a:off x="370" y="770"/>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8" name="Rectangle 20"/>
              <p:cNvSpPr>
                <a:spLocks noChangeArrowheads="1"/>
              </p:cNvSpPr>
              <p:nvPr/>
            </p:nvSpPr>
            <p:spPr bwMode="gray">
              <a:xfrm>
                <a:off x="770" y="482"/>
                <a:ext cx="20" cy="663"/>
              </a:xfrm>
              <a:prstGeom prst="rect">
                <a:avLst/>
              </a:prstGeom>
              <a:solidFill>
                <a:schemeClr val="bg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grpSp>
        <p:sp>
          <p:nvSpPr>
            <p:cNvPr id="2052" name="Line 21"/>
            <p:cNvSpPr>
              <a:spLocks noChangeShapeType="1"/>
            </p:cNvSpPr>
            <p:nvPr/>
          </p:nvSpPr>
          <p:spPr bwMode="auto">
            <a:xfrm>
              <a:off x="1728" y="336"/>
              <a:ext cx="3888"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 name="Line 22"/>
            <p:cNvSpPr>
              <a:spLocks noChangeShapeType="1"/>
            </p:cNvSpPr>
            <p:nvPr/>
          </p:nvSpPr>
          <p:spPr bwMode="auto">
            <a:xfrm>
              <a:off x="192" y="4080"/>
              <a:ext cx="5424"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23"/>
            <p:cNvSpPr>
              <a:spLocks noChangeArrowheads="1"/>
            </p:cNvSpPr>
            <p:nvPr/>
          </p:nvSpPr>
          <p:spPr bwMode="auto">
            <a:xfrm>
              <a:off x="3120" y="144"/>
              <a:ext cx="2400" cy="193"/>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kumimoji="1" lang="zh-CN" altLang="en-US" sz="1400" b="1" i="1" dirty="0">
                  <a:solidFill>
                    <a:srgbClr val="3333FF"/>
                  </a:solidFill>
                  <a:latin typeface="Times New Roman" panose="02020603050405020304" pitchFamily="18" charset="0"/>
                  <a:cs typeface="Times New Roman" panose="02020603050405020304" pitchFamily="18" charset="0"/>
                </a:rPr>
                <a:t>第 </a:t>
              </a:r>
              <a:r>
                <a:rPr kumimoji="1" lang="en-US" altLang="zh-CN" sz="1400" b="1" i="1" dirty="0" smtClean="0">
                  <a:solidFill>
                    <a:srgbClr val="3333FF"/>
                  </a:solidFill>
                  <a:latin typeface="Times New Roman" panose="02020603050405020304" pitchFamily="18" charset="0"/>
                  <a:cs typeface="Times New Roman" panose="02020603050405020304" pitchFamily="18" charset="0"/>
                </a:rPr>
                <a:t>4</a:t>
              </a:r>
              <a:r>
                <a:rPr kumimoji="1" lang="zh-CN" altLang="en-US" sz="1400" b="1" i="1" dirty="0" smtClean="0">
                  <a:solidFill>
                    <a:srgbClr val="3333FF"/>
                  </a:solidFill>
                  <a:latin typeface="Times New Roman" panose="02020603050405020304" pitchFamily="18" charset="0"/>
                  <a:cs typeface="Times New Roman" panose="02020603050405020304" pitchFamily="18" charset="0"/>
                </a:rPr>
                <a:t>章</a:t>
              </a:r>
              <a:r>
                <a:rPr kumimoji="1" lang="zh-CN" altLang="en-US" sz="1400" b="1" i="1" dirty="0" smtClean="0">
                  <a:solidFill>
                    <a:srgbClr val="3333FF"/>
                  </a:solidFill>
                  <a:latin typeface="Times New Roman" panose="02020603050405020304" pitchFamily="18" charset="0"/>
                </a:rPr>
                <a:t> 常规</a:t>
              </a:r>
              <a:r>
                <a:rPr kumimoji="1" lang="zh-CN" altLang="en-US" sz="1400" b="1" i="1" dirty="0" smtClean="0">
                  <a:solidFill>
                    <a:srgbClr val="3333FF"/>
                  </a:solidFill>
                  <a:latin typeface="Times New Roman" panose="02020603050405020304" pitchFamily="18" charset="0"/>
                  <a:cs typeface="Times New Roman" panose="02020603050405020304" pitchFamily="18" charset="0"/>
                </a:rPr>
                <a:t>控制技术</a:t>
              </a:r>
              <a:endParaRPr kumimoji="1" lang="zh-CN" altLang="en-US" sz="1400" b="1" i="1" dirty="0">
                <a:solidFill>
                  <a:srgbClr val="3333FF"/>
                </a:solidFill>
                <a:latin typeface="Times New Roman" panose="02020603050405020304" pitchFamily="18" charset="0"/>
                <a:cs typeface="Times New Roman" panose="02020603050405020304" pitchFamily="18" charset="0"/>
              </a:endParaRPr>
            </a:p>
          </p:txBody>
        </p:sp>
        <p:sp>
          <p:nvSpPr>
            <p:cNvPr id="1031" name="Text Box 24"/>
            <p:cNvSpPr txBox="1">
              <a:spLocks noChangeArrowheads="1"/>
            </p:cNvSpPr>
            <p:nvPr/>
          </p:nvSpPr>
          <p:spPr bwMode="auto">
            <a:xfrm>
              <a:off x="480" y="192"/>
              <a:ext cx="1392" cy="25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zh-CN" altLang="en-US" sz="2000" b="1" i="1">
                  <a:solidFill>
                    <a:srgbClr val="3333FF"/>
                  </a:solidFill>
                  <a:latin typeface="Times New Roman" panose="02020603050405020304" pitchFamily="18" charset="0"/>
                </a:rPr>
                <a:t>计算机控制技术</a:t>
              </a:r>
            </a:p>
          </p:txBody>
        </p:sp>
        <p:sp>
          <p:nvSpPr>
            <p:cNvPr id="2056" name="Line 25"/>
            <p:cNvSpPr>
              <a:spLocks noChangeShapeType="1"/>
            </p:cNvSpPr>
            <p:nvPr/>
          </p:nvSpPr>
          <p:spPr bwMode="auto">
            <a:xfrm flipV="1">
              <a:off x="192" y="336"/>
              <a:ext cx="336"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475720708"/>
      </p:ext>
    </p:extLst>
  </p:cSld>
  <p:clrMap bg1="lt1" tx1="dk1" bg2="lt2" tx2="dk2" accent1="accent1" accent2="accent2" accent3="accent3" accent4="accent4" accent5="accent5" accent6="accent6" hlink="hlink" folHlink="folHlink"/>
  <p:sldLayoutIdLst>
    <p:sldLayoutId id="2147484376" r:id="rId1"/>
    <p:sldLayoutId id="2147484377" r:id="rId2"/>
    <p:sldLayoutId id="2147484378" r:id="rId3"/>
    <p:sldLayoutId id="2147484379" r:id="rId4"/>
    <p:sldLayoutId id="2147484380" r:id="rId5"/>
    <p:sldLayoutId id="2147484381" r:id="rId6"/>
    <p:sldLayoutId id="2147484382" r:id="rId7"/>
    <p:sldLayoutId id="2147484383" r:id="rId8"/>
    <p:sldLayoutId id="2147484384" r:id="rId9"/>
    <p:sldLayoutId id="2147484385" r:id="rId10"/>
    <p:sldLayoutId id="2147484386" r:id="rId11"/>
    <p:sldLayoutId id="2147484387" r:id="rId12"/>
    <p:sldLayoutId id="2147484388" r:id="rId13"/>
    <p:sldLayoutId id="2147484389" r:id="rId14"/>
    <p:sldLayoutId id="2147484390" r:id="rId15"/>
    <p:sldLayoutId id="2147484391" r:id="rId16"/>
    <p:sldLayoutId id="2147484392" r:id="rId17"/>
    <p:sldLayoutId id="2147484393" r:id="rId18"/>
    <p:sldLayoutId id="2147484374" r:id="rId19"/>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017144116"/>
      </p:ext>
    </p:extLst>
  </p:cSld>
  <p:clrMap bg1="lt1" tx1="dk1" bg2="lt2" tx2="dk2" accent1="accent1" accent2="accent2" accent3="accent3" accent4="accent4" accent5="accent5" accent6="accent6" hlink="hlink" folHlink="folHlink"/>
  <p:sldLayoutIdLst>
    <p:sldLayoutId id="2147484495" r:id="rId1"/>
    <p:sldLayoutId id="2147484496" r:id="rId2"/>
    <p:sldLayoutId id="2147484497" r:id="rId3"/>
    <p:sldLayoutId id="2147484498" r:id="rId4"/>
    <p:sldLayoutId id="2147484499" r:id="rId5"/>
    <p:sldLayoutId id="2147484500" r:id="rId6"/>
    <p:sldLayoutId id="2147484501" r:id="rId7"/>
    <p:sldLayoutId id="2147484502" r:id="rId8"/>
    <p:sldLayoutId id="2147484503" r:id="rId9"/>
    <p:sldLayoutId id="2147484504" r:id="rId10"/>
    <p:sldLayoutId id="2147484505"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2050" name="Group 13"/>
          <p:cNvGrpSpPr>
            <a:grpSpLocks/>
          </p:cNvGrpSpPr>
          <p:nvPr/>
        </p:nvGrpSpPr>
        <p:grpSpPr bwMode="auto">
          <a:xfrm>
            <a:off x="76200" y="152400"/>
            <a:ext cx="8839200" cy="6324600"/>
            <a:chOff x="48" y="96"/>
            <a:chExt cx="5568" cy="3984"/>
          </a:xfrm>
        </p:grpSpPr>
        <p:grpSp>
          <p:nvGrpSpPr>
            <p:cNvPr id="2051" name="Group 14"/>
            <p:cNvGrpSpPr>
              <a:grpSpLocks/>
            </p:cNvGrpSpPr>
            <p:nvPr/>
          </p:nvGrpSpPr>
          <p:grpSpPr bwMode="auto">
            <a:xfrm>
              <a:off x="48" y="96"/>
              <a:ext cx="432" cy="336"/>
              <a:chOff x="370" y="482"/>
              <a:chExt cx="726" cy="663"/>
            </a:xfrm>
          </p:grpSpPr>
          <p:sp>
            <p:nvSpPr>
              <p:cNvPr id="1033" name="Rectangle 15"/>
              <p:cNvSpPr>
                <a:spLocks noChangeArrowheads="1"/>
              </p:cNvSpPr>
              <p:nvPr/>
            </p:nvSpPr>
            <p:spPr bwMode="ltGray">
              <a:xfrm>
                <a:off x="553" y="549"/>
                <a:ext cx="276" cy="300"/>
              </a:xfrm>
              <a:prstGeom prst="rect">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4" name="Rectangle 16"/>
              <p:cNvSpPr>
                <a:spLocks noChangeArrowheads="1"/>
              </p:cNvSpPr>
              <p:nvPr/>
            </p:nvSpPr>
            <p:spPr bwMode="ltGray">
              <a:xfrm>
                <a:off x="794" y="549"/>
                <a:ext cx="207" cy="300"/>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5" name="Rectangle 17"/>
              <p:cNvSpPr>
                <a:spLocks noChangeArrowheads="1"/>
              </p:cNvSpPr>
              <p:nvPr/>
            </p:nvSpPr>
            <p:spPr bwMode="ltGray">
              <a:xfrm>
                <a:off x="630" y="815"/>
                <a:ext cx="267" cy="300"/>
              </a:xfrm>
              <a:prstGeom prst="rect">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6" name="Rectangle 18"/>
              <p:cNvSpPr>
                <a:spLocks noChangeArrowheads="1"/>
              </p:cNvSpPr>
              <p:nvPr/>
            </p:nvSpPr>
            <p:spPr bwMode="ltGray">
              <a:xfrm>
                <a:off x="864" y="815"/>
                <a:ext cx="232" cy="300"/>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7" name="Rectangle 19"/>
              <p:cNvSpPr>
                <a:spLocks noChangeArrowheads="1"/>
              </p:cNvSpPr>
              <p:nvPr/>
            </p:nvSpPr>
            <p:spPr bwMode="ltGray">
              <a:xfrm>
                <a:off x="370" y="770"/>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8" name="Rectangle 20"/>
              <p:cNvSpPr>
                <a:spLocks noChangeArrowheads="1"/>
              </p:cNvSpPr>
              <p:nvPr/>
            </p:nvSpPr>
            <p:spPr bwMode="gray">
              <a:xfrm>
                <a:off x="770" y="482"/>
                <a:ext cx="20" cy="663"/>
              </a:xfrm>
              <a:prstGeom prst="rect">
                <a:avLst/>
              </a:prstGeom>
              <a:solidFill>
                <a:schemeClr val="bg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grpSp>
        <p:sp>
          <p:nvSpPr>
            <p:cNvPr id="2052" name="Line 21"/>
            <p:cNvSpPr>
              <a:spLocks noChangeShapeType="1"/>
            </p:cNvSpPr>
            <p:nvPr/>
          </p:nvSpPr>
          <p:spPr bwMode="auto">
            <a:xfrm>
              <a:off x="1728" y="336"/>
              <a:ext cx="3888"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 name="Line 22"/>
            <p:cNvSpPr>
              <a:spLocks noChangeShapeType="1"/>
            </p:cNvSpPr>
            <p:nvPr/>
          </p:nvSpPr>
          <p:spPr bwMode="auto">
            <a:xfrm>
              <a:off x="192" y="4080"/>
              <a:ext cx="5424"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23"/>
            <p:cNvSpPr>
              <a:spLocks noChangeArrowheads="1"/>
            </p:cNvSpPr>
            <p:nvPr/>
          </p:nvSpPr>
          <p:spPr bwMode="auto">
            <a:xfrm>
              <a:off x="3120" y="144"/>
              <a:ext cx="2400" cy="193"/>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kumimoji="1" lang="zh-CN" altLang="en-US" sz="1400" b="1" i="1" dirty="0">
                  <a:solidFill>
                    <a:srgbClr val="3333FF"/>
                  </a:solidFill>
                  <a:latin typeface="Times New Roman" panose="02020603050405020304" pitchFamily="18" charset="0"/>
                  <a:cs typeface="Times New Roman" panose="02020603050405020304" pitchFamily="18" charset="0"/>
                </a:rPr>
                <a:t>第 </a:t>
              </a:r>
              <a:r>
                <a:rPr kumimoji="1" lang="en-US" altLang="zh-CN" sz="1400" b="1" i="1" dirty="0" smtClean="0">
                  <a:solidFill>
                    <a:srgbClr val="3333FF"/>
                  </a:solidFill>
                  <a:latin typeface="Times New Roman" panose="02020603050405020304" pitchFamily="18" charset="0"/>
                  <a:cs typeface="Times New Roman" panose="02020603050405020304" pitchFamily="18" charset="0"/>
                </a:rPr>
                <a:t>4</a:t>
              </a:r>
              <a:r>
                <a:rPr kumimoji="1" lang="zh-CN" altLang="en-US" sz="1400" b="1" i="1" dirty="0" smtClean="0">
                  <a:solidFill>
                    <a:srgbClr val="3333FF"/>
                  </a:solidFill>
                  <a:latin typeface="Times New Roman" panose="02020603050405020304" pitchFamily="18" charset="0"/>
                  <a:cs typeface="Times New Roman" panose="02020603050405020304" pitchFamily="18" charset="0"/>
                </a:rPr>
                <a:t>章</a:t>
              </a:r>
              <a:r>
                <a:rPr kumimoji="1" lang="zh-CN" altLang="en-US" sz="1400" b="1" i="1" dirty="0" smtClean="0">
                  <a:solidFill>
                    <a:srgbClr val="3333FF"/>
                  </a:solidFill>
                  <a:latin typeface="Times New Roman" panose="02020603050405020304" pitchFamily="18" charset="0"/>
                </a:rPr>
                <a:t> 常规</a:t>
              </a:r>
              <a:r>
                <a:rPr kumimoji="1" lang="zh-CN" altLang="en-US" sz="1400" b="1" i="1" dirty="0" smtClean="0">
                  <a:solidFill>
                    <a:srgbClr val="3333FF"/>
                  </a:solidFill>
                  <a:latin typeface="Times New Roman" panose="02020603050405020304" pitchFamily="18" charset="0"/>
                  <a:cs typeface="Times New Roman" panose="02020603050405020304" pitchFamily="18" charset="0"/>
                </a:rPr>
                <a:t>控制技术</a:t>
              </a:r>
              <a:endParaRPr kumimoji="1" lang="zh-CN" altLang="en-US" sz="1400" b="1" i="1" dirty="0">
                <a:solidFill>
                  <a:srgbClr val="3333FF"/>
                </a:solidFill>
                <a:latin typeface="Times New Roman" panose="02020603050405020304" pitchFamily="18" charset="0"/>
                <a:cs typeface="Times New Roman" panose="02020603050405020304" pitchFamily="18" charset="0"/>
              </a:endParaRPr>
            </a:p>
          </p:txBody>
        </p:sp>
        <p:sp>
          <p:nvSpPr>
            <p:cNvPr id="1031" name="Text Box 24"/>
            <p:cNvSpPr txBox="1">
              <a:spLocks noChangeArrowheads="1"/>
            </p:cNvSpPr>
            <p:nvPr/>
          </p:nvSpPr>
          <p:spPr bwMode="auto">
            <a:xfrm>
              <a:off x="480" y="192"/>
              <a:ext cx="1392" cy="25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zh-CN" altLang="en-US" sz="2000" b="1" i="1">
                  <a:solidFill>
                    <a:srgbClr val="3333FF"/>
                  </a:solidFill>
                  <a:latin typeface="Times New Roman" panose="02020603050405020304" pitchFamily="18" charset="0"/>
                </a:rPr>
                <a:t>计算机控制技术</a:t>
              </a:r>
            </a:p>
          </p:txBody>
        </p:sp>
        <p:sp>
          <p:nvSpPr>
            <p:cNvPr id="2056" name="Line 25"/>
            <p:cNvSpPr>
              <a:spLocks noChangeShapeType="1"/>
            </p:cNvSpPr>
            <p:nvPr/>
          </p:nvSpPr>
          <p:spPr bwMode="auto">
            <a:xfrm flipV="1">
              <a:off x="192" y="336"/>
              <a:ext cx="336"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878611984"/>
      </p:ext>
    </p:extLst>
  </p:cSld>
  <p:clrMap bg1="lt1" tx1="dk1" bg2="lt2" tx2="dk2" accent1="accent1" accent2="accent2" accent3="accent3" accent4="accent4" accent5="accent5" accent6="accent6" hlink="hlink" folHlink="folHlink"/>
  <p:sldLayoutIdLst>
    <p:sldLayoutId id="2147484507" r:id="rId1"/>
    <p:sldLayoutId id="2147484508" r:id="rId2"/>
    <p:sldLayoutId id="2147484509" r:id="rId3"/>
    <p:sldLayoutId id="2147484510" r:id="rId4"/>
    <p:sldLayoutId id="2147484511" r:id="rId5"/>
    <p:sldLayoutId id="2147484512" r:id="rId6"/>
    <p:sldLayoutId id="2147484513" r:id="rId7"/>
    <p:sldLayoutId id="2147484514" r:id="rId8"/>
    <p:sldLayoutId id="2147484515" r:id="rId9"/>
    <p:sldLayoutId id="2147484516" r:id="rId10"/>
    <p:sldLayoutId id="2147484517" r:id="rId11"/>
    <p:sldLayoutId id="2147484518" r:id="rId12"/>
    <p:sldLayoutId id="2147484519" r:id="rId13"/>
    <p:sldLayoutId id="2147484520" r:id="rId14"/>
    <p:sldLayoutId id="2147484521" r:id="rId15"/>
    <p:sldLayoutId id="2147484522" r:id="rId16"/>
    <p:sldLayoutId id="2147484523" r:id="rId17"/>
    <p:sldLayoutId id="2147484524" r:id="rId18"/>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4013544299"/>
      </p:ext>
    </p:extLst>
  </p:cSld>
  <p:clrMap bg1="lt1" tx1="dk1" bg2="lt2" tx2="dk2" accent1="accent1" accent2="accent2" accent3="accent3" accent4="accent4" accent5="accent5" accent6="accent6" hlink="hlink" folHlink="folHlink"/>
  <p:sldLayoutIdLst>
    <p:sldLayoutId id="2147484526" r:id="rId1"/>
    <p:sldLayoutId id="2147484527" r:id="rId2"/>
    <p:sldLayoutId id="2147484528" r:id="rId3"/>
    <p:sldLayoutId id="2147484529" r:id="rId4"/>
    <p:sldLayoutId id="2147484530" r:id="rId5"/>
    <p:sldLayoutId id="2147484531" r:id="rId6"/>
    <p:sldLayoutId id="2147484532" r:id="rId7"/>
    <p:sldLayoutId id="2147484533" r:id="rId8"/>
    <p:sldLayoutId id="2147484534" r:id="rId9"/>
    <p:sldLayoutId id="2147484535" r:id="rId10"/>
    <p:sldLayoutId id="2147484536"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3900416606"/>
      </p:ext>
    </p:extLst>
  </p:cSld>
  <p:clrMap bg1="lt1" tx1="dk1" bg2="lt2" tx2="dk2" accent1="accent1" accent2="accent2" accent3="accent3" accent4="accent4" accent5="accent5" accent6="accent6" hlink="hlink" folHlink="folHlink"/>
  <p:sldLayoutIdLst>
    <p:sldLayoutId id="2147484538" r:id="rId1"/>
    <p:sldLayoutId id="2147484539" r:id="rId2"/>
    <p:sldLayoutId id="2147484540" r:id="rId3"/>
    <p:sldLayoutId id="2147484541" r:id="rId4"/>
    <p:sldLayoutId id="2147484542" r:id="rId5"/>
    <p:sldLayoutId id="2147484543" r:id="rId6"/>
    <p:sldLayoutId id="2147484544" r:id="rId7"/>
    <p:sldLayoutId id="2147484545" r:id="rId8"/>
    <p:sldLayoutId id="2147484546" r:id="rId9"/>
    <p:sldLayoutId id="2147484547" r:id="rId10"/>
    <p:sldLayoutId id="2147484548"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063337096"/>
      </p:ext>
    </p:extLst>
  </p:cSld>
  <p:clrMap bg1="lt1" tx1="dk1" bg2="lt2" tx2="dk2" accent1="accent1" accent2="accent2" accent3="accent3" accent4="accent4" accent5="accent5" accent6="accent6" hlink="hlink" folHlink="folHlink"/>
  <p:sldLayoutIdLst>
    <p:sldLayoutId id="2147484550" r:id="rId1"/>
    <p:sldLayoutId id="2147484551" r:id="rId2"/>
    <p:sldLayoutId id="2147484552" r:id="rId3"/>
    <p:sldLayoutId id="2147484553" r:id="rId4"/>
    <p:sldLayoutId id="2147484554" r:id="rId5"/>
    <p:sldLayoutId id="2147484555" r:id="rId6"/>
    <p:sldLayoutId id="2147484556" r:id="rId7"/>
    <p:sldLayoutId id="2147484557" r:id="rId8"/>
    <p:sldLayoutId id="2147484558" r:id="rId9"/>
    <p:sldLayoutId id="2147484559" r:id="rId10"/>
    <p:sldLayoutId id="2147484560"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2036504303"/>
      </p:ext>
    </p:extLst>
  </p:cSld>
  <p:clrMap bg1="lt1" tx1="dk1" bg2="lt2" tx2="dk2" accent1="accent1" accent2="accent2" accent3="accent3" accent4="accent4" accent5="accent5" accent6="accent6" hlink="hlink" folHlink="folHlink"/>
  <p:sldLayoutIdLst>
    <p:sldLayoutId id="2147484562" r:id="rId1"/>
    <p:sldLayoutId id="2147484563" r:id="rId2"/>
    <p:sldLayoutId id="2147484564" r:id="rId3"/>
    <p:sldLayoutId id="2147484565" r:id="rId4"/>
    <p:sldLayoutId id="2147484566" r:id="rId5"/>
    <p:sldLayoutId id="2147484567" r:id="rId6"/>
    <p:sldLayoutId id="2147484568" r:id="rId7"/>
    <p:sldLayoutId id="2147484569" r:id="rId8"/>
    <p:sldLayoutId id="2147484570" r:id="rId9"/>
    <p:sldLayoutId id="2147484571" r:id="rId10"/>
    <p:sldLayoutId id="2147484572"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2050" name="Group 13"/>
          <p:cNvGrpSpPr>
            <a:grpSpLocks/>
          </p:cNvGrpSpPr>
          <p:nvPr/>
        </p:nvGrpSpPr>
        <p:grpSpPr bwMode="auto">
          <a:xfrm>
            <a:off x="76200" y="152400"/>
            <a:ext cx="8839200" cy="6324600"/>
            <a:chOff x="48" y="96"/>
            <a:chExt cx="5568" cy="3984"/>
          </a:xfrm>
        </p:grpSpPr>
        <p:grpSp>
          <p:nvGrpSpPr>
            <p:cNvPr id="2051" name="Group 14"/>
            <p:cNvGrpSpPr>
              <a:grpSpLocks/>
            </p:cNvGrpSpPr>
            <p:nvPr/>
          </p:nvGrpSpPr>
          <p:grpSpPr bwMode="auto">
            <a:xfrm>
              <a:off x="48" y="96"/>
              <a:ext cx="432" cy="336"/>
              <a:chOff x="370" y="482"/>
              <a:chExt cx="726" cy="663"/>
            </a:xfrm>
          </p:grpSpPr>
          <p:sp>
            <p:nvSpPr>
              <p:cNvPr id="1033" name="Rectangle 15"/>
              <p:cNvSpPr>
                <a:spLocks noChangeArrowheads="1"/>
              </p:cNvSpPr>
              <p:nvPr/>
            </p:nvSpPr>
            <p:spPr bwMode="ltGray">
              <a:xfrm>
                <a:off x="553" y="549"/>
                <a:ext cx="276" cy="300"/>
              </a:xfrm>
              <a:prstGeom prst="rect">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4" name="Rectangle 16"/>
              <p:cNvSpPr>
                <a:spLocks noChangeArrowheads="1"/>
              </p:cNvSpPr>
              <p:nvPr/>
            </p:nvSpPr>
            <p:spPr bwMode="ltGray">
              <a:xfrm>
                <a:off x="794" y="549"/>
                <a:ext cx="207" cy="300"/>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5" name="Rectangle 17"/>
              <p:cNvSpPr>
                <a:spLocks noChangeArrowheads="1"/>
              </p:cNvSpPr>
              <p:nvPr/>
            </p:nvSpPr>
            <p:spPr bwMode="ltGray">
              <a:xfrm>
                <a:off x="630" y="815"/>
                <a:ext cx="267" cy="300"/>
              </a:xfrm>
              <a:prstGeom prst="rect">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6" name="Rectangle 18"/>
              <p:cNvSpPr>
                <a:spLocks noChangeArrowheads="1"/>
              </p:cNvSpPr>
              <p:nvPr/>
            </p:nvSpPr>
            <p:spPr bwMode="ltGray">
              <a:xfrm>
                <a:off x="864" y="815"/>
                <a:ext cx="232" cy="300"/>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7" name="Rectangle 19"/>
              <p:cNvSpPr>
                <a:spLocks noChangeArrowheads="1"/>
              </p:cNvSpPr>
              <p:nvPr/>
            </p:nvSpPr>
            <p:spPr bwMode="ltGray">
              <a:xfrm>
                <a:off x="370" y="770"/>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8" name="Rectangle 20"/>
              <p:cNvSpPr>
                <a:spLocks noChangeArrowheads="1"/>
              </p:cNvSpPr>
              <p:nvPr/>
            </p:nvSpPr>
            <p:spPr bwMode="gray">
              <a:xfrm>
                <a:off x="770" y="482"/>
                <a:ext cx="20" cy="663"/>
              </a:xfrm>
              <a:prstGeom prst="rect">
                <a:avLst/>
              </a:prstGeom>
              <a:solidFill>
                <a:schemeClr val="bg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grpSp>
        <p:sp>
          <p:nvSpPr>
            <p:cNvPr id="2052" name="Line 21"/>
            <p:cNvSpPr>
              <a:spLocks noChangeShapeType="1"/>
            </p:cNvSpPr>
            <p:nvPr/>
          </p:nvSpPr>
          <p:spPr bwMode="auto">
            <a:xfrm>
              <a:off x="1728" y="336"/>
              <a:ext cx="3888"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 name="Line 22"/>
            <p:cNvSpPr>
              <a:spLocks noChangeShapeType="1"/>
            </p:cNvSpPr>
            <p:nvPr/>
          </p:nvSpPr>
          <p:spPr bwMode="auto">
            <a:xfrm>
              <a:off x="192" y="4080"/>
              <a:ext cx="5424"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23"/>
            <p:cNvSpPr>
              <a:spLocks noChangeArrowheads="1"/>
            </p:cNvSpPr>
            <p:nvPr/>
          </p:nvSpPr>
          <p:spPr bwMode="auto">
            <a:xfrm>
              <a:off x="3120" y="144"/>
              <a:ext cx="2400" cy="193"/>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kumimoji="1" lang="zh-CN" altLang="en-US" sz="1400" b="1" i="1" dirty="0">
                  <a:solidFill>
                    <a:srgbClr val="3333FF"/>
                  </a:solidFill>
                  <a:latin typeface="Times New Roman" panose="02020603050405020304" pitchFamily="18" charset="0"/>
                  <a:cs typeface="Times New Roman" panose="02020603050405020304" pitchFamily="18" charset="0"/>
                </a:rPr>
                <a:t>第 </a:t>
              </a:r>
              <a:r>
                <a:rPr kumimoji="1" lang="en-US" altLang="zh-CN" sz="1400" b="1" i="1" dirty="0" smtClean="0">
                  <a:solidFill>
                    <a:srgbClr val="3333FF"/>
                  </a:solidFill>
                  <a:latin typeface="Times New Roman" panose="02020603050405020304" pitchFamily="18" charset="0"/>
                  <a:cs typeface="Times New Roman" panose="02020603050405020304" pitchFamily="18" charset="0"/>
                </a:rPr>
                <a:t>4</a:t>
              </a:r>
              <a:r>
                <a:rPr kumimoji="1" lang="zh-CN" altLang="en-US" sz="1400" b="1" i="1" dirty="0" smtClean="0">
                  <a:solidFill>
                    <a:srgbClr val="3333FF"/>
                  </a:solidFill>
                  <a:latin typeface="Times New Roman" panose="02020603050405020304" pitchFamily="18" charset="0"/>
                  <a:cs typeface="Times New Roman" panose="02020603050405020304" pitchFamily="18" charset="0"/>
                </a:rPr>
                <a:t>章</a:t>
              </a:r>
              <a:r>
                <a:rPr kumimoji="1" lang="zh-CN" altLang="en-US" sz="1400" b="1" i="1" dirty="0" smtClean="0">
                  <a:solidFill>
                    <a:srgbClr val="3333FF"/>
                  </a:solidFill>
                  <a:latin typeface="Times New Roman" panose="02020603050405020304" pitchFamily="18" charset="0"/>
                </a:rPr>
                <a:t> 常规</a:t>
              </a:r>
              <a:r>
                <a:rPr kumimoji="1" lang="zh-CN" altLang="en-US" sz="1400" b="1" i="1" dirty="0" smtClean="0">
                  <a:solidFill>
                    <a:srgbClr val="3333FF"/>
                  </a:solidFill>
                  <a:latin typeface="Times New Roman" panose="02020603050405020304" pitchFamily="18" charset="0"/>
                  <a:cs typeface="Times New Roman" panose="02020603050405020304" pitchFamily="18" charset="0"/>
                </a:rPr>
                <a:t>控制技术</a:t>
              </a:r>
              <a:endParaRPr kumimoji="1" lang="zh-CN" altLang="en-US" sz="1400" b="1" i="1" dirty="0">
                <a:solidFill>
                  <a:srgbClr val="3333FF"/>
                </a:solidFill>
                <a:latin typeface="Times New Roman" panose="02020603050405020304" pitchFamily="18" charset="0"/>
                <a:cs typeface="Times New Roman" panose="02020603050405020304" pitchFamily="18" charset="0"/>
              </a:endParaRPr>
            </a:p>
          </p:txBody>
        </p:sp>
        <p:sp>
          <p:nvSpPr>
            <p:cNvPr id="1031" name="Text Box 24"/>
            <p:cNvSpPr txBox="1">
              <a:spLocks noChangeArrowheads="1"/>
            </p:cNvSpPr>
            <p:nvPr/>
          </p:nvSpPr>
          <p:spPr bwMode="auto">
            <a:xfrm>
              <a:off x="480" y="192"/>
              <a:ext cx="1392" cy="25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zh-CN" altLang="en-US" sz="2000" b="1" i="1">
                  <a:solidFill>
                    <a:srgbClr val="3333FF"/>
                  </a:solidFill>
                  <a:latin typeface="Times New Roman" panose="02020603050405020304" pitchFamily="18" charset="0"/>
                </a:rPr>
                <a:t>计算机控制技术</a:t>
              </a:r>
            </a:p>
          </p:txBody>
        </p:sp>
        <p:sp>
          <p:nvSpPr>
            <p:cNvPr id="2056" name="Line 25"/>
            <p:cNvSpPr>
              <a:spLocks noChangeShapeType="1"/>
            </p:cNvSpPr>
            <p:nvPr/>
          </p:nvSpPr>
          <p:spPr bwMode="auto">
            <a:xfrm flipV="1">
              <a:off x="192" y="336"/>
              <a:ext cx="336"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6109451"/>
      </p:ext>
    </p:extLst>
  </p:cSld>
  <p:clrMap bg1="lt1" tx1="dk1" bg2="lt2" tx2="dk2" accent1="accent1" accent2="accent2" accent3="accent3" accent4="accent4" accent5="accent5" accent6="accent6" hlink="hlink" folHlink="folHlink"/>
  <p:sldLayoutIdLst>
    <p:sldLayoutId id="2147484574" r:id="rId1"/>
    <p:sldLayoutId id="2147484575" r:id="rId2"/>
    <p:sldLayoutId id="2147484576" r:id="rId3"/>
    <p:sldLayoutId id="2147484577" r:id="rId4"/>
    <p:sldLayoutId id="2147484578" r:id="rId5"/>
    <p:sldLayoutId id="2147484579" r:id="rId6"/>
    <p:sldLayoutId id="2147484580" r:id="rId7"/>
    <p:sldLayoutId id="2147484581" r:id="rId8"/>
    <p:sldLayoutId id="2147484582" r:id="rId9"/>
    <p:sldLayoutId id="2147484583" r:id="rId10"/>
    <p:sldLayoutId id="2147484584" r:id="rId11"/>
    <p:sldLayoutId id="2147484585" r:id="rId12"/>
    <p:sldLayoutId id="2147484586" r:id="rId13"/>
    <p:sldLayoutId id="2147484587" r:id="rId14"/>
    <p:sldLayoutId id="2147484588" r:id="rId15"/>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4093676032"/>
      </p:ext>
    </p:extLst>
  </p:cSld>
  <p:clrMap bg1="lt1" tx1="dk1" bg2="lt2" tx2="dk2" accent1="accent1" accent2="accent2" accent3="accent3" accent4="accent4" accent5="accent5" accent6="accent6" hlink="hlink" folHlink="folHlink"/>
  <p:sldLayoutIdLst>
    <p:sldLayoutId id="2147484590" r:id="rId1"/>
    <p:sldLayoutId id="2147484591" r:id="rId2"/>
    <p:sldLayoutId id="2147484592" r:id="rId3"/>
    <p:sldLayoutId id="2147484593" r:id="rId4"/>
    <p:sldLayoutId id="2147484594" r:id="rId5"/>
    <p:sldLayoutId id="2147484595" r:id="rId6"/>
    <p:sldLayoutId id="2147484596" r:id="rId7"/>
    <p:sldLayoutId id="2147484597" r:id="rId8"/>
    <p:sldLayoutId id="2147484598" r:id="rId9"/>
    <p:sldLayoutId id="2147484599" r:id="rId10"/>
    <p:sldLayoutId id="2147484600"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809307828"/>
      </p:ext>
    </p:extLst>
  </p:cSld>
  <p:clrMap bg1="lt1" tx1="dk1" bg2="lt2" tx2="dk2" accent1="accent1" accent2="accent2" accent3="accent3" accent4="accent4" accent5="accent5" accent6="accent6" hlink="hlink" folHlink="folHlink"/>
  <p:sldLayoutIdLst>
    <p:sldLayoutId id="2147484602" r:id="rId1"/>
    <p:sldLayoutId id="2147484603" r:id="rId2"/>
    <p:sldLayoutId id="2147484604" r:id="rId3"/>
    <p:sldLayoutId id="2147484605" r:id="rId4"/>
    <p:sldLayoutId id="2147484606" r:id="rId5"/>
    <p:sldLayoutId id="2147484607" r:id="rId6"/>
    <p:sldLayoutId id="2147484608" r:id="rId7"/>
    <p:sldLayoutId id="2147484609" r:id="rId8"/>
    <p:sldLayoutId id="2147484610" r:id="rId9"/>
    <p:sldLayoutId id="2147484611" r:id="rId10"/>
    <p:sldLayoutId id="2147484612"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777385242"/>
      </p:ext>
    </p:extLst>
  </p:cSld>
  <p:clrMap bg1="lt1" tx1="dk1" bg2="lt2" tx2="dk2" accent1="accent1" accent2="accent2" accent3="accent3" accent4="accent4" accent5="accent5" accent6="accent6" hlink="hlink" folHlink="folHlink"/>
  <p:sldLayoutIdLst>
    <p:sldLayoutId id="2147484614" r:id="rId1"/>
    <p:sldLayoutId id="2147484615" r:id="rId2"/>
    <p:sldLayoutId id="2147484616" r:id="rId3"/>
    <p:sldLayoutId id="2147484617" r:id="rId4"/>
    <p:sldLayoutId id="2147484618" r:id="rId5"/>
    <p:sldLayoutId id="2147484619" r:id="rId6"/>
    <p:sldLayoutId id="2147484620" r:id="rId7"/>
    <p:sldLayoutId id="2147484621" r:id="rId8"/>
    <p:sldLayoutId id="2147484622" r:id="rId9"/>
    <p:sldLayoutId id="2147484623" r:id="rId10"/>
    <p:sldLayoutId id="214748462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935304876"/>
      </p:ext>
    </p:extLst>
  </p:cSld>
  <p:clrMap bg1="lt1" tx1="dk1" bg2="lt2" tx2="dk2" accent1="accent1" accent2="accent2" accent3="accent3" accent4="accent4" accent5="accent5" accent6="accent6" hlink="hlink" folHlink="folHlink"/>
  <p:sldLayoutIdLst>
    <p:sldLayoutId id="2147484395" r:id="rId1"/>
    <p:sldLayoutId id="2147484396" r:id="rId2"/>
    <p:sldLayoutId id="2147484397" r:id="rId3"/>
    <p:sldLayoutId id="2147484398" r:id="rId4"/>
    <p:sldLayoutId id="2147484399" r:id="rId5"/>
    <p:sldLayoutId id="2147484400" r:id="rId6"/>
    <p:sldLayoutId id="2147484401" r:id="rId7"/>
    <p:sldLayoutId id="2147484402" r:id="rId8"/>
    <p:sldLayoutId id="2147484403" r:id="rId9"/>
    <p:sldLayoutId id="2147484404" r:id="rId10"/>
    <p:sldLayoutId id="2147484405"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3028463567"/>
      </p:ext>
    </p:extLst>
  </p:cSld>
  <p:clrMap bg1="lt1" tx1="dk1" bg2="lt2" tx2="dk2" accent1="accent1" accent2="accent2" accent3="accent3" accent4="accent4" accent5="accent5" accent6="accent6" hlink="hlink" folHlink="folHlink"/>
  <p:sldLayoutIdLst>
    <p:sldLayoutId id="2147484626" r:id="rId1"/>
    <p:sldLayoutId id="2147484627" r:id="rId2"/>
    <p:sldLayoutId id="2147484628" r:id="rId3"/>
    <p:sldLayoutId id="2147484629" r:id="rId4"/>
    <p:sldLayoutId id="2147484630" r:id="rId5"/>
    <p:sldLayoutId id="2147484631" r:id="rId6"/>
    <p:sldLayoutId id="2147484632" r:id="rId7"/>
    <p:sldLayoutId id="2147484633" r:id="rId8"/>
    <p:sldLayoutId id="2147484634" r:id="rId9"/>
    <p:sldLayoutId id="2147484635" r:id="rId10"/>
    <p:sldLayoutId id="2147484636"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2050" name="Group 13"/>
          <p:cNvGrpSpPr>
            <a:grpSpLocks/>
          </p:cNvGrpSpPr>
          <p:nvPr/>
        </p:nvGrpSpPr>
        <p:grpSpPr bwMode="auto">
          <a:xfrm>
            <a:off x="76200" y="152400"/>
            <a:ext cx="8839200" cy="6324600"/>
            <a:chOff x="48" y="96"/>
            <a:chExt cx="5568" cy="3984"/>
          </a:xfrm>
        </p:grpSpPr>
        <p:grpSp>
          <p:nvGrpSpPr>
            <p:cNvPr id="2051" name="Group 14"/>
            <p:cNvGrpSpPr>
              <a:grpSpLocks/>
            </p:cNvGrpSpPr>
            <p:nvPr/>
          </p:nvGrpSpPr>
          <p:grpSpPr bwMode="auto">
            <a:xfrm>
              <a:off x="48" y="96"/>
              <a:ext cx="432" cy="336"/>
              <a:chOff x="370" y="482"/>
              <a:chExt cx="726" cy="663"/>
            </a:xfrm>
          </p:grpSpPr>
          <p:sp>
            <p:nvSpPr>
              <p:cNvPr id="1033" name="Rectangle 15"/>
              <p:cNvSpPr>
                <a:spLocks noChangeArrowheads="1"/>
              </p:cNvSpPr>
              <p:nvPr/>
            </p:nvSpPr>
            <p:spPr bwMode="ltGray">
              <a:xfrm>
                <a:off x="553" y="549"/>
                <a:ext cx="276" cy="300"/>
              </a:xfrm>
              <a:prstGeom prst="rect">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4" name="Rectangle 16"/>
              <p:cNvSpPr>
                <a:spLocks noChangeArrowheads="1"/>
              </p:cNvSpPr>
              <p:nvPr/>
            </p:nvSpPr>
            <p:spPr bwMode="ltGray">
              <a:xfrm>
                <a:off x="794" y="549"/>
                <a:ext cx="207" cy="300"/>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5" name="Rectangle 17"/>
              <p:cNvSpPr>
                <a:spLocks noChangeArrowheads="1"/>
              </p:cNvSpPr>
              <p:nvPr/>
            </p:nvSpPr>
            <p:spPr bwMode="ltGray">
              <a:xfrm>
                <a:off x="630" y="815"/>
                <a:ext cx="267" cy="300"/>
              </a:xfrm>
              <a:prstGeom prst="rect">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6" name="Rectangle 18"/>
              <p:cNvSpPr>
                <a:spLocks noChangeArrowheads="1"/>
              </p:cNvSpPr>
              <p:nvPr/>
            </p:nvSpPr>
            <p:spPr bwMode="ltGray">
              <a:xfrm>
                <a:off x="864" y="815"/>
                <a:ext cx="232" cy="300"/>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7" name="Rectangle 19"/>
              <p:cNvSpPr>
                <a:spLocks noChangeArrowheads="1"/>
              </p:cNvSpPr>
              <p:nvPr/>
            </p:nvSpPr>
            <p:spPr bwMode="ltGray">
              <a:xfrm>
                <a:off x="370" y="770"/>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8" name="Rectangle 20"/>
              <p:cNvSpPr>
                <a:spLocks noChangeArrowheads="1"/>
              </p:cNvSpPr>
              <p:nvPr/>
            </p:nvSpPr>
            <p:spPr bwMode="gray">
              <a:xfrm>
                <a:off x="770" y="482"/>
                <a:ext cx="20" cy="663"/>
              </a:xfrm>
              <a:prstGeom prst="rect">
                <a:avLst/>
              </a:prstGeom>
              <a:solidFill>
                <a:schemeClr val="bg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grpSp>
        <p:sp>
          <p:nvSpPr>
            <p:cNvPr id="2052" name="Line 21"/>
            <p:cNvSpPr>
              <a:spLocks noChangeShapeType="1"/>
            </p:cNvSpPr>
            <p:nvPr/>
          </p:nvSpPr>
          <p:spPr bwMode="auto">
            <a:xfrm>
              <a:off x="1728" y="336"/>
              <a:ext cx="3888"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 name="Line 22"/>
            <p:cNvSpPr>
              <a:spLocks noChangeShapeType="1"/>
            </p:cNvSpPr>
            <p:nvPr/>
          </p:nvSpPr>
          <p:spPr bwMode="auto">
            <a:xfrm>
              <a:off x="192" y="4080"/>
              <a:ext cx="5424"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23"/>
            <p:cNvSpPr>
              <a:spLocks noChangeArrowheads="1"/>
            </p:cNvSpPr>
            <p:nvPr/>
          </p:nvSpPr>
          <p:spPr bwMode="auto">
            <a:xfrm>
              <a:off x="3120" y="144"/>
              <a:ext cx="2400" cy="193"/>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kumimoji="1" lang="zh-CN" altLang="en-US" sz="1400" b="1" i="1" dirty="0">
                  <a:solidFill>
                    <a:srgbClr val="3333FF"/>
                  </a:solidFill>
                  <a:latin typeface="Times New Roman" panose="02020603050405020304" pitchFamily="18" charset="0"/>
                  <a:cs typeface="Times New Roman" panose="02020603050405020304" pitchFamily="18" charset="0"/>
                </a:rPr>
                <a:t>第 </a:t>
              </a:r>
              <a:r>
                <a:rPr kumimoji="1" lang="en-US" altLang="zh-CN" sz="1400" b="1" i="1" dirty="0" smtClean="0">
                  <a:solidFill>
                    <a:srgbClr val="3333FF"/>
                  </a:solidFill>
                  <a:latin typeface="Times New Roman" panose="02020603050405020304" pitchFamily="18" charset="0"/>
                  <a:cs typeface="Times New Roman" panose="02020603050405020304" pitchFamily="18" charset="0"/>
                </a:rPr>
                <a:t>4</a:t>
              </a:r>
              <a:r>
                <a:rPr kumimoji="1" lang="zh-CN" altLang="en-US" sz="1400" b="1" i="1" dirty="0" smtClean="0">
                  <a:solidFill>
                    <a:srgbClr val="3333FF"/>
                  </a:solidFill>
                  <a:latin typeface="Times New Roman" panose="02020603050405020304" pitchFamily="18" charset="0"/>
                  <a:cs typeface="Times New Roman" panose="02020603050405020304" pitchFamily="18" charset="0"/>
                </a:rPr>
                <a:t>章</a:t>
              </a:r>
              <a:r>
                <a:rPr kumimoji="1" lang="zh-CN" altLang="en-US" sz="1400" b="1" i="1" dirty="0" smtClean="0">
                  <a:solidFill>
                    <a:srgbClr val="3333FF"/>
                  </a:solidFill>
                  <a:latin typeface="Times New Roman" panose="02020603050405020304" pitchFamily="18" charset="0"/>
                </a:rPr>
                <a:t> 常规</a:t>
              </a:r>
              <a:r>
                <a:rPr kumimoji="1" lang="zh-CN" altLang="en-US" sz="1400" b="1" i="1" dirty="0" smtClean="0">
                  <a:solidFill>
                    <a:srgbClr val="3333FF"/>
                  </a:solidFill>
                  <a:latin typeface="Times New Roman" panose="02020603050405020304" pitchFamily="18" charset="0"/>
                  <a:cs typeface="Times New Roman" panose="02020603050405020304" pitchFamily="18" charset="0"/>
                </a:rPr>
                <a:t>控制技术</a:t>
              </a:r>
              <a:endParaRPr kumimoji="1" lang="zh-CN" altLang="en-US" sz="1400" b="1" i="1" dirty="0">
                <a:solidFill>
                  <a:srgbClr val="3333FF"/>
                </a:solidFill>
                <a:latin typeface="Times New Roman" panose="02020603050405020304" pitchFamily="18" charset="0"/>
                <a:cs typeface="Times New Roman" panose="02020603050405020304" pitchFamily="18" charset="0"/>
              </a:endParaRPr>
            </a:p>
          </p:txBody>
        </p:sp>
        <p:sp>
          <p:nvSpPr>
            <p:cNvPr id="1031" name="Text Box 24"/>
            <p:cNvSpPr txBox="1">
              <a:spLocks noChangeArrowheads="1"/>
            </p:cNvSpPr>
            <p:nvPr/>
          </p:nvSpPr>
          <p:spPr bwMode="auto">
            <a:xfrm>
              <a:off x="480" y="192"/>
              <a:ext cx="1392" cy="25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zh-CN" altLang="en-US" sz="2000" b="1" i="1">
                  <a:solidFill>
                    <a:srgbClr val="3333FF"/>
                  </a:solidFill>
                  <a:latin typeface="Times New Roman" panose="02020603050405020304" pitchFamily="18" charset="0"/>
                </a:rPr>
                <a:t>计算机控制技术</a:t>
              </a:r>
            </a:p>
          </p:txBody>
        </p:sp>
        <p:sp>
          <p:nvSpPr>
            <p:cNvPr id="2056" name="Line 25"/>
            <p:cNvSpPr>
              <a:spLocks noChangeShapeType="1"/>
            </p:cNvSpPr>
            <p:nvPr/>
          </p:nvSpPr>
          <p:spPr bwMode="auto">
            <a:xfrm flipV="1">
              <a:off x="192" y="336"/>
              <a:ext cx="336"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188789954"/>
      </p:ext>
    </p:extLst>
  </p:cSld>
  <p:clrMap bg1="lt1" tx1="dk1" bg2="lt2" tx2="dk2" accent1="accent1" accent2="accent2" accent3="accent3" accent4="accent4" accent5="accent5" accent6="accent6" hlink="hlink" folHlink="folHlink"/>
  <p:sldLayoutIdLst>
    <p:sldLayoutId id="2147484638" r:id="rId1"/>
    <p:sldLayoutId id="2147484639" r:id="rId2"/>
    <p:sldLayoutId id="2147484640" r:id="rId3"/>
    <p:sldLayoutId id="2147484641" r:id="rId4"/>
    <p:sldLayoutId id="2147484642" r:id="rId5"/>
    <p:sldLayoutId id="2147484643" r:id="rId6"/>
    <p:sldLayoutId id="2147484644" r:id="rId7"/>
    <p:sldLayoutId id="2147484645" r:id="rId8"/>
    <p:sldLayoutId id="2147484646" r:id="rId9"/>
    <p:sldLayoutId id="2147484647" r:id="rId10"/>
    <p:sldLayoutId id="2147484648" r:id="rId11"/>
    <p:sldLayoutId id="2147484649" r:id="rId12"/>
    <p:sldLayoutId id="2147484650" r:id="rId13"/>
    <p:sldLayoutId id="2147484651" r:id="rId14"/>
    <p:sldLayoutId id="2147484652" r:id="rId15"/>
    <p:sldLayoutId id="2147484653" r:id="rId16"/>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1386380842"/>
      </p:ext>
    </p:extLst>
  </p:cSld>
  <p:clrMap bg1="lt1" tx1="dk1" bg2="lt2" tx2="dk2" accent1="accent1" accent2="accent2" accent3="accent3" accent4="accent4" accent5="accent5" accent6="accent6" hlink="hlink" folHlink="folHlink"/>
  <p:sldLayoutIdLst>
    <p:sldLayoutId id="2147484655" r:id="rId1"/>
    <p:sldLayoutId id="2147484656" r:id="rId2"/>
    <p:sldLayoutId id="2147484657" r:id="rId3"/>
    <p:sldLayoutId id="2147484658" r:id="rId4"/>
    <p:sldLayoutId id="2147484659" r:id="rId5"/>
    <p:sldLayoutId id="2147484660" r:id="rId6"/>
    <p:sldLayoutId id="2147484661" r:id="rId7"/>
    <p:sldLayoutId id="2147484662" r:id="rId8"/>
    <p:sldLayoutId id="2147484663" r:id="rId9"/>
    <p:sldLayoutId id="2147484664" r:id="rId10"/>
    <p:sldLayoutId id="2147484665"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229323514"/>
      </p:ext>
    </p:extLst>
  </p:cSld>
  <p:clrMap bg1="lt1" tx1="dk1" bg2="lt2" tx2="dk2" accent1="accent1" accent2="accent2" accent3="accent3" accent4="accent4" accent5="accent5" accent6="accent6" hlink="hlink" folHlink="folHlink"/>
  <p:sldLayoutIdLst>
    <p:sldLayoutId id="2147484667" r:id="rId1"/>
    <p:sldLayoutId id="2147484668" r:id="rId2"/>
    <p:sldLayoutId id="2147484669" r:id="rId3"/>
    <p:sldLayoutId id="2147484670" r:id="rId4"/>
    <p:sldLayoutId id="2147484671" r:id="rId5"/>
    <p:sldLayoutId id="2147484672" r:id="rId6"/>
    <p:sldLayoutId id="2147484673" r:id="rId7"/>
    <p:sldLayoutId id="2147484674" r:id="rId8"/>
    <p:sldLayoutId id="2147484675" r:id="rId9"/>
    <p:sldLayoutId id="2147484676" r:id="rId10"/>
    <p:sldLayoutId id="2147484677"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2761679495"/>
      </p:ext>
    </p:extLst>
  </p:cSld>
  <p:clrMap bg1="lt1" tx1="dk1" bg2="lt2" tx2="dk2" accent1="accent1" accent2="accent2" accent3="accent3" accent4="accent4" accent5="accent5" accent6="accent6" hlink="hlink" folHlink="folHlink"/>
  <p:sldLayoutIdLst>
    <p:sldLayoutId id="2147484679" r:id="rId1"/>
    <p:sldLayoutId id="2147484680" r:id="rId2"/>
    <p:sldLayoutId id="2147484681" r:id="rId3"/>
    <p:sldLayoutId id="2147484682" r:id="rId4"/>
    <p:sldLayoutId id="2147484683" r:id="rId5"/>
    <p:sldLayoutId id="2147484684" r:id="rId6"/>
    <p:sldLayoutId id="2147484685" r:id="rId7"/>
    <p:sldLayoutId id="2147484686" r:id="rId8"/>
    <p:sldLayoutId id="2147484687" r:id="rId9"/>
    <p:sldLayoutId id="2147484688" r:id="rId10"/>
    <p:sldLayoutId id="214748468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980047104"/>
      </p:ext>
    </p:extLst>
  </p:cSld>
  <p:clrMap bg1="lt1" tx1="dk1" bg2="lt2" tx2="dk2" accent1="accent1" accent2="accent2" accent3="accent3" accent4="accent4" accent5="accent5" accent6="accent6" hlink="hlink" folHlink="folHlink"/>
  <p:sldLayoutIdLst>
    <p:sldLayoutId id="2147484691"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741889964"/>
      </p:ext>
    </p:extLst>
  </p:cSld>
  <p:clrMap bg1="lt1" tx1="dk1" bg2="lt2" tx2="dk2" accent1="accent1" accent2="accent2" accent3="accent3" accent4="accent4" accent5="accent5" accent6="accent6" hlink="hlink" folHlink="folHlink"/>
  <p:sldLayoutIdLst>
    <p:sldLayoutId id="2147484407" r:id="rId1"/>
    <p:sldLayoutId id="2147484408" r:id="rId2"/>
    <p:sldLayoutId id="2147484409" r:id="rId3"/>
    <p:sldLayoutId id="2147484410" r:id="rId4"/>
    <p:sldLayoutId id="2147484411" r:id="rId5"/>
    <p:sldLayoutId id="2147484412" r:id="rId6"/>
    <p:sldLayoutId id="2147484413" r:id="rId7"/>
    <p:sldLayoutId id="2147484414" r:id="rId8"/>
    <p:sldLayoutId id="2147484415" r:id="rId9"/>
    <p:sldLayoutId id="2147484416" r:id="rId10"/>
    <p:sldLayoutId id="2147484417"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1329191734"/>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F75C3-1807-4A38-B52E-F8E50961AD17}" type="datetimeFigureOut">
              <a:rPr lang="zh-CN" altLang="en-US" smtClean="0"/>
              <a:t>2022/8/27</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4E5BF-B82C-413F-BFDA-2EFB686D6FB6}" type="slidenum">
              <a:rPr lang="zh-CN" altLang="en-US" smtClean="0"/>
              <a:t>‹#›</a:t>
            </a:fld>
            <a:endParaRPr lang="zh-CN" altLang="en-US"/>
          </a:p>
        </p:txBody>
      </p:sp>
    </p:spTree>
    <p:extLst>
      <p:ext uri="{BB962C8B-B14F-4D97-AF65-F5344CB8AC3E}">
        <p14:creationId xmlns:p14="http://schemas.microsoft.com/office/powerpoint/2010/main" val="1208362029"/>
      </p:ext>
    </p:extLst>
  </p:cSld>
  <p:clrMap bg1="lt1" tx1="dk1" bg2="lt2" tx2="dk2" accent1="accent1" accent2="accent2" accent3="accent3" accent4="accent4" accent5="accent5" accent6="accent6" hlink="hlink" folHlink="folHlink"/>
  <p:sldLayoutIdLst>
    <p:sldLayoutId id="2147484431" r:id="rId1"/>
    <p:sldLayoutId id="2147484432" r:id="rId2"/>
    <p:sldLayoutId id="2147484433" r:id="rId3"/>
    <p:sldLayoutId id="2147484434" r:id="rId4"/>
    <p:sldLayoutId id="2147484435" r:id="rId5"/>
    <p:sldLayoutId id="2147484436" r:id="rId6"/>
    <p:sldLayoutId id="2147484437" r:id="rId7"/>
    <p:sldLayoutId id="2147484438" r:id="rId8"/>
    <p:sldLayoutId id="2147484439" r:id="rId9"/>
    <p:sldLayoutId id="2147484440" r:id="rId10"/>
    <p:sldLayoutId id="214748444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2050" name="Group 13"/>
          <p:cNvGrpSpPr>
            <a:grpSpLocks/>
          </p:cNvGrpSpPr>
          <p:nvPr/>
        </p:nvGrpSpPr>
        <p:grpSpPr bwMode="auto">
          <a:xfrm>
            <a:off x="76200" y="152400"/>
            <a:ext cx="8839200" cy="6324600"/>
            <a:chOff x="48" y="96"/>
            <a:chExt cx="5568" cy="3984"/>
          </a:xfrm>
        </p:grpSpPr>
        <p:grpSp>
          <p:nvGrpSpPr>
            <p:cNvPr id="2051" name="Group 14"/>
            <p:cNvGrpSpPr>
              <a:grpSpLocks/>
            </p:cNvGrpSpPr>
            <p:nvPr/>
          </p:nvGrpSpPr>
          <p:grpSpPr bwMode="auto">
            <a:xfrm>
              <a:off x="48" y="96"/>
              <a:ext cx="432" cy="336"/>
              <a:chOff x="370" y="482"/>
              <a:chExt cx="726" cy="663"/>
            </a:xfrm>
          </p:grpSpPr>
          <p:sp>
            <p:nvSpPr>
              <p:cNvPr id="1033" name="Rectangle 15"/>
              <p:cNvSpPr>
                <a:spLocks noChangeArrowheads="1"/>
              </p:cNvSpPr>
              <p:nvPr/>
            </p:nvSpPr>
            <p:spPr bwMode="ltGray">
              <a:xfrm>
                <a:off x="553" y="549"/>
                <a:ext cx="276" cy="300"/>
              </a:xfrm>
              <a:prstGeom prst="rect">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4" name="Rectangle 16"/>
              <p:cNvSpPr>
                <a:spLocks noChangeArrowheads="1"/>
              </p:cNvSpPr>
              <p:nvPr/>
            </p:nvSpPr>
            <p:spPr bwMode="ltGray">
              <a:xfrm>
                <a:off x="794" y="549"/>
                <a:ext cx="207" cy="300"/>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5" name="Rectangle 17"/>
              <p:cNvSpPr>
                <a:spLocks noChangeArrowheads="1"/>
              </p:cNvSpPr>
              <p:nvPr/>
            </p:nvSpPr>
            <p:spPr bwMode="ltGray">
              <a:xfrm>
                <a:off x="630" y="815"/>
                <a:ext cx="267" cy="300"/>
              </a:xfrm>
              <a:prstGeom prst="rect">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6" name="Rectangle 18"/>
              <p:cNvSpPr>
                <a:spLocks noChangeArrowheads="1"/>
              </p:cNvSpPr>
              <p:nvPr/>
            </p:nvSpPr>
            <p:spPr bwMode="ltGray">
              <a:xfrm>
                <a:off x="864" y="815"/>
                <a:ext cx="232" cy="300"/>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7" name="Rectangle 19"/>
              <p:cNvSpPr>
                <a:spLocks noChangeArrowheads="1"/>
              </p:cNvSpPr>
              <p:nvPr/>
            </p:nvSpPr>
            <p:spPr bwMode="ltGray">
              <a:xfrm>
                <a:off x="370" y="770"/>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8" name="Rectangle 20"/>
              <p:cNvSpPr>
                <a:spLocks noChangeArrowheads="1"/>
              </p:cNvSpPr>
              <p:nvPr/>
            </p:nvSpPr>
            <p:spPr bwMode="gray">
              <a:xfrm>
                <a:off x="770" y="482"/>
                <a:ext cx="20" cy="663"/>
              </a:xfrm>
              <a:prstGeom prst="rect">
                <a:avLst/>
              </a:prstGeom>
              <a:solidFill>
                <a:schemeClr val="bg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grpSp>
        <p:sp>
          <p:nvSpPr>
            <p:cNvPr id="2052" name="Line 21"/>
            <p:cNvSpPr>
              <a:spLocks noChangeShapeType="1"/>
            </p:cNvSpPr>
            <p:nvPr/>
          </p:nvSpPr>
          <p:spPr bwMode="auto">
            <a:xfrm>
              <a:off x="1728" y="336"/>
              <a:ext cx="3888"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 name="Line 22"/>
            <p:cNvSpPr>
              <a:spLocks noChangeShapeType="1"/>
            </p:cNvSpPr>
            <p:nvPr/>
          </p:nvSpPr>
          <p:spPr bwMode="auto">
            <a:xfrm>
              <a:off x="192" y="4080"/>
              <a:ext cx="5424"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23"/>
            <p:cNvSpPr>
              <a:spLocks noChangeArrowheads="1"/>
            </p:cNvSpPr>
            <p:nvPr/>
          </p:nvSpPr>
          <p:spPr bwMode="auto">
            <a:xfrm>
              <a:off x="3120" y="144"/>
              <a:ext cx="2400" cy="193"/>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kumimoji="1" lang="zh-CN" altLang="en-US" sz="1400" b="1" i="1" dirty="0">
                  <a:solidFill>
                    <a:srgbClr val="3333FF"/>
                  </a:solidFill>
                  <a:latin typeface="Times New Roman" panose="02020603050405020304" pitchFamily="18" charset="0"/>
                  <a:cs typeface="Times New Roman" panose="02020603050405020304" pitchFamily="18" charset="0"/>
                </a:rPr>
                <a:t>第 </a:t>
              </a:r>
              <a:r>
                <a:rPr kumimoji="1" lang="en-US" altLang="zh-CN" sz="1400" b="1" i="1" dirty="0" smtClean="0">
                  <a:solidFill>
                    <a:srgbClr val="3333FF"/>
                  </a:solidFill>
                  <a:latin typeface="Times New Roman" panose="02020603050405020304" pitchFamily="18" charset="0"/>
                  <a:cs typeface="Times New Roman" panose="02020603050405020304" pitchFamily="18" charset="0"/>
                </a:rPr>
                <a:t>4</a:t>
              </a:r>
              <a:r>
                <a:rPr kumimoji="1" lang="zh-CN" altLang="en-US" sz="1400" b="1" i="1" dirty="0" smtClean="0">
                  <a:solidFill>
                    <a:srgbClr val="3333FF"/>
                  </a:solidFill>
                  <a:latin typeface="Times New Roman" panose="02020603050405020304" pitchFamily="18" charset="0"/>
                  <a:cs typeface="Times New Roman" panose="02020603050405020304" pitchFamily="18" charset="0"/>
                </a:rPr>
                <a:t>章</a:t>
              </a:r>
              <a:r>
                <a:rPr kumimoji="1" lang="zh-CN" altLang="en-US" sz="1400" b="1" i="1" dirty="0" smtClean="0">
                  <a:solidFill>
                    <a:srgbClr val="3333FF"/>
                  </a:solidFill>
                  <a:latin typeface="Times New Roman" panose="02020603050405020304" pitchFamily="18" charset="0"/>
                </a:rPr>
                <a:t> 常规</a:t>
              </a:r>
              <a:r>
                <a:rPr kumimoji="1" lang="zh-CN" altLang="en-US" sz="1400" b="1" i="1" dirty="0" smtClean="0">
                  <a:solidFill>
                    <a:srgbClr val="3333FF"/>
                  </a:solidFill>
                  <a:latin typeface="Times New Roman" panose="02020603050405020304" pitchFamily="18" charset="0"/>
                  <a:cs typeface="Times New Roman" panose="02020603050405020304" pitchFamily="18" charset="0"/>
                </a:rPr>
                <a:t>控制技术</a:t>
              </a:r>
              <a:endParaRPr kumimoji="1" lang="zh-CN" altLang="en-US" sz="1400" b="1" i="1" dirty="0">
                <a:solidFill>
                  <a:srgbClr val="3333FF"/>
                </a:solidFill>
                <a:latin typeface="Times New Roman" panose="02020603050405020304" pitchFamily="18" charset="0"/>
                <a:cs typeface="Times New Roman" panose="02020603050405020304" pitchFamily="18" charset="0"/>
              </a:endParaRPr>
            </a:p>
          </p:txBody>
        </p:sp>
        <p:sp>
          <p:nvSpPr>
            <p:cNvPr id="1031" name="Text Box 24"/>
            <p:cNvSpPr txBox="1">
              <a:spLocks noChangeArrowheads="1"/>
            </p:cNvSpPr>
            <p:nvPr/>
          </p:nvSpPr>
          <p:spPr bwMode="auto">
            <a:xfrm>
              <a:off x="480" y="192"/>
              <a:ext cx="1392" cy="25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zh-CN" altLang="en-US" sz="2000" b="1" i="1">
                  <a:solidFill>
                    <a:srgbClr val="3333FF"/>
                  </a:solidFill>
                  <a:latin typeface="Times New Roman" panose="02020603050405020304" pitchFamily="18" charset="0"/>
                </a:rPr>
                <a:t>计算机控制技术</a:t>
              </a:r>
            </a:p>
          </p:txBody>
        </p:sp>
        <p:sp>
          <p:nvSpPr>
            <p:cNvPr id="2056" name="Line 25"/>
            <p:cNvSpPr>
              <a:spLocks noChangeShapeType="1"/>
            </p:cNvSpPr>
            <p:nvPr/>
          </p:nvSpPr>
          <p:spPr bwMode="auto">
            <a:xfrm flipV="1">
              <a:off x="192" y="336"/>
              <a:ext cx="336"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159443213"/>
      </p:ext>
    </p:extLst>
  </p:cSld>
  <p:clrMap bg1="lt1" tx1="dk1" bg2="lt2" tx2="dk2" accent1="accent1" accent2="accent2" accent3="accent3" accent4="accent4" accent5="accent5" accent6="accent6" hlink="hlink" folHlink="folHlink"/>
  <p:sldLayoutIdLst>
    <p:sldLayoutId id="2147484443" r:id="rId1"/>
    <p:sldLayoutId id="2147484444" r:id="rId2"/>
    <p:sldLayoutId id="2147484445" r:id="rId3"/>
    <p:sldLayoutId id="2147484446" r:id="rId4"/>
    <p:sldLayoutId id="2147484447" r:id="rId5"/>
    <p:sldLayoutId id="2147484448" r:id="rId6"/>
    <p:sldLayoutId id="2147484449" r:id="rId7"/>
    <p:sldLayoutId id="2147484450" r:id="rId8"/>
    <p:sldLayoutId id="2147484451" r:id="rId9"/>
    <p:sldLayoutId id="2147484452" r:id="rId10"/>
    <p:sldLayoutId id="2147484453" r:id="rId11"/>
    <p:sldLayoutId id="2147484454" r:id="rId12"/>
    <p:sldLayoutId id="2147484455" r:id="rId13"/>
    <p:sldLayoutId id="2147484456" r:id="rId14"/>
    <p:sldLayoutId id="2147484457" r:id="rId15"/>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AC2B8-C764-40F4-A3BE-4C03647DB1BF}" type="datetimeFigureOut">
              <a:rPr lang="zh-CN" altLang="en-US" smtClean="0"/>
              <a:t>2022/8/27</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CE544-3ED5-407A-9AE6-BAF726518C15}" type="slidenum">
              <a:rPr lang="zh-CN" altLang="en-US" smtClean="0"/>
              <a:t>‹#›</a:t>
            </a:fld>
            <a:endParaRPr lang="zh-CN" altLang="en-US"/>
          </a:p>
        </p:txBody>
      </p:sp>
    </p:spTree>
    <p:extLst>
      <p:ext uri="{BB962C8B-B14F-4D97-AF65-F5344CB8AC3E}">
        <p14:creationId xmlns:p14="http://schemas.microsoft.com/office/powerpoint/2010/main" val="2761454899"/>
      </p:ext>
    </p:extLst>
  </p:cSld>
  <p:clrMap bg1="lt1" tx1="dk1" bg2="lt2" tx2="dk2" accent1="accent1" accent2="accent2" accent3="accent3" accent4="accent4" accent5="accent5" accent6="accent6" hlink="hlink" folHlink="folHlink"/>
  <p:sldLayoutIdLst>
    <p:sldLayoutId id="2147484459" r:id="rId1"/>
    <p:sldLayoutId id="2147484460" r:id="rId2"/>
    <p:sldLayoutId id="2147484461" r:id="rId3"/>
    <p:sldLayoutId id="2147484462" r:id="rId4"/>
    <p:sldLayoutId id="2147484463" r:id="rId5"/>
    <p:sldLayoutId id="2147484464" r:id="rId6"/>
    <p:sldLayoutId id="2147484465" r:id="rId7"/>
    <p:sldLayoutId id="2147484466" r:id="rId8"/>
    <p:sldLayoutId id="2147484467" r:id="rId9"/>
    <p:sldLayoutId id="2147484468" r:id="rId10"/>
    <p:sldLayoutId id="214748446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65D11-F3CA-4175-BD83-62B4FD7A977E}" type="datetimeFigureOut">
              <a:rPr lang="zh-CN" altLang="en-US" smtClean="0"/>
              <a:t>2022/8/27</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47BD3-DBDE-45D8-9907-0D387872C40B}" type="slidenum">
              <a:rPr lang="zh-CN" altLang="en-US" smtClean="0"/>
              <a:t>‹#›</a:t>
            </a:fld>
            <a:endParaRPr lang="zh-CN" altLang="en-US"/>
          </a:p>
        </p:txBody>
      </p:sp>
    </p:spTree>
    <p:extLst>
      <p:ext uri="{BB962C8B-B14F-4D97-AF65-F5344CB8AC3E}">
        <p14:creationId xmlns:p14="http://schemas.microsoft.com/office/powerpoint/2010/main" val="1982252971"/>
      </p:ext>
    </p:extLst>
  </p:cSld>
  <p:clrMap bg1="lt1" tx1="dk1" bg2="lt2" tx2="dk2" accent1="accent1" accent2="accent2" accent3="accent3" accent4="accent4" accent5="accent5" accent6="accent6" hlink="hlink" folHlink="folHlink"/>
  <p:sldLayoutIdLst>
    <p:sldLayoutId id="2147484471" r:id="rId1"/>
    <p:sldLayoutId id="2147484472" r:id="rId2"/>
    <p:sldLayoutId id="2147484473" r:id="rId3"/>
    <p:sldLayoutId id="2147484474" r:id="rId4"/>
    <p:sldLayoutId id="2147484475" r:id="rId5"/>
    <p:sldLayoutId id="2147484476" r:id="rId6"/>
    <p:sldLayoutId id="2147484477" r:id="rId7"/>
    <p:sldLayoutId id="2147484478" r:id="rId8"/>
    <p:sldLayoutId id="2147484479" r:id="rId9"/>
    <p:sldLayoutId id="2147484480" r:id="rId10"/>
    <p:sldLayoutId id="214748448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A188E-6049-4A1D-BA57-21C4B136A928}" type="datetimeFigureOut">
              <a:rPr lang="zh-CN" altLang="en-US" smtClean="0"/>
              <a:t>2022/8/27</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01553-90F3-4534-A609-AF9EB85152FA}" type="slidenum">
              <a:rPr lang="zh-CN" altLang="en-US" smtClean="0"/>
              <a:t>‹#›</a:t>
            </a:fld>
            <a:endParaRPr lang="zh-CN" altLang="en-US"/>
          </a:p>
        </p:txBody>
      </p:sp>
    </p:spTree>
    <p:extLst>
      <p:ext uri="{BB962C8B-B14F-4D97-AF65-F5344CB8AC3E}">
        <p14:creationId xmlns:p14="http://schemas.microsoft.com/office/powerpoint/2010/main" val="607668690"/>
      </p:ext>
    </p:extLst>
  </p:cSld>
  <p:clrMap bg1="lt1" tx1="dk1" bg2="lt2" tx2="dk2" accent1="accent1" accent2="accent2" accent3="accent3" accent4="accent4" accent5="accent5" accent6="accent6" hlink="hlink" folHlink="folHlink"/>
  <p:sldLayoutIdLst>
    <p:sldLayoutId id="2147484483" r:id="rId1"/>
    <p:sldLayoutId id="2147484484" r:id="rId2"/>
    <p:sldLayoutId id="2147484485" r:id="rId3"/>
    <p:sldLayoutId id="2147484486" r:id="rId4"/>
    <p:sldLayoutId id="2147484487" r:id="rId5"/>
    <p:sldLayoutId id="2147484488" r:id="rId6"/>
    <p:sldLayoutId id="2147484489" r:id="rId7"/>
    <p:sldLayoutId id="2147484490" r:id="rId8"/>
    <p:sldLayoutId id="2147484491" r:id="rId9"/>
    <p:sldLayoutId id="2147484492" r:id="rId10"/>
    <p:sldLayoutId id="2147484493"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wmf"/><Relationship Id="rId2" Type="http://schemas.openxmlformats.org/officeDocument/2006/relationships/slideLayout" Target="../slideLayouts/slideLayout17.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7.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oleObject" Target="../embeddings/oleObject7.bin"/><Relationship Id="rId7" Type="http://schemas.openxmlformats.org/officeDocument/2006/relationships/image" Target="../media/image160.png"/><Relationship Id="rId2" Type="http://schemas.openxmlformats.org/officeDocument/2006/relationships/slideLayout" Target="../slideLayouts/slideLayout17.xml"/><Relationship Id="rId1" Type="http://schemas.openxmlformats.org/officeDocument/2006/relationships/vmlDrawing" Target="../drawings/vmlDrawing6.v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emf"/><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7.xml"/><Relationship Id="rId1" Type="http://schemas.openxmlformats.org/officeDocument/2006/relationships/vmlDrawing" Target="../drawings/vmlDrawing7.vml"/><Relationship Id="rId5" Type="http://schemas.openxmlformats.org/officeDocument/2006/relationships/image" Target="../media/image20.png"/><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31.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6.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36.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37.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6.xml"/><Relationship Id="rId1" Type="http://schemas.openxmlformats.org/officeDocument/2006/relationships/vmlDrawing" Target="../drawings/vmlDrawing12.vml"/><Relationship Id="rId4" Type="http://schemas.openxmlformats.org/officeDocument/2006/relationships/image" Target="../media/image38.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36.wmf"/><Relationship Id="rId5" Type="http://schemas.openxmlformats.org/officeDocument/2006/relationships/oleObject" Target="../embeddings/oleObject15.bin"/><Relationship Id="rId4" Type="http://schemas.openxmlformats.org/officeDocument/2006/relationships/image" Target="../media/image39.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14.vml"/><Relationship Id="rId4" Type="http://schemas.openxmlformats.org/officeDocument/2006/relationships/image" Target="../media/image40.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vmlDrawing" Target="../drawings/vmlDrawing15.vml"/><Relationship Id="rId4" Type="http://schemas.openxmlformats.org/officeDocument/2006/relationships/image" Target="../media/image41.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image" Target="../media/image42.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17.vml"/><Relationship Id="rId4" Type="http://schemas.openxmlformats.org/officeDocument/2006/relationships/image" Target="../media/image43.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6.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6.xml"/><Relationship Id="rId1" Type="http://schemas.openxmlformats.org/officeDocument/2006/relationships/vmlDrawing" Target="../drawings/vmlDrawing18.vml"/><Relationship Id="rId6" Type="http://schemas.openxmlformats.org/officeDocument/2006/relationships/image" Target="../media/image36.wmf"/><Relationship Id="rId5" Type="http://schemas.openxmlformats.org/officeDocument/2006/relationships/oleObject" Target="../embeddings/oleObject21.bin"/><Relationship Id="rId4" Type="http://schemas.openxmlformats.org/officeDocument/2006/relationships/image" Target="../media/image44.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6.xml"/><Relationship Id="rId1" Type="http://schemas.openxmlformats.org/officeDocument/2006/relationships/vmlDrawing" Target="../drawings/vmlDrawing19.vml"/><Relationship Id="rId4" Type="http://schemas.openxmlformats.org/officeDocument/2006/relationships/image" Target="../media/image45.emf"/></Relationships>
</file>

<file path=ppt/slides/_rels/slide6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7.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6.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6.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1205880"/>
            <a:ext cx="8229600" cy="1143000"/>
          </a:xfrm>
        </p:spPr>
        <p:txBody>
          <a:bodyPr/>
          <a:lstStyle/>
          <a:p>
            <a:pPr eaLnBrk="1" hangingPunct="1"/>
            <a:r>
              <a:rPr kumimoji="0" lang="en-US" altLang="zh-CN" sz="3200" b="1" dirty="0" smtClean="0">
                <a:solidFill>
                  <a:srgbClr val="C00000"/>
                </a:solidFill>
                <a:latin typeface="+mj-ea"/>
                <a:cs typeface="楷体_GB2312"/>
              </a:rPr>
              <a:t>4.4 </a:t>
            </a:r>
            <a:r>
              <a:rPr kumimoji="0" lang="zh-CN" altLang="en-US" sz="3200" b="1" dirty="0">
                <a:solidFill>
                  <a:srgbClr val="C00000"/>
                </a:solidFill>
                <a:latin typeface="+mj-ea"/>
                <a:cs typeface="楷体_GB2312"/>
              </a:rPr>
              <a:t>数字</a:t>
            </a:r>
            <a:r>
              <a:rPr kumimoji="0" lang="en-US" altLang="zh-CN" sz="3200" b="1" dirty="0">
                <a:solidFill>
                  <a:srgbClr val="C00000"/>
                </a:solidFill>
                <a:latin typeface="+mj-ea"/>
                <a:cs typeface="楷体_GB2312"/>
              </a:rPr>
              <a:t>PID</a:t>
            </a:r>
            <a:r>
              <a:rPr kumimoji="0" lang="zh-CN" altLang="en-US" sz="3200" b="1" dirty="0">
                <a:solidFill>
                  <a:srgbClr val="C00000"/>
                </a:solidFill>
                <a:latin typeface="+mj-ea"/>
                <a:cs typeface="楷体_GB2312"/>
              </a:rPr>
              <a:t>控制器的改进</a:t>
            </a:r>
          </a:p>
        </p:txBody>
      </p:sp>
      <p:sp>
        <p:nvSpPr>
          <p:cNvPr id="3075" name="Rectangle 3"/>
          <p:cNvSpPr>
            <a:spLocks noGrp="1" noChangeArrowheads="1"/>
          </p:cNvSpPr>
          <p:nvPr>
            <p:ph idx="1"/>
          </p:nvPr>
        </p:nvSpPr>
        <p:spPr>
          <a:xfrm>
            <a:off x="2052836" y="2348880"/>
            <a:ext cx="5038328" cy="2887960"/>
          </a:xfrm>
        </p:spPr>
        <p:txBody>
          <a:bodyPr/>
          <a:lstStyle/>
          <a:p>
            <a:pPr eaLnBrk="1" hangingPunct="1">
              <a:buFont typeface="Wingdings" pitchFamily="2" charset="2"/>
              <a:buNone/>
            </a:pPr>
            <a:endParaRPr lang="en-US" altLang="zh-CN" sz="2800" b="1" dirty="0">
              <a:solidFill>
                <a:srgbClr val="002060"/>
              </a:solidFill>
              <a:ea typeface="楷体_GB2312"/>
              <a:cs typeface="楷体_GB2312"/>
            </a:endParaRPr>
          </a:p>
          <a:p>
            <a:pPr eaLnBrk="1" hangingPunct="1">
              <a:buFont typeface="Wingdings" panose="05000000000000000000" pitchFamily="2" charset="2"/>
              <a:buChar char="p"/>
            </a:pPr>
            <a:r>
              <a:rPr lang="zh-CN" altLang="en-US" sz="2800" b="1" dirty="0">
                <a:solidFill>
                  <a:srgbClr val="002060"/>
                </a:solidFill>
                <a:latin typeface="+mn-ea"/>
                <a:cs typeface="楷体_GB2312"/>
              </a:rPr>
              <a:t> 积分项的改进</a:t>
            </a:r>
          </a:p>
          <a:p>
            <a:pPr eaLnBrk="1" hangingPunct="1">
              <a:buFont typeface="Wingdings" panose="05000000000000000000" pitchFamily="2" charset="2"/>
              <a:buChar char="p"/>
            </a:pPr>
            <a:r>
              <a:rPr lang="zh-CN" altLang="en-US" sz="2800" b="1" dirty="0">
                <a:solidFill>
                  <a:srgbClr val="002060"/>
                </a:solidFill>
                <a:latin typeface="+mn-ea"/>
                <a:cs typeface="楷体_GB2312"/>
              </a:rPr>
              <a:t> 微分项的改进</a:t>
            </a:r>
          </a:p>
          <a:p>
            <a:pPr eaLnBrk="1" hangingPunct="1">
              <a:buFont typeface="Wingdings" panose="05000000000000000000" pitchFamily="2" charset="2"/>
              <a:buChar char="p"/>
            </a:pPr>
            <a:r>
              <a:rPr lang="zh-CN" altLang="en-US" sz="2800" b="1" dirty="0">
                <a:solidFill>
                  <a:srgbClr val="002060"/>
                </a:solidFill>
                <a:latin typeface="+mn-ea"/>
                <a:cs typeface="楷体_GB2312"/>
              </a:rPr>
              <a:t> 其他改进方法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266" name="Rectangle 3"/>
              <p:cNvSpPr>
                <a:spLocks noGrp="1" noChangeArrowheads="1"/>
              </p:cNvSpPr>
              <p:nvPr>
                <p:ph type="body" sz="half" idx="1"/>
              </p:nvPr>
            </p:nvSpPr>
            <p:spPr>
              <a:xfrm>
                <a:off x="160027" y="836712"/>
                <a:ext cx="8964488" cy="5691187"/>
              </a:xfrm>
            </p:spPr>
            <p:txBody>
              <a:bodyPr/>
              <a:lstStyle/>
              <a:p>
                <a:pPr eaLnBrk="1" hangingPunct="1">
                  <a:spcBef>
                    <a:spcPct val="0"/>
                  </a:spcBef>
                  <a:buFont typeface="Wingdings" pitchFamily="2" charset="2"/>
                  <a:buNone/>
                </a:pPr>
                <a:r>
                  <a:rPr lang="zh-CN" altLang="en-US" sz="2400" b="1" dirty="0">
                    <a:solidFill>
                      <a:srgbClr val="C00000"/>
                    </a:solidFill>
                    <a:latin typeface="+mn-ea"/>
                    <a:cs typeface="楷体_GB2312"/>
                  </a:rPr>
                  <a:t>	变速积分</a:t>
                </a:r>
                <a:r>
                  <a:rPr lang="en-US" altLang="zh-CN" sz="2400" b="1" dirty="0">
                    <a:solidFill>
                      <a:srgbClr val="C00000"/>
                    </a:solidFill>
                    <a:latin typeface="+mn-ea"/>
                    <a:cs typeface="楷体_GB2312"/>
                  </a:rPr>
                  <a:t>PID</a:t>
                </a:r>
                <a:r>
                  <a:rPr lang="zh-CN" altLang="en-US" sz="2400" b="1" dirty="0">
                    <a:solidFill>
                      <a:srgbClr val="C00000"/>
                    </a:solidFill>
                    <a:latin typeface="+mn-ea"/>
                    <a:cs typeface="楷体_GB2312"/>
                  </a:rPr>
                  <a:t>方法：</a:t>
                </a:r>
                <a:endParaRPr lang="en-US" altLang="zh-CN" sz="2400" b="1" dirty="0">
                  <a:solidFill>
                    <a:srgbClr val="C00000"/>
                  </a:solidFill>
                  <a:latin typeface="+mn-ea"/>
                  <a:cs typeface="楷体_GB2312"/>
                </a:endParaRPr>
              </a:p>
              <a:p>
                <a:pPr eaLnBrk="1" hangingPunct="1">
                  <a:spcBef>
                    <a:spcPct val="0"/>
                  </a:spcBef>
                  <a:buFont typeface="Wingdings" pitchFamily="2" charset="2"/>
                  <a:buNone/>
                </a:pPr>
                <a:endParaRPr lang="zh-CN" altLang="en-US" sz="2400" b="1" dirty="0">
                  <a:solidFill>
                    <a:schemeClr val="bg1"/>
                  </a:solidFill>
                  <a:latin typeface="+mn-ea"/>
                  <a:cs typeface="楷体_GB2312"/>
                </a:endParaRPr>
              </a:p>
              <a:p>
                <a:pPr eaLnBrk="1" hangingPunct="1">
                  <a:spcBef>
                    <a:spcPct val="0"/>
                  </a:spcBef>
                  <a:buFont typeface="Wingdings" pitchFamily="2" charset="2"/>
                  <a:buNone/>
                </a:pPr>
                <a:r>
                  <a:rPr lang="zh-CN" altLang="en-US" sz="2400" b="1" dirty="0">
                    <a:solidFill>
                      <a:srgbClr val="002060"/>
                    </a:solidFill>
                    <a:latin typeface="+mn-ea"/>
                    <a:cs typeface="楷体_GB2312"/>
                  </a:rPr>
                  <a:t>	设置一系数 </a:t>
                </a:r>
                <a:r>
                  <a:rPr lang="en-US" altLang="zh-CN" sz="2400" b="1" dirty="0">
                    <a:solidFill>
                      <a:srgbClr val="002060"/>
                    </a:solidFill>
                    <a:latin typeface="+mn-ea"/>
                    <a:cs typeface="Times New Roman" pitchFamily="18" charset="0"/>
                  </a:rPr>
                  <a:t>f[e</a:t>
                </a:r>
                <a:r>
                  <a:rPr lang="en-US" altLang="zh-CN" sz="2400" b="1" dirty="0">
                    <a:solidFill>
                      <a:srgbClr val="002060"/>
                    </a:solidFill>
                    <a:latin typeface="+mn-ea"/>
                    <a:cs typeface="楷体_GB2312"/>
                  </a:rPr>
                  <a:t>(k)]</a:t>
                </a:r>
                <a:r>
                  <a:rPr lang="zh-CN" altLang="en-US" sz="2400" b="1" dirty="0">
                    <a:solidFill>
                      <a:srgbClr val="002060"/>
                    </a:solidFill>
                    <a:latin typeface="+mn-ea"/>
                    <a:cs typeface="楷体_GB2312"/>
                  </a:rPr>
                  <a:t>，它是</a:t>
                </a:r>
                <a:r>
                  <a:rPr lang="en-US" altLang="zh-CN" sz="2400" b="1" dirty="0">
                    <a:solidFill>
                      <a:srgbClr val="002060"/>
                    </a:solidFill>
                    <a:latin typeface="+mn-ea"/>
                    <a:cs typeface="楷体_GB2312"/>
                  </a:rPr>
                  <a:t>e(k)</a:t>
                </a:r>
                <a:r>
                  <a:rPr lang="zh-CN" altLang="en-US" sz="2400" b="1" dirty="0">
                    <a:solidFill>
                      <a:srgbClr val="002060"/>
                    </a:solidFill>
                    <a:latin typeface="+mn-ea"/>
                    <a:cs typeface="楷体_GB2312"/>
                  </a:rPr>
                  <a:t>的函数，当</a:t>
                </a:r>
                <a:r>
                  <a:rPr lang="en-US" altLang="zh-CN" sz="2400" b="1" dirty="0">
                    <a:solidFill>
                      <a:srgbClr val="002060"/>
                    </a:solidFill>
                    <a:latin typeface="+mn-ea"/>
                    <a:cs typeface="楷体_GB2312"/>
                  </a:rPr>
                  <a:t>|e(k)|</a:t>
                </a:r>
                <a:r>
                  <a:rPr lang="zh-CN" altLang="en-US" sz="2400" b="1" dirty="0">
                    <a:solidFill>
                      <a:srgbClr val="002060"/>
                    </a:solidFill>
                    <a:latin typeface="+mn-ea"/>
                    <a:cs typeface="楷体_GB2312"/>
                  </a:rPr>
                  <a:t>增大时，</a:t>
                </a:r>
                <a:r>
                  <a:rPr lang="en-US" altLang="zh-CN" sz="2400" b="1" dirty="0">
                    <a:solidFill>
                      <a:srgbClr val="002060"/>
                    </a:solidFill>
                    <a:latin typeface="+mn-ea"/>
                    <a:cs typeface="楷体_GB2312"/>
                  </a:rPr>
                  <a:t>f</a:t>
                </a:r>
                <a:r>
                  <a:rPr lang="zh-CN" altLang="en-US" sz="2400" b="1" dirty="0">
                    <a:solidFill>
                      <a:srgbClr val="002060"/>
                    </a:solidFill>
                    <a:latin typeface="+mn-ea"/>
                    <a:cs typeface="楷体_GB2312"/>
                  </a:rPr>
                  <a:t>减小，反之则增大。每次采样后，用</a:t>
                </a:r>
                <a:r>
                  <a:rPr lang="en-US" altLang="zh-CN" sz="2400" b="1" dirty="0">
                    <a:solidFill>
                      <a:srgbClr val="002060"/>
                    </a:solidFill>
                    <a:latin typeface="+mn-ea"/>
                    <a:cs typeface="楷体_GB2312"/>
                  </a:rPr>
                  <a:t>f[e(k)]</a:t>
                </a:r>
                <a:r>
                  <a:rPr lang="zh-CN" altLang="en-US" sz="2400" b="1" dirty="0">
                    <a:solidFill>
                      <a:srgbClr val="002060"/>
                    </a:solidFill>
                    <a:latin typeface="+mn-ea"/>
                    <a:cs typeface="楷体_GB2312"/>
                  </a:rPr>
                  <a:t>乘以</a:t>
                </a:r>
                <a:r>
                  <a:rPr lang="en-US" altLang="zh-CN" sz="2400" b="1" dirty="0">
                    <a:solidFill>
                      <a:srgbClr val="002060"/>
                    </a:solidFill>
                    <a:latin typeface="+mn-ea"/>
                    <a:cs typeface="楷体_GB2312"/>
                  </a:rPr>
                  <a:t>e(k)</a:t>
                </a:r>
                <a:r>
                  <a:rPr lang="zh-CN" altLang="en-US" sz="2400" b="1" dirty="0">
                    <a:solidFill>
                      <a:srgbClr val="002060"/>
                    </a:solidFill>
                    <a:latin typeface="+mn-ea"/>
                    <a:cs typeface="楷体_GB2312"/>
                  </a:rPr>
                  <a:t>，再进行累加，即</a:t>
                </a:r>
                <a:r>
                  <a:rPr lang="zh-CN" altLang="en-US" sz="2400" b="1" dirty="0">
                    <a:solidFill>
                      <a:schemeClr val="bg2">
                        <a:lumMod val="75000"/>
                        <a:lumOff val="25000"/>
                      </a:schemeClr>
                    </a:solidFill>
                    <a:latin typeface="+mn-ea"/>
                    <a:cs typeface="楷体_GB2312"/>
                  </a:rPr>
                  <a:t>：</a:t>
                </a:r>
              </a:p>
              <a:p>
                <a:pPr eaLnBrk="1" hangingPunct="1">
                  <a:spcBef>
                    <a:spcPct val="0"/>
                  </a:spcBef>
                  <a:buFont typeface="Wingdings" pitchFamily="2" charset="2"/>
                  <a:buNone/>
                </a:pPr>
                <a:endParaRPr lang="zh-CN" altLang="en-US" sz="2400" b="1" dirty="0">
                  <a:solidFill>
                    <a:schemeClr val="bg2">
                      <a:lumMod val="75000"/>
                      <a:lumOff val="25000"/>
                    </a:schemeClr>
                  </a:solidFill>
                  <a:latin typeface="+mn-ea"/>
                  <a:cs typeface="楷体_GB2312"/>
                </a:endParaRPr>
              </a:p>
              <a:p>
                <a:pPr eaLnBrk="1" hangingPunct="1">
                  <a:spcBef>
                    <a:spcPct val="0"/>
                  </a:spcBef>
                  <a:buFont typeface="Wingdings" pitchFamily="2" charset="2"/>
                  <a:buNone/>
                </a:pPr>
                <a:endParaRPr lang="zh-CN" altLang="en-US" sz="2400" b="1" dirty="0">
                  <a:solidFill>
                    <a:schemeClr val="bg2">
                      <a:lumMod val="75000"/>
                      <a:lumOff val="25000"/>
                    </a:schemeClr>
                  </a:solidFill>
                  <a:latin typeface="+mn-ea"/>
                  <a:cs typeface="楷体_GB2312"/>
                </a:endParaRPr>
              </a:p>
              <a:p>
                <a:pPr eaLnBrk="1" hangingPunct="1">
                  <a:spcBef>
                    <a:spcPct val="0"/>
                  </a:spcBef>
                  <a:buFont typeface="Wingdings" pitchFamily="2" charset="2"/>
                  <a:buNone/>
                </a:pPr>
                <a:r>
                  <a:rPr lang="zh-CN" altLang="en-US" sz="2400" b="1" dirty="0">
                    <a:solidFill>
                      <a:schemeClr val="bg2">
                        <a:lumMod val="75000"/>
                        <a:lumOff val="25000"/>
                      </a:schemeClr>
                    </a:solidFill>
                    <a:latin typeface="+mn-ea"/>
                    <a:cs typeface="楷体_GB2312"/>
                  </a:rPr>
                  <a:t>	</a:t>
                </a:r>
              </a:p>
              <a:p>
                <a:pPr eaLnBrk="1" hangingPunct="1">
                  <a:spcBef>
                    <a:spcPct val="0"/>
                  </a:spcBef>
                  <a:buFont typeface="Wingdings" pitchFamily="2" charset="2"/>
                  <a:buNone/>
                </a:pPr>
                <a:endParaRPr lang="en-US" altLang="zh-CN" sz="2400" b="1" dirty="0">
                  <a:solidFill>
                    <a:srgbClr val="002060"/>
                  </a:solidFill>
                  <a:latin typeface="+mn-ea"/>
                  <a:cs typeface="楷体_GB2312"/>
                </a:endParaRPr>
              </a:p>
              <a:p>
                <a:pPr>
                  <a:spcBef>
                    <a:spcPct val="0"/>
                  </a:spcBef>
                  <a:buNone/>
                </a:pPr>
                <a:r>
                  <a:rPr lang="zh-CN" altLang="en-US" sz="2400" b="1" dirty="0" smtClean="0">
                    <a:solidFill>
                      <a:srgbClr val="002060"/>
                    </a:solidFill>
                    <a:latin typeface="+mn-ea"/>
                    <a:cs typeface="楷体_GB2312"/>
                  </a:rPr>
                  <a:t>    其中：</a:t>
                </a:r>
                <a14:m>
                  <m:oMath xmlns:m="http://schemas.openxmlformats.org/officeDocument/2006/math">
                    <m:r>
                      <a:rPr lang="zh-CN" altLang="en-US" sz="2000" i="1">
                        <a:solidFill>
                          <a:srgbClr val="002060"/>
                        </a:solidFill>
                        <a:latin typeface="Cambria Math" panose="02040503050406030204" pitchFamily="18" charset="0"/>
                      </a:rPr>
                      <m:t>𝑓</m:t>
                    </m:r>
                    <m:r>
                      <a:rPr lang="en-US" altLang="zh-CN"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𝑒</m:t>
                    </m:r>
                    <m:r>
                      <a:rPr lang="en-US" altLang="zh-CN"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𝑘</m:t>
                    </m:r>
                    <m:r>
                      <a:rPr lang="en-US" altLang="zh-CN" sz="2000" i="1">
                        <a:solidFill>
                          <a:srgbClr val="002060"/>
                        </a:solidFill>
                        <a:latin typeface="Cambria Math" panose="02040503050406030204" pitchFamily="18" charset="0"/>
                      </a:rPr>
                      <m:t>)]</m:t>
                    </m:r>
                    <m:r>
                      <a:rPr lang="en-US" altLang="zh-CN" sz="2000" i="1" smtClean="0">
                        <a:solidFill>
                          <a:srgbClr val="002060"/>
                        </a:solidFill>
                        <a:latin typeface="Cambria Math" panose="02040503050406030204" pitchFamily="18" charset="0"/>
                      </a:rPr>
                      <m:t>=</m:t>
                    </m:r>
                    <m:d>
                      <m:dPr>
                        <m:begChr m:val="{"/>
                        <m:endChr m:val=""/>
                        <m:ctrlPr>
                          <a:rPr lang="zh-CN" altLang="en-US" sz="2000" i="1">
                            <a:solidFill>
                              <a:srgbClr val="002060"/>
                            </a:solidFill>
                            <a:latin typeface="Cambria Math" panose="02040503050406030204" pitchFamily="18" charset="0"/>
                          </a:rPr>
                        </m:ctrlPr>
                      </m:dPr>
                      <m:e>
                        <m:m>
                          <m:mPr>
                            <m:plcHide m:val="on"/>
                            <m:mcs>
                              <m:mc>
                                <m:mcPr>
                                  <m:count m:val="1"/>
                                  <m:mcJc m:val="center"/>
                                </m:mcPr>
                              </m:mc>
                            </m:mcs>
                            <m:ctrlPr>
                              <a:rPr lang="zh-CN" altLang="en-US" sz="2000" i="1">
                                <a:solidFill>
                                  <a:srgbClr val="002060"/>
                                </a:solidFill>
                                <a:latin typeface="Cambria Math" panose="02040503050406030204" pitchFamily="18" charset="0"/>
                              </a:rPr>
                            </m:ctrlPr>
                          </m:mPr>
                          <m:mr>
                            <m:e>
                              <m:r>
                                <a:rPr lang="zh-CN" altLang="en-US" sz="2000" i="1">
                                  <a:solidFill>
                                    <a:srgbClr val="002060"/>
                                  </a:solidFill>
                                  <a:latin typeface="Cambria Math" panose="02040503050406030204" pitchFamily="18" charset="0"/>
                                </a:rPr>
                                <m:t>1        </m:t>
                              </m:r>
                              <m:d>
                                <m:dPr>
                                  <m:begChr m:val="|"/>
                                  <m:endChr m:val="|"/>
                                  <m:ctrlPr>
                                    <a:rPr lang="zh-CN" altLang="en-US" sz="2000" i="1">
                                      <a:solidFill>
                                        <a:srgbClr val="002060"/>
                                      </a:solidFill>
                                      <a:latin typeface="Cambria Math" panose="02040503050406030204" pitchFamily="18" charset="0"/>
                                    </a:rPr>
                                  </m:ctrlPr>
                                </m:dPr>
                                <m:e>
                                  <m:r>
                                    <a:rPr lang="zh-CN" altLang="en-US" sz="2000" i="1">
                                      <a:solidFill>
                                        <a:srgbClr val="002060"/>
                                      </a:solidFill>
                                      <a:latin typeface="Cambria Math" panose="02040503050406030204" pitchFamily="18" charset="0"/>
                                    </a:rPr>
                                    <m:t>𝑒</m:t>
                                  </m:r>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𝑘</m:t>
                                  </m:r>
                                  <m:r>
                                    <a:rPr lang="zh-CN" altLang="en-US" sz="2000" i="1">
                                      <a:solidFill>
                                        <a:srgbClr val="002060"/>
                                      </a:solidFill>
                                      <a:latin typeface="Cambria Math" panose="02040503050406030204" pitchFamily="18" charset="0"/>
                                    </a:rPr>
                                    <m:t>)</m:t>
                                  </m:r>
                                </m:e>
                              </m:d>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𝐵</m:t>
                              </m:r>
                              <m:r>
                                <a:rPr lang="zh-CN" altLang="en-US" sz="2000" i="1">
                                  <a:solidFill>
                                    <a:srgbClr val="002060"/>
                                  </a:solidFill>
                                  <a:latin typeface="Cambria Math" panose="02040503050406030204" pitchFamily="18" charset="0"/>
                                </a:rPr>
                                <m:t>   </m:t>
                              </m:r>
                            </m:e>
                          </m:mr>
                          <m:mr>
                            <m:e>
                              <m:f>
                                <m:fPr>
                                  <m:ctrlPr>
                                    <a:rPr lang="zh-CN" altLang="en-US" sz="2000" i="1">
                                      <a:solidFill>
                                        <a:srgbClr val="002060"/>
                                      </a:solidFill>
                                      <a:latin typeface="Cambria Math" panose="02040503050406030204" pitchFamily="18" charset="0"/>
                                    </a:rPr>
                                  </m:ctrlPr>
                                </m:fPr>
                                <m:num>
                                  <m:r>
                                    <a:rPr lang="zh-CN" altLang="en-US" sz="2000" i="1">
                                      <a:solidFill>
                                        <a:srgbClr val="002060"/>
                                      </a:solidFill>
                                      <a:latin typeface="Cambria Math" panose="02040503050406030204" pitchFamily="18" charset="0"/>
                                    </a:rPr>
                                    <m:t>𝐴</m:t>
                                  </m:r>
                                  <m:r>
                                    <a:rPr lang="zh-CN" altLang="en-US" sz="2000" i="1">
                                      <a:solidFill>
                                        <a:srgbClr val="002060"/>
                                      </a:solidFill>
                                      <a:latin typeface="Cambria Math" panose="02040503050406030204" pitchFamily="18" charset="0"/>
                                    </a:rPr>
                                    <m:t>−</m:t>
                                  </m:r>
                                  <m:d>
                                    <m:dPr>
                                      <m:begChr m:val="|"/>
                                      <m:endChr m:val="|"/>
                                      <m:ctrlPr>
                                        <a:rPr lang="zh-CN" altLang="en-US" sz="2000" i="1">
                                          <a:solidFill>
                                            <a:srgbClr val="002060"/>
                                          </a:solidFill>
                                          <a:latin typeface="Cambria Math" panose="02040503050406030204" pitchFamily="18" charset="0"/>
                                        </a:rPr>
                                      </m:ctrlPr>
                                    </m:dPr>
                                    <m:e>
                                      <m:r>
                                        <a:rPr lang="zh-CN" altLang="en-US" sz="2000" i="1">
                                          <a:solidFill>
                                            <a:srgbClr val="002060"/>
                                          </a:solidFill>
                                          <a:latin typeface="Cambria Math" panose="02040503050406030204" pitchFamily="18" charset="0"/>
                                        </a:rPr>
                                        <m:t>𝑒</m:t>
                                      </m:r>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𝑘</m:t>
                                      </m:r>
                                      <m:r>
                                        <a:rPr lang="zh-CN" altLang="en-US" sz="2000" i="1">
                                          <a:solidFill>
                                            <a:srgbClr val="002060"/>
                                          </a:solidFill>
                                          <a:latin typeface="Cambria Math" panose="02040503050406030204" pitchFamily="18" charset="0"/>
                                        </a:rPr>
                                        <m:t>)</m:t>
                                      </m:r>
                                    </m:e>
                                  </m:d>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𝐵</m:t>
                                  </m:r>
                                </m:num>
                                <m:den>
                                  <m:r>
                                    <a:rPr lang="zh-CN" altLang="en-US" sz="2000" i="1">
                                      <a:solidFill>
                                        <a:srgbClr val="002060"/>
                                      </a:solidFill>
                                      <a:latin typeface="Cambria Math" panose="02040503050406030204" pitchFamily="18" charset="0"/>
                                    </a:rPr>
                                    <m:t>𝐴</m:t>
                                  </m:r>
                                </m:den>
                              </m:f>
                              <m:r>
                                <a:rPr lang="zh-CN" altLang="en-US" sz="2000" i="1">
                                  <a:solidFill>
                                    <a:srgbClr val="002060"/>
                                  </a:solidFill>
                                  <a:latin typeface="Cambria Math" panose="02040503050406030204" pitchFamily="18" charset="0"/>
                                </a:rPr>
                                <m:t>   </m:t>
                              </m:r>
                              <m:r>
                                <a:rPr lang="zh-CN" altLang="en-US" sz="2000" i="1">
                                  <a:solidFill>
                                    <a:srgbClr val="002060"/>
                                  </a:solidFill>
                                  <a:latin typeface="Cambria Math" panose="02040503050406030204" pitchFamily="18" charset="0"/>
                                </a:rPr>
                                <m:t>𝐵</m:t>
                              </m:r>
                              <m:r>
                                <a:rPr lang="zh-CN" altLang="en-US" sz="2000" i="1">
                                  <a:solidFill>
                                    <a:srgbClr val="002060"/>
                                  </a:solidFill>
                                  <a:latin typeface="Cambria Math" panose="02040503050406030204" pitchFamily="18" charset="0"/>
                                </a:rPr>
                                <m:t>&lt;</m:t>
                              </m:r>
                              <m:d>
                                <m:dPr>
                                  <m:begChr m:val="|"/>
                                  <m:endChr m:val="|"/>
                                  <m:ctrlPr>
                                    <a:rPr lang="zh-CN" altLang="en-US" sz="2000" i="1">
                                      <a:solidFill>
                                        <a:srgbClr val="002060"/>
                                      </a:solidFill>
                                      <a:latin typeface="Cambria Math" panose="02040503050406030204" pitchFamily="18" charset="0"/>
                                    </a:rPr>
                                  </m:ctrlPr>
                                </m:dPr>
                                <m:e>
                                  <m:r>
                                    <a:rPr lang="zh-CN" altLang="en-US" sz="2000" i="1">
                                      <a:solidFill>
                                        <a:srgbClr val="002060"/>
                                      </a:solidFill>
                                      <a:latin typeface="Cambria Math" panose="02040503050406030204" pitchFamily="18" charset="0"/>
                                    </a:rPr>
                                    <m:t>𝑒</m:t>
                                  </m:r>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𝑘</m:t>
                                  </m:r>
                                  <m:r>
                                    <a:rPr lang="zh-CN" altLang="en-US" sz="2000" i="1">
                                      <a:solidFill>
                                        <a:srgbClr val="002060"/>
                                      </a:solidFill>
                                      <a:latin typeface="Cambria Math" panose="02040503050406030204" pitchFamily="18" charset="0"/>
                                    </a:rPr>
                                    <m:t>)</m:t>
                                  </m:r>
                                </m:e>
                              </m:d>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𝐴</m:t>
                              </m:r>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𝐵</m:t>
                              </m:r>
                            </m:e>
                          </m:mr>
                          <m:mr>
                            <m:e>
                              <m:r>
                                <a:rPr lang="zh-CN" altLang="en-US" sz="2000" i="1">
                                  <a:solidFill>
                                    <a:srgbClr val="002060"/>
                                  </a:solidFill>
                                  <a:latin typeface="Cambria Math" panose="02040503050406030204" pitchFamily="18" charset="0"/>
                                </a:rPr>
                                <m:t>0         </m:t>
                              </m:r>
                              <m:d>
                                <m:dPr>
                                  <m:begChr m:val="|"/>
                                  <m:endChr m:val="|"/>
                                  <m:ctrlPr>
                                    <a:rPr lang="zh-CN" altLang="en-US" sz="2000" i="1">
                                      <a:solidFill>
                                        <a:srgbClr val="002060"/>
                                      </a:solidFill>
                                      <a:latin typeface="Cambria Math" panose="02040503050406030204" pitchFamily="18" charset="0"/>
                                    </a:rPr>
                                  </m:ctrlPr>
                                </m:dPr>
                                <m:e>
                                  <m:r>
                                    <a:rPr lang="zh-CN" altLang="en-US" sz="2000" i="1">
                                      <a:solidFill>
                                        <a:srgbClr val="002060"/>
                                      </a:solidFill>
                                      <a:latin typeface="Cambria Math" panose="02040503050406030204" pitchFamily="18" charset="0"/>
                                    </a:rPr>
                                    <m:t>𝑒</m:t>
                                  </m:r>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𝑘</m:t>
                                  </m:r>
                                  <m:r>
                                    <a:rPr lang="zh-CN" altLang="en-US" sz="2000" i="1">
                                      <a:solidFill>
                                        <a:srgbClr val="002060"/>
                                      </a:solidFill>
                                      <a:latin typeface="Cambria Math" panose="02040503050406030204" pitchFamily="18" charset="0"/>
                                    </a:rPr>
                                    <m:t>)</m:t>
                                  </m:r>
                                </m:e>
                              </m:d>
                              <m:r>
                                <a:rPr lang="zh-CN" altLang="en-US" sz="2000" i="1">
                                  <a:solidFill>
                                    <a:srgbClr val="002060"/>
                                  </a:solidFill>
                                  <a:latin typeface="Cambria Math" panose="02040503050406030204" pitchFamily="18" charset="0"/>
                                </a:rPr>
                                <m:t>&gt;</m:t>
                              </m:r>
                              <m:r>
                                <a:rPr lang="zh-CN" altLang="en-US" sz="2000" i="1">
                                  <a:solidFill>
                                    <a:srgbClr val="002060"/>
                                  </a:solidFill>
                                  <a:latin typeface="Cambria Math" panose="02040503050406030204" pitchFamily="18" charset="0"/>
                                </a:rPr>
                                <m:t>𝐴</m:t>
                              </m:r>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𝐵</m:t>
                              </m:r>
                              <m:r>
                                <a:rPr lang="zh-CN" altLang="en-US" sz="2000" i="1">
                                  <a:solidFill>
                                    <a:srgbClr val="002060"/>
                                  </a:solidFill>
                                  <a:latin typeface="Cambria Math" panose="02040503050406030204" pitchFamily="18" charset="0"/>
                                </a:rPr>
                                <m:t>  </m:t>
                              </m:r>
                            </m:e>
                          </m:mr>
                        </m:m>
                      </m:e>
                    </m:d>
                  </m:oMath>
                </a14:m>
                <a:endParaRPr lang="zh-CN" altLang="en-US" sz="2400" b="1" dirty="0">
                  <a:solidFill>
                    <a:srgbClr val="002060"/>
                  </a:solidFill>
                  <a:latin typeface="+mn-ea"/>
                  <a:cs typeface="楷体_GB2312"/>
                </a:endParaRPr>
              </a:p>
            </p:txBody>
          </p:sp>
        </mc:Choice>
        <mc:Fallback xmlns="">
          <p:sp>
            <p:nvSpPr>
              <p:cNvPr id="11266" name="Rectangle 3"/>
              <p:cNvSpPr>
                <a:spLocks noGrp="1" noRot="1" noChangeAspect="1" noMove="1" noResize="1" noEditPoints="1" noAdjustHandles="1" noChangeArrowheads="1" noChangeShapeType="1" noTextEdit="1"/>
              </p:cNvSpPr>
              <p:nvPr>
                <p:ph type="body" sz="half" idx="1"/>
              </p:nvPr>
            </p:nvSpPr>
            <p:spPr>
              <a:xfrm>
                <a:off x="160027" y="836712"/>
                <a:ext cx="8964488" cy="5691187"/>
              </a:xfrm>
              <a:blipFill>
                <a:blip r:embed="rId3"/>
                <a:stretch>
                  <a:fillRect/>
                </a:stretch>
              </a:blipFill>
            </p:spPr>
            <p:txBody>
              <a:bodyPr/>
              <a:lstStyle/>
              <a:p>
                <a:r>
                  <a:rPr lang="zh-CN" altLang="en-US">
                    <a:noFill/>
                  </a:rPr>
                  <a:t> </a:t>
                </a:r>
              </a:p>
            </p:txBody>
          </p:sp>
        </mc:Fallback>
      </mc:AlternateContent>
      <p:graphicFrame>
        <p:nvGraphicFramePr>
          <p:cNvPr id="11267" name="Object 4"/>
          <p:cNvGraphicFramePr>
            <a:graphicFrameLocks noGrp="1" noChangeAspect="1"/>
          </p:cNvGraphicFramePr>
          <p:nvPr>
            <p:ph sz="quarter" idx="2"/>
            <p:extLst>
              <p:ext uri="{D42A27DB-BD31-4B8C-83A1-F6EECF244321}">
                <p14:modId xmlns:p14="http://schemas.microsoft.com/office/powerpoint/2010/main" val="1261887842"/>
              </p:ext>
            </p:extLst>
          </p:nvPr>
        </p:nvGraphicFramePr>
        <p:xfrm>
          <a:off x="2195736" y="2420888"/>
          <a:ext cx="4149725" cy="881062"/>
        </p:xfrm>
        <a:graphic>
          <a:graphicData uri="http://schemas.openxmlformats.org/presentationml/2006/ole">
            <mc:AlternateContent xmlns:mc="http://schemas.openxmlformats.org/markup-compatibility/2006">
              <mc:Choice xmlns:v="urn:schemas-microsoft-com:vml" Requires="v">
                <p:oleObj spid="_x0000_s11369" name="公式" r:id="rId4" imgW="2273300" imgH="482600" progId="">
                  <p:embed/>
                </p:oleObj>
              </mc:Choice>
              <mc:Fallback>
                <p:oleObj name="公式" r:id="rId4" imgW="2273300" imgH="482600" progId="">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2420888"/>
                        <a:ext cx="4149725" cy="881062"/>
                      </a:xfrm>
                      <a:prstGeom prst="rect">
                        <a:avLst/>
                      </a:prstGeom>
                      <a:solidFill>
                        <a:schemeClr val="accent5"/>
                      </a:solidFill>
                    </p:spPr>
                  </p:pic>
                </p:oleObj>
              </mc:Fallback>
            </mc:AlternateContent>
          </a:graphicData>
        </a:graphic>
      </p:graphicFrame>
      <p:graphicFrame>
        <p:nvGraphicFramePr>
          <p:cNvPr id="11269" name="对象 1"/>
          <p:cNvGraphicFramePr>
            <a:graphicFrameLocks noGrp="1" noChangeAspect="1"/>
          </p:cNvGraphicFramePr>
          <p:nvPr>
            <p:extLst>
              <p:ext uri="{D42A27DB-BD31-4B8C-83A1-F6EECF244321}">
                <p14:modId xmlns:p14="http://schemas.microsoft.com/office/powerpoint/2010/main" val="1766502273"/>
              </p:ext>
            </p:extLst>
          </p:nvPr>
        </p:nvGraphicFramePr>
        <p:xfrm>
          <a:off x="2195736" y="3466405"/>
          <a:ext cx="4176713" cy="431800"/>
        </p:xfrm>
        <a:graphic>
          <a:graphicData uri="http://schemas.openxmlformats.org/presentationml/2006/ole">
            <mc:AlternateContent xmlns:mc="http://schemas.openxmlformats.org/markup-compatibility/2006">
              <mc:Choice xmlns:v="urn:schemas-microsoft-com:vml" Requires="v">
                <p:oleObj spid="_x0000_s11370" name="公式" r:id="rId6" imgW="2336800" imgH="228600" progId="">
                  <p:embed/>
                </p:oleObj>
              </mc:Choice>
              <mc:Fallback>
                <p:oleObj name="公式" r:id="rId6" imgW="2336800" imgH="228600" progId="">
                  <p:embed/>
                  <p:pic>
                    <p:nvPicPr>
                      <p:cNvPr id="0" name="对象 1"/>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3466405"/>
                        <a:ext cx="4176713" cy="431800"/>
                      </a:xfrm>
                      <a:prstGeom prst="rect">
                        <a:avLst/>
                      </a:prstGeom>
                      <a:solidFill>
                        <a:schemeClr val="accent5"/>
                      </a:solidFill>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2" cstate="print"/>
          <a:srcRect/>
          <a:stretch>
            <a:fillRect/>
          </a:stretch>
        </p:blipFill>
        <p:spPr bwMode="auto">
          <a:xfrm>
            <a:off x="1907704" y="2774845"/>
            <a:ext cx="4459288" cy="2357438"/>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12291" name="Object 7"/>
              <p:cNvSpPr txBox="1">
                <a:spLocks noGrp="1"/>
              </p:cNvSpPr>
              <p:nvPr>
                <p:ph/>
              </p:nvPr>
            </p:nvSpPr>
            <p:spPr bwMode="auto">
              <a:xfrm>
                <a:off x="1187450" y="836613"/>
                <a:ext cx="6218238" cy="1928812"/>
              </a:xfrm>
              <a:prstGeom prst="rect">
                <a:avLst/>
              </a:prstGeom>
              <a:noFill/>
            </p:spPr>
            <p:txBody>
              <a:bodyPr>
                <a:normAutofit fontScale="62500" lnSpcReduction="20000"/>
              </a:bodyPr>
              <a:lstStyle/>
              <a:p>
                <a:pPr>
                  <a:buNone/>
                </a:pPr>
                <a14:m>
                  <m:oMathPara xmlns:m="http://schemas.openxmlformats.org/officeDocument/2006/math">
                    <m:oMathParaPr>
                      <m:jc m:val="left"/>
                    </m:oMathParaPr>
                    <m:oMath xmlns:m="http://schemas.openxmlformats.org/officeDocument/2006/math">
                      <m:r>
                        <a:rPr lang="zh-CN" altLang="en-US" i="1" smtClean="0">
                          <a:solidFill>
                            <a:srgbClr val="002060"/>
                          </a:solidFill>
                          <a:latin typeface="Cambria Math" panose="02040503050406030204" pitchFamily="18" charset="0"/>
                        </a:rPr>
                        <m:t>𝑓</m:t>
                      </m:r>
                      <m:d>
                        <m:dPr>
                          <m:begChr m:val="["/>
                          <m:endChr m:val="]"/>
                          <m:ctrlPr>
                            <a:rPr lang="zh-CN" altLang="en-US" i="1" smtClean="0">
                              <a:solidFill>
                                <a:srgbClr val="002060"/>
                              </a:solidFill>
                              <a:latin typeface="Cambria Math" panose="02040503050406030204" pitchFamily="18" charset="0"/>
                            </a:rPr>
                          </m:ctrlPr>
                        </m:dPr>
                        <m:e>
                          <m:r>
                            <a:rPr lang="zh-CN" altLang="en-US" i="1">
                              <a:solidFill>
                                <a:srgbClr val="002060"/>
                              </a:solidFill>
                              <a:latin typeface="Cambria Math" panose="02040503050406030204" pitchFamily="18" charset="0"/>
                            </a:rPr>
                            <m:t>𝑒</m:t>
                          </m:r>
                          <m:r>
                            <a:rPr lang="zh-CN" altLang="en-US"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𝑘</m:t>
                          </m:r>
                          <m:r>
                            <a:rPr lang="zh-CN" altLang="en-US" i="1">
                              <a:solidFill>
                                <a:srgbClr val="002060"/>
                              </a:solidFill>
                              <a:latin typeface="Cambria Math" panose="02040503050406030204" pitchFamily="18" charset="0"/>
                            </a:rPr>
                            <m:t>)</m:t>
                          </m:r>
                        </m:e>
                      </m:d>
                      <m:r>
                        <a:rPr lang="zh-CN" altLang="en-US" i="1">
                          <a:solidFill>
                            <a:srgbClr val="002060"/>
                          </a:solidFill>
                          <a:latin typeface="Cambria Math" panose="02040503050406030204" pitchFamily="18" charset="0"/>
                        </a:rPr>
                        <m:t>=</m:t>
                      </m:r>
                      <m:d>
                        <m:dPr>
                          <m:begChr m:val="{"/>
                          <m:endChr m:val=""/>
                          <m:ctrlPr>
                            <a:rPr lang="zh-CN" altLang="en-US" i="1" smtClean="0">
                              <a:solidFill>
                                <a:srgbClr val="002060"/>
                              </a:solidFill>
                              <a:latin typeface="Cambria Math" panose="02040503050406030204" pitchFamily="18" charset="0"/>
                            </a:rPr>
                          </m:ctrlPr>
                        </m:dPr>
                        <m:e>
                          <m:m>
                            <m:mPr>
                              <m:plcHide m:val="on"/>
                              <m:mcs>
                                <m:mc>
                                  <m:mcPr>
                                    <m:count m:val="1"/>
                                    <m:mcJc m:val="center"/>
                                  </m:mcPr>
                                </m:mc>
                              </m:mcs>
                              <m:ctrlPr>
                                <a:rPr lang="zh-CN" altLang="en-US" i="1">
                                  <a:solidFill>
                                    <a:srgbClr val="002060"/>
                                  </a:solidFill>
                                  <a:latin typeface="Cambria Math" panose="02040503050406030204" pitchFamily="18" charset="0"/>
                                </a:rPr>
                              </m:ctrlPr>
                            </m:mPr>
                            <m:mr>
                              <m:e>
                                <m:r>
                                  <a:rPr lang="zh-CN" altLang="en-US" i="1">
                                    <a:solidFill>
                                      <a:srgbClr val="002060"/>
                                    </a:solidFill>
                                    <a:latin typeface="Cambria Math" panose="02040503050406030204" pitchFamily="18" charset="0"/>
                                  </a:rPr>
                                  <m:t>1        </m:t>
                                </m:r>
                                <m:d>
                                  <m:dPr>
                                    <m:begChr m:val="|"/>
                                    <m:endChr m:val="|"/>
                                    <m:ctrlPr>
                                      <a:rPr lang="zh-CN" altLang="en-US" i="1">
                                        <a:solidFill>
                                          <a:srgbClr val="002060"/>
                                        </a:solidFill>
                                        <a:latin typeface="Cambria Math" panose="02040503050406030204" pitchFamily="18" charset="0"/>
                                      </a:rPr>
                                    </m:ctrlPr>
                                  </m:dPr>
                                  <m:e>
                                    <m:r>
                                      <a:rPr lang="zh-CN" altLang="en-US" i="1">
                                        <a:solidFill>
                                          <a:srgbClr val="002060"/>
                                        </a:solidFill>
                                        <a:latin typeface="Cambria Math" panose="02040503050406030204" pitchFamily="18" charset="0"/>
                                      </a:rPr>
                                      <m:t>𝑒</m:t>
                                    </m:r>
                                    <m:r>
                                      <a:rPr lang="zh-CN" altLang="en-US"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𝑘</m:t>
                                    </m:r>
                                    <m:r>
                                      <a:rPr lang="zh-CN" altLang="en-US" i="1">
                                        <a:solidFill>
                                          <a:srgbClr val="002060"/>
                                        </a:solidFill>
                                        <a:latin typeface="Cambria Math" panose="02040503050406030204" pitchFamily="18" charset="0"/>
                                      </a:rPr>
                                      <m:t>)</m:t>
                                    </m:r>
                                  </m:e>
                                </m:d>
                                <m:r>
                                  <a:rPr lang="zh-CN" altLang="en-US"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𝐵</m:t>
                                </m:r>
                                <m:r>
                                  <a:rPr lang="zh-CN" altLang="en-US" i="1">
                                    <a:solidFill>
                                      <a:srgbClr val="002060"/>
                                    </a:solidFill>
                                    <a:latin typeface="Cambria Math" panose="02040503050406030204" pitchFamily="18" charset="0"/>
                                  </a:rPr>
                                  <m:t>   </m:t>
                                </m:r>
                              </m:e>
                            </m:mr>
                            <m:mr>
                              <m:e>
                                <m:f>
                                  <m:fPr>
                                    <m:ctrlPr>
                                      <a:rPr lang="zh-CN" altLang="en-US" i="1">
                                        <a:solidFill>
                                          <a:srgbClr val="002060"/>
                                        </a:solidFill>
                                        <a:latin typeface="Cambria Math" panose="02040503050406030204" pitchFamily="18" charset="0"/>
                                      </a:rPr>
                                    </m:ctrlPr>
                                  </m:fPr>
                                  <m:num>
                                    <m:r>
                                      <a:rPr lang="zh-CN" altLang="en-US" i="1">
                                        <a:solidFill>
                                          <a:srgbClr val="002060"/>
                                        </a:solidFill>
                                        <a:latin typeface="Cambria Math" panose="02040503050406030204" pitchFamily="18" charset="0"/>
                                      </a:rPr>
                                      <m:t>𝐴</m:t>
                                    </m:r>
                                    <m:r>
                                      <a:rPr lang="zh-CN" altLang="en-US" i="1">
                                        <a:solidFill>
                                          <a:srgbClr val="002060"/>
                                        </a:solidFill>
                                        <a:latin typeface="Cambria Math" panose="02040503050406030204" pitchFamily="18" charset="0"/>
                                      </a:rPr>
                                      <m:t>−</m:t>
                                    </m:r>
                                    <m:d>
                                      <m:dPr>
                                        <m:begChr m:val="|"/>
                                        <m:endChr m:val="|"/>
                                        <m:ctrlPr>
                                          <a:rPr lang="zh-CN" altLang="en-US" i="1">
                                            <a:solidFill>
                                              <a:srgbClr val="002060"/>
                                            </a:solidFill>
                                            <a:latin typeface="Cambria Math" panose="02040503050406030204" pitchFamily="18" charset="0"/>
                                          </a:rPr>
                                        </m:ctrlPr>
                                      </m:dPr>
                                      <m:e>
                                        <m:r>
                                          <a:rPr lang="zh-CN" altLang="en-US" i="1">
                                            <a:solidFill>
                                              <a:srgbClr val="002060"/>
                                            </a:solidFill>
                                            <a:latin typeface="Cambria Math" panose="02040503050406030204" pitchFamily="18" charset="0"/>
                                          </a:rPr>
                                          <m:t>𝑒</m:t>
                                        </m:r>
                                        <m:r>
                                          <a:rPr lang="zh-CN" altLang="en-US"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𝑘</m:t>
                                        </m:r>
                                        <m:r>
                                          <a:rPr lang="zh-CN" altLang="en-US" i="1">
                                            <a:solidFill>
                                              <a:srgbClr val="002060"/>
                                            </a:solidFill>
                                            <a:latin typeface="Cambria Math" panose="02040503050406030204" pitchFamily="18" charset="0"/>
                                          </a:rPr>
                                          <m:t>)</m:t>
                                        </m:r>
                                      </m:e>
                                    </m:d>
                                    <m:r>
                                      <a:rPr lang="zh-CN" altLang="en-US"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𝐵</m:t>
                                    </m:r>
                                  </m:num>
                                  <m:den>
                                    <m:r>
                                      <a:rPr lang="zh-CN" altLang="en-US" i="1">
                                        <a:solidFill>
                                          <a:srgbClr val="002060"/>
                                        </a:solidFill>
                                        <a:latin typeface="Cambria Math" panose="02040503050406030204" pitchFamily="18" charset="0"/>
                                      </a:rPr>
                                      <m:t>𝐴</m:t>
                                    </m:r>
                                  </m:den>
                                </m:f>
                                <m:r>
                                  <a:rPr lang="zh-CN" altLang="en-US" i="1">
                                    <a:solidFill>
                                      <a:srgbClr val="002060"/>
                                    </a:solidFill>
                                    <a:latin typeface="Cambria Math" panose="02040503050406030204" pitchFamily="18" charset="0"/>
                                  </a:rPr>
                                  <m:t>   </m:t>
                                </m:r>
                                <m:r>
                                  <a:rPr lang="zh-CN" altLang="en-US" i="1">
                                    <a:solidFill>
                                      <a:srgbClr val="002060"/>
                                    </a:solidFill>
                                    <a:latin typeface="Cambria Math" panose="02040503050406030204" pitchFamily="18" charset="0"/>
                                  </a:rPr>
                                  <m:t>𝐵</m:t>
                                </m:r>
                                <m:r>
                                  <a:rPr lang="zh-CN" altLang="en-US" i="1">
                                    <a:solidFill>
                                      <a:srgbClr val="002060"/>
                                    </a:solidFill>
                                    <a:latin typeface="Cambria Math" panose="02040503050406030204" pitchFamily="18" charset="0"/>
                                  </a:rPr>
                                  <m:t>&lt;</m:t>
                                </m:r>
                                <m:d>
                                  <m:dPr>
                                    <m:begChr m:val="|"/>
                                    <m:endChr m:val="|"/>
                                    <m:ctrlPr>
                                      <a:rPr lang="zh-CN" altLang="en-US" i="1">
                                        <a:solidFill>
                                          <a:srgbClr val="002060"/>
                                        </a:solidFill>
                                        <a:latin typeface="Cambria Math" panose="02040503050406030204" pitchFamily="18" charset="0"/>
                                      </a:rPr>
                                    </m:ctrlPr>
                                  </m:dPr>
                                  <m:e>
                                    <m:r>
                                      <a:rPr lang="zh-CN" altLang="en-US" i="1">
                                        <a:solidFill>
                                          <a:srgbClr val="002060"/>
                                        </a:solidFill>
                                        <a:latin typeface="Cambria Math" panose="02040503050406030204" pitchFamily="18" charset="0"/>
                                      </a:rPr>
                                      <m:t>𝑒</m:t>
                                    </m:r>
                                    <m:r>
                                      <a:rPr lang="zh-CN" altLang="en-US"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𝑘</m:t>
                                    </m:r>
                                    <m:r>
                                      <a:rPr lang="zh-CN" altLang="en-US" i="1">
                                        <a:solidFill>
                                          <a:srgbClr val="002060"/>
                                        </a:solidFill>
                                        <a:latin typeface="Cambria Math" panose="02040503050406030204" pitchFamily="18" charset="0"/>
                                      </a:rPr>
                                      <m:t>)</m:t>
                                    </m:r>
                                  </m:e>
                                </m:d>
                                <m:r>
                                  <a:rPr lang="zh-CN" altLang="en-US"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𝐴</m:t>
                                </m:r>
                                <m:r>
                                  <a:rPr lang="zh-CN" altLang="en-US"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𝐵</m:t>
                                </m:r>
                              </m:e>
                            </m:mr>
                            <m:mr>
                              <m:e>
                                <m:r>
                                  <a:rPr lang="zh-CN" altLang="en-US" i="1">
                                    <a:solidFill>
                                      <a:srgbClr val="002060"/>
                                    </a:solidFill>
                                    <a:latin typeface="Cambria Math" panose="02040503050406030204" pitchFamily="18" charset="0"/>
                                  </a:rPr>
                                  <m:t>0         </m:t>
                                </m:r>
                                <m:d>
                                  <m:dPr>
                                    <m:begChr m:val="|"/>
                                    <m:endChr m:val="|"/>
                                    <m:ctrlPr>
                                      <a:rPr lang="zh-CN" altLang="en-US" i="1">
                                        <a:solidFill>
                                          <a:srgbClr val="002060"/>
                                        </a:solidFill>
                                        <a:latin typeface="Cambria Math" panose="02040503050406030204" pitchFamily="18" charset="0"/>
                                      </a:rPr>
                                    </m:ctrlPr>
                                  </m:dPr>
                                  <m:e>
                                    <m:r>
                                      <a:rPr lang="zh-CN" altLang="en-US" i="1">
                                        <a:solidFill>
                                          <a:srgbClr val="002060"/>
                                        </a:solidFill>
                                        <a:latin typeface="Cambria Math" panose="02040503050406030204" pitchFamily="18" charset="0"/>
                                      </a:rPr>
                                      <m:t>𝑒</m:t>
                                    </m:r>
                                    <m:r>
                                      <a:rPr lang="zh-CN" altLang="en-US"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𝑘</m:t>
                                    </m:r>
                                    <m:r>
                                      <a:rPr lang="zh-CN" altLang="en-US" i="1">
                                        <a:solidFill>
                                          <a:srgbClr val="002060"/>
                                        </a:solidFill>
                                        <a:latin typeface="Cambria Math" panose="02040503050406030204" pitchFamily="18" charset="0"/>
                                      </a:rPr>
                                      <m:t>)</m:t>
                                    </m:r>
                                  </m:e>
                                </m:d>
                                <m:r>
                                  <a:rPr lang="zh-CN" altLang="en-US" i="1">
                                    <a:solidFill>
                                      <a:srgbClr val="002060"/>
                                    </a:solidFill>
                                    <a:latin typeface="Cambria Math" panose="02040503050406030204" pitchFamily="18" charset="0"/>
                                  </a:rPr>
                                  <m:t>&gt;</m:t>
                                </m:r>
                                <m:r>
                                  <a:rPr lang="zh-CN" altLang="en-US" i="1">
                                    <a:solidFill>
                                      <a:srgbClr val="002060"/>
                                    </a:solidFill>
                                    <a:latin typeface="Cambria Math" panose="02040503050406030204" pitchFamily="18" charset="0"/>
                                  </a:rPr>
                                  <m:t>𝐴</m:t>
                                </m:r>
                                <m:r>
                                  <a:rPr lang="zh-CN" altLang="en-US"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𝐵</m:t>
                                </m:r>
                                <m:r>
                                  <a:rPr lang="zh-CN" altLang="en-US" i="1">
                                    <a:solidFill>
                                      <a:srgbClr val="002060"/>
                                    </a:solidFill>
                                    <a:latin typeface="Cambria Math" panose="02040503050406030204" pitchFamily="18" charset="0"/>
                                  </a:rPr>
                                  <m:t>  </m:t>
                                </m:r>
                              </m:e>
                            </m:mr>
                          </m:m>
                        </m:e>
                      </m:d>
                    </m:oMath>
                  </m:oMathPara>
                </a14:m>
                <a:endParaRPr lang="zh-CN" altLang="en-US" dirty="0">
                  <a:solidFill>
                    <a:srgbClr val="002060"/>
                  </a:solidFill>
                </a:endParaRPr>
              </a:p>
            </p:txBody>
          </p:sp>
        </mc:Choice>
        <mc:Fallback xmlns="">
          <p:sp>
            <p:nvSpPr>
              <p:cNvPr id="12291" name="Object 7"/>
              <p:cNvSpPr txBox="1">
                <a:spLocks noGrp="1" noRot="1" noChangeAspect="1" noMove="1" noResize="1" noEditPoints="1" noAdjustHandles="1" noChangeArrowheads="1" noChangeShapeType="1" noTextEdit="1"/>
              </p:cNvSpPr>
              <p:nvPr>
                <p:ph/>
              </p:nvPr>
            </p:nvSpPr>
            <p:spPr bwMode="auto">
              <a:xfrm>
                <a:off x="1187450" y="836613"/>
                <a:ext cx="6218238" cy="1928812"/>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3"/>
              <p:cNvSpPr>
                <a:spLocks noGrp="1" noChangeArrowheads="1"/>
              </p:cNvSpPr>
              <p:nvPr>
                <p:ph idx="1"/>
              </p:nvPr>
            </p:nvSpPr>
            <p:spPr>
              <a:xfrm>
                <a:off x="251520" y="692696"/>
                <a:ext cx="8612224" cy="5688632"/>
              </a:xfrm>
            </p:spPr>
            <p:txBody>
              <a:bodyPr/>
              <a:lstStyle/>
              <a:p>
                <a:pPr eaLnBrk="1" hangingPunct="1">
                  <a:spcBef>
                    <a:spcPct val="0"/>
                  </a:spcBef>
                  <a:buFont typeface="Wingdings" pitchFamily="2" charset="2"/>
                  <a:buNone/>
                </a:pPr>
                <a:r>
                  <a:rPr lang="zh-CN" altLang="en-US" sz="2400" b="1" dirty="0" smtClean="0">
                    <a:solidFill>
                      <a:srgbClr val="FF0000"/>
                    </a:solidFill>
                    <a:latin typeface="+mn-ea"/>
                    <a:cs typeface="楷体_GB2312"/>
                  </a:rPr>
                  <a:t>（4）消除积分不灵敏区</a:t>
                </a:r>
              </a:p>
              <a:p>
                <a:pPr eaLnBrk="1" hangingPunct="1">
                  <a:spcBef>
                    <a:spcPct val="0"/>
                  </a:spcBef>
                  <a:buFont typeface="Wingdings" pitchFamily="2" charset="2"/>
                  <a:buNone/>
                </a:pPr>
                <a:r>
                  <a:rPr lang="zh-CN" altLang="en-US" sz="2400" b="1" dirty="0" smtClean="0">
                    <a:solidFill>
                      <a:srgbClr val="002060"/>
                    </a:solidFill>
                    <a:latin typeface="+mn-ea"/>
                    <a:cs typeface="楷体_GB2312"/>
                  </a:rPr>
                  <a:t>	</a:t>
                </a:r>
                <a:endParaRPr lang="en-US" altLang="zh-CN" sz="2400" b="1" dirty="0">
                  <a:solidFill>
                    <a:srgbClr val="002060"/>
                  </a:solidFill>
                  <a:latin typeface="+mn-ea"/>
                  <a:cs typeface="楷体_GB2312"/>
                </a:endParaRPr>
              </a:p>
              <a:p>
                <a:pPr eaLnBrk="1" hangingPunct="1">
                  <a:spcBef>
                    <a:spcPct val="0"/>
                  </a:spcBef>
                  <a:buFont typeface="Wingdings" panose="05000000000000000000" pitchFamily="2" charset="2"/>
                  <a:buChar char="p"/>
                </a:pPr>
                <a:r>
                  <a:rPr lang="zh-CN" altLang="en-US" sz="2400" b="1" dirty="0">
                    <a:solidFill>
                      <a:srgbClr val="002060"/>
                    </a:solidFill>
                    <a:latin typeface="+mn-ea"/>
                  </a:rPr>
                  <a:t>积分不灵敏区：当计算机的运行字长较短，采样周期</a:t>
                </a:r>
                <a:r>
                  <a:rPr lang="en-US" altLang="zh-CN" sz="2400" b="1" dirty="0">
                    <a:solidFill>
                      <a:srgbClr val="002060"/>
                    </a:solidFill>
                    <a:latin typeface="+mn-ea"/>
                    <a:cs typeface="Times New Roman" pitchFamily="18" charset="0"/>
                  </a:rPr>
                  <a:t>T</a:t>
                </a:r>
                <a:r>
                  <a:rPr lang="zh-CN" altLang="en-US" sz="2400" b="1" dirty="0">
                    <a:solidFill>
                      <a:srgbClr val="002060"/>
                    </a:solidFill>
                    <a:latin typeface="+mn-ea"/>
                  </a:rPr>
                  <a:t>也短，而积分时间</a:t>
                </a:r>
                <a:r>
                  <a:rPr lang="en-US" altLang="zh-CN" sz="2400" b="1" dirty="0">
                    <a:solidFill>
                      <a:srgbClr val="002060"/>
                    </a:solidFill>
                    <a:latin typeface="+mn-ea"/>
                  </a:rPr>
                  <a:t>T</a:t>
                </a:r>
                <a:r>
                  <a:rPr lang="en-US" altLang="zh-CN" sz="2400" b="1" baseline="-30000" dirty="0">
                    <a:solidFill>
                      <a:srgbClr val="002060"/>
                    </a:solidFill>
                    <a:latin typeface="+mn-ea"/>
                  </a:rPr>
                  <a:t>I</a:t>
                </a:r>
                <a:r>
                  <a:rPr lang="zh-CN" altLang="en-US" sz="2400" b="1" dirty="0">
                    <a:solidFill>
                      <a:srgbClr val="002060"/>
                    </a:solidFill>
                    <a:latin typeface="+mn-ea"/>
                  </a:rPr>
                  <a:t>又较长时，积分项</a:t>
                </a:r>
                <a:r>
                  <a:rPr lang="en-US" altLang="zh-CN" sz="2400" b="1" dirty="0" err="1">
                    <a:solidFill>
                      <a:srgbClr val="002060"/>
                    </a:solidFill>
                    <a:latin typeface="+mn-ea"/>
                  </a:rPr>
                  <a:t>Δu</a:t>
                </a:r>
                <a:r>
                  <a:rPr lang="en-US" altLang="zh-CN" sz="2400" b="1" baseline="-30000" dirty="0" err="1">
                    <a:solidFill>
                      <a:srgbClr val="002060"/>
                    </a:solidFill>
                    <a:latin typeface="+mn-ea"/>
                  </a:rPr>
                  <a:t>I</a:t>
                </a:r>
                <a:r>
                  <a:rPr lang="en-US" altLang="zh-CN" sz="2400" b="1" dirty="0">
                    <a:solidFill>
                      <a:srgbClr val="002060"/>
                    </a:solidFill>
                    <a:latin typeface="+mn-ea"/>
                  </a:rPr>
                  <a:t>(k)</a:t>
                </a:r>
                <a:r>
                  <a:rPr lang="zh-CN" altLang="en-US" sz="2400" b="1" dirty="0">
                    <a:solidFill>
                      <a:srgbClr val="002060"/>
                    </a:solidFill>
                    <a:latin typeface="+mn-ea"/>
                  </a:rPr>
                  <a:t>容易出现小于字长的精度而作为“零”处理，此积分作用消失</a:t>
                </a:r>
                <a:r>
                  <a:rPr lang="zh-CN" altLang="en-US" sz="2400" b="1" dirty="0" smtClean="0">
                    <a:solidFill>
                      <a:srgbClr val="002060"/>
                    </a:solidFill>
                    <a:latin typeface="+mn-ea"/>
                  </a:rPr>
                  <a:t>。</a:t>
                </a:r>
                <a:endParaRPr lang="en-US" altLang="zh-CN" sz="2400" b="1" dirty="0" smtClean="0">
                  <a:solidFill>
                    <a:srgbClr val="002060"/>
                  </a:solidFill>
                  <a:latin typeface="+mn-ea"/>
                </a:endParaRPr>
              </a:p>
              <a:p>
                <a:pPr marL="0" indent="0" eaLnBrk="1" hangingPunct="1">
                  <a:spcBef>
                    <a:spcPct val="0"/>
                  </a:spcBef>
                  <a:buNone/>
                </a:pPr>
                <a14:m>
                  <m:oMathPara xmlns:m="http://schemas.openxmlformats.org/officeDocument/2006/math">
                    <m:oMathParaPr>
                      <m:jc m:val="centerGroup"/>
                    </m:oMathParaPr>
                    <m:oMath xmlns:m="http://schemas.openxmlformats.org/officeDocument/2006/math">
                      <m:r>
                        <a:rPr lang="en-US" altLang="zh-CN" sz="2400" b="0" i="1" smtClean="0">
                          <a:solidFill>
                            <a:srgbClr val="002060"/>
                          </a:solidFill>
                          <a:latin typeface="Cambria Math" panose="02040503050406030204" pitchFamily="18" charset="0"/>
                          <a:ea typeface="Cambria Math" panose="02040503050406030204" pitchFamily="18" charset="0"/>
                        </a:rPr>
                        <m:t>∆</m:t>
                      </m:r>
                      <m:sSub>
                        <m:sSubPr>
                          <m:ctrlPr>
                            <a:rPr lang="en-US" altLang="zh-CN" sz="2400" i="1" smtClean="0">
                              <a:solidFill>
                                <a:srgbClr val="002060"/>
                              </a:solidFill>
                              <a:latin typeface="Cambria Math" panose="02040503050406030204" pitchFamily="18" charset="0"/>
                              <a:ea typeface="Cambria Math" panose="02040503050406030204" pitchFamily="18" charset="0"/>
                            </a:rPr>
                          </m:ctrlPr>
                        </m:sSubPr>
                        <m:e>
                          <m:r>
                            <a:rPr lang="en-US" altLang="zh-CN" sz="2400" b="0" i="1" smtClean="0">
                              <a:solidFill>
                                <a:srgbClr val="002060"/>
                              </a:solidFill>
                              <a:latin typeface="Cambria Math" panose="02040503050406030204" pitchFamily="18" charset="0"/>
                              <a:ea typeface="Cambria Math" panose="02040503050406030204" pitchFamily="18" charset="0"/>
                            </a:rPr>
                            <m:t>𝑈</m:t>
                          </m:r>
                        </m:e>
                        <m:sub>
                          <m:r>
                            <a:rPr lang="en-US" altLang="zh-CN" sz="2400" b="0" i="1" smtClean="0">
                              <a:solidFill>
                                <a:srgbClr val="002060"/>
                              </a:solidFill>
                              <a:latin typeface="Cambria Math" panose="02040503050406030204" pitchFamily="18" charset="0"/>
                              <a:ea typeface="Cambria Math" panose="02040503050406030204" pitchFamily="18" charset="0"/>
                            </a:rPr>
                            <m:t>𝑖</m:t>
                          </m:r>
                        </m:sub>
                      </m:sSub>
                      <m:d>
                        <m:dPr>
                          <m:ctrlPr>
                            <a:rPr lang="en-US" altLang="zh-CN" sz="2400" i="1" smtClean="0">
                              <a:solidFill>
                                <a:srgbClr val="002060"/>
                              </a:solidFill>
                              <a:latin typeface="Cambria Math" panose="02040503050406030204" pitchFamily="18" charset="0"/>
                              <a:ea typeface="Cambria Math" panose="02040503050406030204" pitchFamily="18" charset="0"/>
                            </a:rPr>
                          </m:ctrlPr>
                        </m:dPr>
                        <m:e>
                          <m:r>
                            <a:rPr lang="en-US" altLang="zh-CN" sz="2400" b="0" i="1" smtClean="0">
                              <a:solidFill>
                                <a:srgbClr val="002060"/>
                              </a:solidFill>
                              <a:latin typeface="Cambria Math" panose="02040503050406030204" pitchFamily="18" charset="0"/>
                              <a:ea typeface="Cambria Math" panose="02040503050406030204" pitchFamily="18" charset="0"/>
                            </a:rPr>
                            <m:t>𝑘</m:t>
                          </m:r>
                        </m:e>
                      </m:d>
                      <m:r>
                        <a:rPr lang="en-US" altLang="zh-CN" sz="2400" b="0" i="1" smtClean="0">
                          <a:solidFill>
                            <a:srgbClr val="002060"/>
                          </a:solidFill>
                          <a:latin typeface="Cambria Math" panose="02040503050406030204" pitchFamily="18" charset="0"/>
                          <a:ea typeface="Cambria Math" panose="02040503050406030204" pitchFamily="18" charset="0"/>
                        </a:rPr>
                        <m:t>=</m:t>
                      </m:r>
                      <m:sSub>
                        <m:sSubPr>
                          <m:ctrlPr>
                            <a:rPr lang="en-US" altLang="zh-CN" sz="2400" i="1" smtClean="0">
                              <a:solidFill>
                                <a:srgbClr val="002060"/>
                              </a:solidFill>
                              <a:latin typeface="Cambria Math" panose="02040503050406030204" pitchFamily="18" charset="0"/>
                              <a:ea typeface="Cambria Math" panose="02040503050406030204" pitchFamily="18" charset="0"/>
                            </a:rPr>
                          </m:ctrlPr>
                        </m:sSubPr>
                        <m:e>
                          <m:r>
                            <a:rPr lang="en-US" altLang="zh-CN" sz="2400" b="0" i="1" smtClean="0">
                              <a:solidFill>
                                <a:srgbClr val="002060"/>
                              </a:solidFill>
                              <a:latin typeface="Cambria Math" panose="02040503050406030204" pitchFamily="18" charset="0"/>
                              <a:ea typeface="Cambria Math" panose="02040503050406030204" pitchFamily="18" charset="0"/>
                            </a:rPr>
                            <m:t>𝐾</m:t>
                          </m:r>
                        </m:e>
                        <m:sub>
                          <m:r>
                            <a:rPr lang="en-US" altLang="zh-CN" sz="2400" b="0" i="1" smtClean="0">
                              <a:solidFill>
                                <a:srgbClr val="002060"/>
                              </a:solidFill>
                              <a:latin typeface="Cambria Math" panose="02040503050406030204" pitchFamily="18" charset="0"/>
                              <a:ea typeface="Cambria Math" panose="02040503050406030204" pitchFamily="18" charset="0"/>
                            </a:rPr>
                            <m:t>𝑖</m:t>
                          </m:r>
                        </m:sub>
                      </m:sSub>
                      <m:r>
                        <a:rPr lang="en-US" altLang="zh-CN" sz="2400" b="0" i="1" smtClean="0">
                          <a:solidFill>
                            <a:srgbClr val="002060"/>
                          </a:solidFill>
                          <a:latin typeface="Cambria Math" panose="02040503050406030204" pitchFamily="18" charset="0"/>
                          <a:ea typeface="Cambria Math" panose="02040503050406030204" pitchFamily="18" charset="0"/>
                        </a:rPr>
                        <m:t>𝑒</m:t>
                      </m:r>
                      <m:d>
                        <m:dPr>
                          <m:ctrlPr>
                            <a:rPr lang="en-US" altLang="zh-CN" sz="2400" i="1" smtClean="0">
                              <a:solidFill>
                                <a:srgbClr val="002060"/>
                              </a:solidFill>
                              <a:latin typeface="Cambria Math" panose="02040503050406030204" pitchFamily="18" charset="0"/>
                              <a:ea typeface="Cambria Math" panose="02040503050406030204" pitchFamily="18" charset="0"/>
                            </a:rPr>
                          </m:ctrlPr>
                        </m:dPr>
                        <m:e>
                          <m:r>
                            <a:rPr lang="en-US" altLang="zh-CN" sz="2400" b="0" i="1" smtClean="0">
                              <a:solidFill>
                                <a:srgbClr val="002060"/>
                              </a:solidFill>
                              <a:latin typeface="Cambria Math" panose="02040503050406030204" pitchFamily="18" charset="0"/>
                              <a:ea typeface="Cambria Math" panose="02040503050406030204" pitchFamily="18" charset="0"/>
                            </a:rPr>
                            <m:t>𝑘</m:t>
                          </m:r>
                        </m:e>
                      </m:d>
                      <m:r>
                        <a:rPr lang="en-US" altLang="zh-CN" sz="2400" b="0" i="1" smtClean="0">
                          <a:solidFill>
                            <a:srgbClr val="002060"/>
                          </a:solidFill>
                          <a:latin typeface="Cambria Math" panose="02040503050406030204" pitchFamily="18" charset="0"/>
                          <a:ea typeface="Cambria Math" panose="02040503050406030204" pitchFamily="18" charset="0"/>
                        </a:rPr>
                        <m:t>=</m:t>
                      </m:r>
                      <m:sSub>
                        <m:sSubPr>
                          <m:ctrlPr>
                            <a:rPr lang="en-US" altLang="zh-CN" sz="2400" i="1" smtClean="0">
                              <a:solidFill>
                                <a:srgbClr val="002060"/>
                              </a:solidFill>
                              <a:latin typeface="Cambria Math" panose="02040503050406030204" pitchFamily="18" charset="0"/>
                              <a:ea typeface="Cambria Math" panose="02040503050406030204" pitchFamily="18" charset="0"/>
                            </a:rPr>
                          </m:ctrlPr>
                        </m:sSubPr>
                        <m:e>
                          <m:r>
                            <a:rPr lang="en-US" altLang="zh-CN" sz="2400" b="0" i="1" smtClean="0">
                              <a:solidFill>
                                <a:srgbClr val="002060"/>
                              </a:solidFill>
                              <a:latin typeface="Cambria Math" panose="02040503050406030204" pitchFamily="18" charset="0"/>
                              <a:ea typeface="Cambria Math" panose="02040503050406030204" pitchFamily="18" charset="0"/>
                            </a:rPr>
                            <m:t>𝐾</m:t>
                          </m:r>
                        </m:e>
                        <m:sub>
                          <m:r>
                            <a:rPr lang="en-US" altLang="zh-CN" sz="2400" b="0" i="1" smtClean="0">
                              <a:solidFill>
                                <a:srgbClr val="002060"/>
                              </a:solidFill>
                              <a:latin typeface="Cambria Math" panose="02040503050406030204" pitchFamily="18" charset="0"/>
                              <a:ea typeface="Cambria Math" panose="02040503050406030204" pitchFamily="18" charset="0"/>
                            </a:rPr>
                            <m:t>𝑝</m:t>
                          </m:r>
                        </m:sub>
                      </m:sSub>
                      <m:f>
                        <m:fPr>
                          <m:ctrlPr>
                            <a:rPr lang="en-US" altLang="zh-CN" sz="2400" i="1" smtClean="0">
                              <a:solidFill>
                                <a:srgbClr val="002060"/>
                              </a:solidFill>
                              <a:latin typeface="Cambria Math" panose="02040503050406030204" pitchFamily="18" charset="0"/>
                              <a:ea typeface="Cambria Math" panose="02040503050406030204" pitchFamily="18" charset="0"/>
                            </a:rPr>
                          </m:ctrlPr>
                        </m:fPr>
                        <m:num>
                          <m:r>
                            <a:rPr lang="en-US" altLang="zh-CN" sz="2400" b="0" i="1" smtClean="0">
                              <a:solidFill>
                                <a:srgbClr val="002060"/>
                              </a:solidFill>
                              <a:latin typeface="Cambria Math" panose="02040503050406030204" pitchFamily="18" charset="0"/>
                              <a:ea typeface="Cambria Math" panose="02040503050406030204" pitchFamily="18" charset="0"/>
                            </a:rPr>
                            <m:t>𝑇</m:t>
                          </m:r>
                        </m:num>
                        <m:den>
                          <m:sSub>
                            <m:sSubPr>
                              <m:ctrlPr>
                                <a:rPr lang="en-US" altLang="zh-CN" sz="2400" i="1" smtClean="0">
                                  <a:solidFill>
                                    <a:srgbClr val="002060"/>
                                  </a:solidFill>
                                  <a:latin typeface="Cambria Math" panose="02040503050406030204" pitchFamily="18" charset="0"/>
                                  <a:ea typeface="Cambria Math" panose="02040503050406030204" pitchFamily="18" charset="0"/>
                                </a:rPr>
                              </m:ctrlPr>
                            </m:sSubPr>
                            <m:e>
                              <m:r>
                                <a:rPr lang="en-US" altLang="zh-CN" sz="2400" b="0" i="1" smtClean="0">
                                  <a:solidFill>
                                    <a:srgbClr val="002060"/>
                                  </a:solidFill>
                                  <a:latin typeface="Cambria Math" panose="02040503050406030204" pitchFamily="18" charset="0"/>
                                  <a:ea typeface="Cambria Math" panose="02040503050406030204" pitchFamily="18" charset="0"/>
                                </a:rPr>
                                <m:t>𝑇</m:t>
                              </m:r>
                            </m:e>
                            <m:sub>
                              <m:r>
                                <a:rPr lang="en-US" altLang="zh-CN" sz="2400" b="0" i="1" smtClean="0">
                                  <a:solidFill>
                                    <a:srgbClr val="002060"/>
                                  </a:solidFill>
                                  <a:latin typeface="Cambria Math" panose="02040503050406030204" pitchFamily="18" charset="0"/>
                                  <a:ea typeface="Cambria Math" panose="02040503050406030204" pitchFamily="18" charset="0"/>
                                </a:rPr>
                                <m:t>𝑖</m:t>
                              </m:r>
                            </m:sub>
                          </m:sSub>
                        </m:den>
                      </m:f>
                      <m:r>
                        <a:rPr lang="en-US" altLang="zh-CN" sz="2400" b="0" i="1" smtClean="0">
                          <a:solidFill>
                            <a:srgbClr val="002060"/>
                          </a:solidFill>
                          <a:latin typeface="Cambria Math" panose="02040503050406030204" pitchFamily="18" charset="0"/>
                          <a:ea typeface="Cambria Math" panose="02040503050406030204" pitchFamily="18" charset="0"/>
                        </a:rPr>
                        <m:t>𝑒</m:t>
                      </m:r>
                      <m:r>
                        <a:rPr lang="en-US" altLang="zh-CN" sz="2400" b="0" i="1" smtClean="0">
                          <a:solidFill>
                            <a:srgbClr val="002060"/>
                          </a:solidFill>
                          <a:latin typeface="Cambria Math" panose="02040503050406030204" pitchFamily="18" charset="0"/>
                          <a:ea typeface="Cambria Math" panose="02040503050406030204" pitchFamily="18" charset="0"/>
                        </a:rPr>
                        <m:t>(</m:t>
                      </m:r>
                      <m:r>
                        <a:rPr lang="en-US" altLang="zh-CN" sz="2400" b="0" i="1" smtClean="0">
                          <a:solidFill>
                            <a:srgbClr val="002060"/>
                          </a:solidFill>
                          <a:latin typeface="Cambria Math" panose="02040503050406030204" pitchFamily="18" charset="0"/>
                          <a:ea typeface="Cambria Math" panose="02040503050406030204" pitchFamily="18" charset="0"/>
                        </a:rPr>
                        <m:t>𝑘</m:t>
                      </m:r>
                      <m:r>
                        <a:rPr lang="en-US" altLang="zh-CN" sz="2400" b="0" i="1" smtClean="0">
                          <a:solidFill>
                            <a:srgbClr val="002060"/>
                          </a:solidFill>
                          <a:latin typeface="Cambria Math" panose="02040503050406030204" pitchFamily="18" charset="0"/>
                          <a:ea typeface="Cambria Math" panose="02040503050406030204" pitchFamily="18" charset="0"/>
                        </a:rPr>
                        <m:t>)</m:t>
                      </m:r>
                    </m:oMath>
                  </m:oMathPara>
                </a14:m>
                <a:endParaRPr lang="en-US" altLang="zh-CN" sz="2400" dirty="0">
                  <a:solidFill>
                    <a:srgbClr val="002060"/>
                  </a:solidFill>
                  <a:latin typeface="+mn-ea"/>
                </a:endParaRPr>
              </a:p>
              <a:p>
                <a:pPr eaLnBrk="1" hangingPunct="1">
                  <a:spcBef>
                    <a:spcPct val="0"/>
                  </a:spcBef>
                  <a:buFont typeface="Wingdings" panose="05000000000000000000" pitchFamily="2" charset="2"/>
                  <a:buChar char="p"/>
                </a:pPr>
                <a:endParaRPr kumimoji="0" lang="en-US" altLang="zh-CN" sz="2400" b="1" dirty="0">
                  <a:solidFill>
                    <a:srgbClr val="002060"/>
                  </a:solidFill>
                  <a:latin typeface="+mn-ea"/>
                  <a:cs typeface="楷体_GB2312"/>
                </a:endParaRPr>
              </a:p>
              <a:p>
                <a:pPr eaLnBrk="1" hangingPunct="1">
                  <a:spcBef>
                    <a:spcPct val="0"/>
                  </a:spcBef>
                  <a:buFont typeface="Wingdings" panose="05000000000000000000" pitchFamily="2" charset="2"/>
                  <a:buChar char="p"/>
                </a:pPr>
                <a:r>
                  <a:rPr kumimoji="0" lang="zh-CN" altLang="en-US" sz="2400" b="1" dirty="0">
                    <a:solidFill>
                      <a:srgbClr val="002060"/>
                    </a:solidFill>
                    <a:latin typeface="+mn-ea"/>
                    <a:cs typeface="楷体_GB2312"/>
                  </a:rPr>
                  <a:t>采用措施：</a:t>
                </a:r>
                <a:endParaRPr kumimoji="0" lang="en-US" altLang="zh-CN" sz="2400" b="1" dirty="0">
                  <a:solidFill>
                    <a:srgbClr val="002060"/>
                  </a:solidFill>
                  <a:latin typeface="+mn-ea"/>
                  <a:cs typeface="楷体_GB2312"/>
                </a:endParaRPr>
              </a:p>
              <a:p>
                <a:pPr lvl="1" eaLnBrk="1" hangingPunct="1">
                  <a:spcBef>
                    <a:spcPct val="0"/>
                  </a:spcBef>
                  <a:buClr>
                    <a:schemeClr val="bg1"/>
                  </a:buClr>
                  <a:buSzTx/>
                  <a:buFont typeface="Wingdings" panose="05000000000000000000" pitchFamily="2" charset="2"/>
                  <a:buChar char="Ø"/>
                </a:pPr>
                <a:r>
                  <a:rPr kumimoji="0" lang="zh-CN" altLang="en-US" sz="2400" b="1" dirty="0" smtClean="0">
                    <a:solidFill>
                      <a:srgbClr val="002060"/>
                    </a:solidFill>
                    <a:latin typeface="+mn-ea"/>
                    <a:cs typeface="楷体_GB2312"/>
                  </a:rPr>
                  <a:t>①加长</a:t>
                </a:r>
                <a:r>
                  <a:rPr kumimoji="0" lang="zh-CN" altLang="en-US" sz="2400" b="1" dirty="0">
                    <a:solidFill>
                      <a:srgbClr val="002060"/>
                    </a:solidFill>
                    <a:latin typeface="+mn-ea"/>
                    <a:cs typeface="楷体_GB2312"/>
                  </a:rPr>
                  <a:t>计算机运算字长，以提高运算精度。</a:t>
                </a:r>
                <a:endParaRPr kumimoji="0" lang="en-US" altLang="zh-CN" sz="2400" b="1" dirty="0">
                  <a:solidFill>
                    <a:srgbClr val="002060"/>
                  </a:solidFill>
                  <a:latin typeface="+mn-ea"/>
                  <a:cs typeface="楷体_GB2312"/>
                </a:endParaRPr>
              </a:p>
              <a:p>
                <a:pPr marL="0" indent="0" eaLnBrk="1" hangingPunct="1">
                  <a:spcBef>
                    <a:spcPct val="0"/>
                  </a:spcBef>
                  <a:buClr>
                    <a:schemeClr val="bg1"/>
                  </a:buClr>
                  <a:buSzTx/>
                  <a:buNone/>
                </a:pPr>
                <a:endParaRPr kumimoji="0" lang="zh-CN" altLang="en-US" sz="2400" b="1" dirty="0">
                  <a:solidFill>
                    <a:srgbClr val="002060"/>
                  </a:solidFill>
                  <a:latin typeface="+mn-ea"/>
                  <a:cs typeface="楷体_GB2312"/>
                </a:endParaRPr>
              </a:p>
              <a:p>
                <a:pPr lvl="1" eaLnBrk="1" hangingPunct="1">
                  <a:spcBef>
                    <a:spcPct val="0"/>
                  </a:spcBef>
                  <a:buClr>
                    <a:schemeClr val="bg1"/>
                  </a:buClr>
                  <a:buSzTx/>
                  <a:buFont typeface="Wingdings" panose="05000000000000000000" pitchFamily="2" charset="2"/>
                  <a:buChar char="Ø"/>
                </a:pPr>
                <a:r>
                  <a:rPr kumimoji="0" lang="zh-CN" altLang="en-US" sz="2400" b="1" dirty="0">
                    <a:solidFill>
                      <a:srgbClr val="002060"/>
                    </a:solidFill>
                    <a:latin typeface="+mn-ea"/>
                    <a:cs typeface="楷体_GB2312"/>
                  </a:rPr>
                  <a:t>②当积分项</a:t>
                </a:r>
                <a:r>
                  <a:rPr kumimoji="0" lang="en-US" altLang="zh-CN" sz="2400" b="1" dirty="0" err="1">
                    <a:solidFill>
                      <a:srgbClr val="002060"/>
                    </a:solidFill>
                    <a:latin typeface="+mn-ea"/>
                    <a:cs typeface="楷体_GB2312"/>
                  </a:rPr>
                  <a:t>Δu</a:t>
                </a:r>
                <a:r>
                  <a:rPr kumimoji="0" lang="en-US" altLang="zh-CN" sz="2400" b="1" baseline="-25000" dirty="0" err="1">
                    <a:solidFill>
                      <a:srgbClr val="002060"/>
                    </a:solidFill>
                    <a:latin typeface="+mn-ea"/>
                    <a:cs typeface="楷体_GB2312"/>
                  </a:rPr>
                  <a:t>I</a:t>
                </a:r>
                <a:r>
                  <a:rPr kumimoji="0" lang="en-US" altLang="zh-CN" sz="2400" b="1" dirty="0">
                    <a:solidFill>
                      <a:srgbClr val="002060"/>
                    </a:solidFill>
                    <a:latin typeface="+mn-ea"/>
                    <a:cs typeface="楷体_GB2312"/>
                  </a:rPr>
                  <a:t>(k)</a:t>
                </a:r>
                <a:r>
                  <a:rPr kumimoji="0" lang="zh-CN" altLang="en-US" sz="2400" b="1" dirty="0">
                    <a:solidFill>
                      <a:srgbClr val="002060"/>
                    </a:solidFill>
                    <a:latin typeface="+mn-ea"/>
                    <a:cs typeface="楷体_GB2312"/>
                  </a:rPr>
                  <a:t>出现小于输出精度</a:t>
                </a:r>
                <a:r>
                  <a:rPr kumimoji="0" lang="en-US" altLang="zh-CN" sz="2400" b="1" dirty="0">
                    <a:solidFill>
                      <a:srgbClr val="002060"/>
                    </a:solidFill>
                    <a:latin typeface="+mn-ea"/>
                    <a:cs typeface="楷体_GB2312"/>
                  </a:rPr>
                  <a:t>ε</a:t>
                </a:r>
                <a:r>
                  <a:rPr kumimoji="0" lang="zh-CN" altLang="en-US" sz="2400" b="1" dirty="0">
                    <a:solidFill>
                      <a:srgbClr val="002060"/>
                    </a:solidFill>
                    <a:latin typeface="+mn-ea"/>
                    <a:cs typeface="楷体_GB2312"/>
                  </a:rPr>
                  <a:t>的情况时，不把它作为“零”舍掉，而是累加起来，当累加值大于</a:t>
                </a:r>
                <a:r>
                  <a:rPr kumimoji="0" lang="en-US" altLang="zh-CN" sz="2400" b="1" dirty="0">
                    <a:solidFill>
                      <a:srgbClr val="002060"/>
                    </a:solidFill>
                    <a:latin typeface="+mn-ea"/>
                    <a:cs typeface="楷体_GB2312"/>
                  </a:rPr>
                  <a:t>ε</a:t>
                </a:r>
                <a:r>
                  <a:rPr kumimoji="0" lang="zh-CN" altLang="en-US" sz="2400" b="1" dirty="0">
                    <a:solidFill>
                      <a:srgbClr val="002060"/>
                    </a:solidFill>
                    <a:latin typeface="+mn-ea"/>
                    <a:cs typeface="楷体_GB2312"/>
                  </a:rPr>
                  <a:t>时，则输出该累加值</a:t>
                </a:r>
                <a:r>
                  <a:rPr kumimoji="0" lang="en-US" altLang="zh-CN" sz="2400" b="1" dirty="0">
                    <a:solidFill>
                      <a:srgbClr val="002060"/>
                    </a:solidFill>
                    <a:latin typeface="+mn-ea"/>
                    <a:cs typeface="楷体_GB2312"/>
                  </a:rPr>
                  <a:t>，</a:t>
                </a:r>
                <a:r>
                  <a:rPr kumimoji="0" lang="zh-CN" altLang="en-US" sz="2400" b="1" dirty="0">
                    <a:solidFill>
                      <a:srgbClr val="002060"/>
                    </a:solidFill>
                    <a:latin typeface="+mn-ea"/>
                    <a:cs typeface="楷体_GB2312"/>
                  </a:rPr>
                  <a:t>同时把累加单元清零。</a:t>
                </a:r>
              </a:p>
            </p:txBody>
          </p:sp>
        </mc:Choice>
        <mc:Fallback xmlns="">
          <p:sp>
            <p:nvSpPr>
              <p:cNvPr id="14338" name="Rectangle 3"/>
              <p:cNvSpPr>
                <a:spLocks noGrp="1" noRot="1" noChangeAspect="1" noMove="1" noResize="1" noEditPoints="1" noAdjustHandles="1" noChangeArrowheads="1" noChangeShapeType="1" noTextEdit="1"/>
              </p:cNvSpPr>
              <p:nvPr>
                <p:ph idx="1"/>
              </p:nvPr>
            </p:nvSpPr>
            <p:spPr>
              <a:xfrm>
                <a:off x="251520" y="692696"/>
                <a:ext cx="8612224" cy="5688632"/>
              </a:xfrm>
              <a:blipFill>
                <a:blip r:embed="rId2"/>
                <a:stretch>
                  <a:fillRect l="-1062" t="-857" r="-1486"/>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1520" y="764704"/>
            <a:ext cx="7772400" cy="504056"/>
          </a:xfrm>
        </p:spPr>
        <p:txBody>
          <a:bodyPr/>
          <a:lstStyle/>
          <a:p>
            <a:pPr eaLnBrk="1" hangingPunct="1"/>
            <a:r>
              <a:rPr kumimoji="0" lang="en-US" altLang="zh-CN" sz="3200" dirty="0" smtClean="0">
                <a:solidFill>
                  <a:srgbClr val="C00000"/>
                </a:solidFill>
                <a:latin typeface="+mj-ea"/>
                <a:cs typeface="楷体_GB2312"/>
              </a:rPr>
              <a:t>2 </a:t>
            </a:r>
            <a:r>
              <a:rPr kumimoji="0" lang="zh-CN" altLang="en-US" sz="3200" dirty="0">
                <a:solidFill>
                  <a:srgbClr val="C00000"/>
                </a:solidFill>
                <a:latin typeface="+mj-ea"/>
                <a:cs typeface="楷体_GB2312"/>
              </a:rPr>
              <a:t>微分项的改进</a:t>
            </a:r>
          </a:p>
        </p:txBody>
      </p:sp>
      <mc:AlternateContent xmlns:mc="http://schemas.openxmlformats.org/markup-compatibility/2006" xmlns:a14="http://schemas.microsoft.com/office/drawing/2010/main">
        <mc:Choice Requires="a14">
          <p:sp>
            <p:nvSpPr>
              <p:cNvPr id="15363" name="Rectangle 3"/>
              <p:cNvSpPr>
                <a:spLocks noGrp="1" noChangeArrowheads="1"/>
              </p:cNvSpPr>
              <p:nvPr>
                <p:ph type="body" sz="half" idx="1"/>
              </p:nvPr>
            </p:nvSpPr>
            <p:spPr>
              <a:xfrm>
                <a:off x="251520" y="1628800"/>
                <a:ext cx="8712870" cy="5733256"/>
              </a:xfrm>
            </p:spPr>
            <p:txBody>
              <a:bodyPr/>
              <a:lstStyle/>
              <a:p>
                <a:pPr eaLnBrk="1" hangingPunct="1">
                  <a:spcBef>
                    <a:spcPct val="0"/>
                  </a:spcBef>
                  <a:buSzPct val="70000"/>
                  <a:buFont typeface="Wingdings" panose="05000000000000000000" pitchFamily="2" charset="2"/>
                  <a:buChar char="p"/>
                </a:pPr>
                <a:r>
                  <a:rPr lang="en-US" altLang="zh-CN" sz="2400" b="1" dirty="0" smtClean="0">
                    <a:solidFill>
                      <a:srgbClr val="002060"/>
                    </a:solidFill>
                    <a:latin typeface="+mn-ea"/>
                    <a:cs typeface="楷体_GB2312"/>
                  </a:rPr>
                  <a:t>PID</a:t>
                </a:r>
                <a:r>
                  <a:rPr lang="zh-CN" altLang="en-US" sz="2400" b="1" dirty="0">
                    <a:solidFill>
                      <a:srgbClr val="002060"/>
                    </a:solidFill>
                    <a:latin typeface="+mn-ea"/>
                    <a:cs typeface="楷体_GB2312"/>
                  </a:rPr>
                  <a:t>调节器的微分作用改善系统的动态品质、减少超调、抑制振荡</a:t>
                </a:r>
                <a:r>
                  <a:rPr lang="zh-CN" altLang="en-US" sz="2400" b="1" dirty="0" smtClean="0">
                    <a:solidFill>
                      <a:srgbClr val="002060"/>
                    </a:solidFill>
                    <a:latin typeface="+mn-ea"/>
                    <a:cs typeface="楷体_GB2312"/>
                  </a:rPr>
                  <a:t>。</a:t>
                </a:r>
                <a:r>
                  <a:rPr lang="zh-CN" altLang="en-US" sz="2400" b="1" dirty="0">
                    <a:solidFill>
                      <a:srgbClr val="002060"/>
                    </a:solidFill>
                    <a:latin typeface="+mn-ea"/>
                    <a:cs typeface="楷体_GB2312"/>
                  </a:rPr>
                  <a:t>	</a:t>
                </a:r>
              </a:p>
              <a:p>
                <a:pPr eaLnBrk="1" hangingPunct="1">
                  <a:spcBef>
                    <a:spcPct val="0"/>
                  </a:spcBef>
                  <a:buSzPct val="70000"/>
                  <a:buFont typeface="Wingdings" panose="05000000000000000000" pitchFamily="2" charset="2"/>
                  <a:buChar char="p"/>
                </a:pPr>
                <a:r>
                  <a:rPr lang="zh-CN" altLang="en-US" sz="2400" b="1" dirty="0">
                    <a:solidFill>
                      <a:srgbClr val="002060"/>
                    </a:solidFill>
                    <a:latin typeface="+mn-ea"/>
                    <a:cs typeface="楷体_GB2312"/>
                  </a:rPr>
                  <a:t>在标准数字</a:t>
                </a:r>
                <a:r>
                  <a:rPr lang="en-US" altLang="zh-CN" sz="2400" b="1" dirty="0">
                    <a:solidFill>
                      <a:srgbClr val="002060"/>
                    </a:solidFill>
                    <a:latin typeface="+mn-ea"/>
                    <a:cs typeface="楷体_GB2312"/>
                  </a:rPr>
                  <a:t>PID</a:t>
                </a:r>
                <a:r>
                  <a:rPr lang="zh-CN" altLang="en-US" sz="2400" b="1" dirty="0">
                    <a:solidFill>
                      <a:srgbClr val="002060"/>
                    </a:solidFill>
                    <a:latin typeface="+mn-ea"/>
                    <a:cs typeface="楷体_GB2312"/>
                  </a:rPr>
                  <a:t>调节器中，微分项为：</a:t>
                </a:r>
                <a:endParaRPr lang="en-US" altLang="zh-CN" sz="2400" b="1" dirty="0">
                  <a:solidFill>
                    <a:srgbClr val="002060"/>
                  </a:solidFill>
                  <a:latin typeface="+mn-ea"/>
                  <a:cs typeface="楷体_GB2312"/>
                </a:endParaRPr>
              </a:p>
              <a:p>
                <a:pPr marL="0" indent="0" eaLnBrk="1" hangingPunct="1">
                  <a:spcBef>
                    <a:spcPct val="0"/>
                  </a:spcBef>
                  <a:buSzPct val="70000"/>
                  <a:buNone/>
                </a:pPr>
                <a:r>
                  <a:rPr lang="en-US" altLang="zh-CN" sz="2400" b="1" dirty="0">
                    <a:solidFill>
                      <a:srgbClr val="002060"/>
                    </a:solidFill>
                    <a:latin typeface="+mn-ea"/>
                  </a:rPr>
                  <a:t>	</a:t>
                </a:r>
                <a14:m>
                  <m:oMath xmlns:m="http://schemas.openxmlformats.org/officeDocument/2006/math">
                    <m:sSub>
                      <m:sSubPr>
                        <m:ctrlPr>
                          <a:rPr lang="zh-CN" altLang="en-US" sz="2400" i="1" smtClean="0">
                            <a:solidFill>
                              <a:srgbClr val="002060"/>
                            </a:solidFill>
                            <a:latin typeface="Cambria Math" panose="02040503050406030204" pitchFamily="18" charset="0"/>
                          </a:rPr>
                        </m:ctrlPr>
                      </m:sSubPr>
                      <m:e>
                        <m:r>
                          <a:rPr lang="zh-CN" altLang="en-US" sz="2400" i="1">
                            <a:solidFill>
                              <a:srgbClr val="002060"/>
                            </a:solidFill>
                            <a:latin typeface="Cambria Math" panose="02040503050406030204" pitchFamily="18" charset="0"/>
                          </a:rPr>
                          <m:t>𝑢</m:t>
                        </m:r>
                      </m:e>
                      <m:sub>
                        <m:r>
                          <a:rPr lang="zh-CN" altLang="en-US" sz="2400" i="1">
                            <a:solidFill>
                              <a:srgbClr val="002060"/>
                            </a:solidFill>
                            <a:latin typeface="Cambria Math" panose="02040503050406030204" pitchFamily="18" charset="0"/>
                          </a:rPr>
                          <m:t>𝐷</m:t>
                        </m:r>
                      </m:sub>
                    </m:sSub>
                    <m:r>
                      <a:rPr lang="zh-CN" altLang="en-US" sz="2400" i="1">
                        <a:solidFill>
                          <a:srgbClr val="002060"/>
                        </a:solidFill>
                        <a:latin typeface="Cambria Math" panose="02040503050406030204" pitchFamily="18" charset="0"/>
                      </a:rPr>
                      <m:t>(</m:t>
                    </m:r>
                    <m:r>
                      <a:rPr lang="zh-CN" altLang="en-US" sz="2400" i="1">
                        <a:solidFill>
                          <a:srgbClr val="002060"/>
                        </a:solidFill>
                        <a:latin typeface="Cambria Math" panose="02040503050406030204" pitchFamily="18" charset="0"/>
                      </a:rPr>
                      <m:t>𝑘</m:t>
                    </m:r>
                    <m:r>
                      <a:rPr lang="zh-CN" altLang="en-US" sz="2400" i="1">
                        <a:solidFill>
                          <a:srgbClr val="002060"/>
                        </a:solidFill>
                        <a:latin typeface="Cambria Math" panose="02040503050406030204" pitchFamily="18" charset="0"/>
                      </a:rPr>
                      <m:t>)=</m:t>
                    </m:r>
                    <m:sSub>
                      <m:sSubPr>
                        <m:ctrlPr>
                          <a:rPr lang="zh-CN" altLang="en-US" sz="2400" i="1">
                            <a:solidFill>
                              <a:srgbClr val="002060"/>
                            </a:solidFill>
                            <a:latin typeface="Cambria Math" panose="02040503050406030204" pitchFamily="18" charset="0"/>
                          </a:rPr>
                        </m:ctrlPr>
                      </m:sSubPr>
                      <m:e>
                        <m:r>
                          <a:rPr lang="zh-CN" altLang="en-US" sz="2400" i="1">
                            <a:solidFill>
                              <a:srgbClr val="002060"/>
                            </a:solidFill>
                            <a:latin typeface="Cambria Math" panose="02040503050406030204" pitchFamily="18" charset="0"/>
                          </a:rPr>
                          <m:t>𝐾</m:t>
                        </m:r>
                      </m:e>
                      <m:sub>
                        <m:r>
                          <a:rPr lang="zh-CN" altLang="en-US" sz="2400" i="1">
                            <a:solidFill>
                              <a:srgbClr val="002060"/>
                            </a:solidFill>
                            <a:latin typeface="Cambria Math" panose="02040503050406030204" pitchFamily="18" charset="0"/>
                          </a:rPr>
                          <m:t>𝐷</m:t>
                        </m:r>
                      </m:sub>
                    </m:sSub>
                    <m:d>
                      <m:dPr>
                        <m:begChr m:val="["/>
                        <m:endChr m:val="]"/>
                        <m:ctrlPr>
                          <a:rPr lang="zh-CN" altLang="en-US" sz="2400" i="1">
                            <a:solidFill>
                              <a:srgbClr val="002060"/>
                            </a:solidFill>
                            <a:latin typeface="Cambria Math" panose="02040503050406030204" pitchFamily="18" charset="0"/>
                          </a:rPr>
                        </m:ctrlPr>
                      </m:dPr>
                      <m:e>
                        <m:r>
                          <a:rPr lang="zh-CN" altLang="en-US" sz="2400" i="1">
                            <a:solidFill>
                              <a:srgbClr val="002060"/>
                            </a:solidFill>
                            <a:latin typeface="Cambria Math" panose="02040503050406030204" pitchFamily="18" charset="0"/>
                          </a:rPr>
                          <m:t>𝑒</m:t>
                        </m:r>
                        <m:r>
                          <a:rPr lang="zh-CN" altLang="en-US" sz="2400" i="1">
                            <a:solidFill>
                              <a:srgbClr val="002060"/>
                            </a:solidFill>
                            <a:latin typeface="Cambria Math" panose="02040503050406030204" pitchFamily="18" charset="0"/>
                          </a:rPr>
                          <m:t>(</m:t>
                        </m:r>
                        <m:r>
                          <a:rPr lang="zh-CN" altLang="en-US" sz="2400" i="1">
                            <a:solidFill>
                              <a:srgbClr val="002060"/>
                            </a:solidFill>
                            <a:latin typeface="Cambria Math" panose="02040503050406030204" pitchFamily="18" charset="0"/>
                          </a:rPr>
                          <m:t>𝑘</m:t>
                        </m:r>
                        <m:r>
                          <a:rPr lang="zh-CN" altLang="en-US" sz="2400" i="1">
                            <a:solidFill>
                              <a:srgbClr val="002060"/>
                            </a:solidFill>
                            <a:latin typeface="Cambria Math" panose="02040503050406030204" pitchFamily="18" charset="0"/>
                          </a:rPr>
                          <m:t>)−</m:t>
                        </m:r>
                        <m:r>
                          <a:rPr lang="zh-CN" altLang="en-US" sz="2400" i="1">
                            <a:solidFill>
                              <a:srgbClr val="002060"/>
                            </a:solidFill>
                            <a:latin typeface="Cambria Math" panose="02040503050406030204" pitchFamily="18" charset="0"/>
                          </a:rPr>
                          <m:t>𝑒</m:t>
                        </m:r>
                        <m:r>
                          <a:rPr lang="zh-CN" altLang="en-US" sz="2400" i="1">
                            <a:solidFill>
                              <a:srgbClr val="002060"/>
                            </a:solidFill>
                            <a:latin typeface="Cambria Math" panose="02040503050406030204" pitchFamily="18" charset="0"/>
                          </a:rPr>
                          <m:t>(</m:t>
                        </m:r>
                        <m:r>
                          <a:rPr lang="zh-CN" altLang="en-US" sz="2400" i="1">
                            <a:solidFill>
                              <a:srgbClr val="002060"/>
                            </a:solidFill>
                            <a:latin typeface="Cambria Math" panose="02040503050406030204" pitchFamily="18" charset="0"/>
                          </a:rPr>
                          <m:t>𝑘</m:t>
                        </m:r>
                        <m:r>
                          <a:rPr lang="zh-CN" altLang="en-US" sz="2400" i="1">
                            <a:solidFill>
                              <a:srgbClr val="002060"/>
                            </a:solidFill>
                            <a:latin typeface="Cambria Math" panose="02040503050406030204" pitchFamily="18" charset="0"/>
                          </a:rPr>
                          <m:t>−1)</m:t>
                        </m:r>
                      </m:e>
                    </m:d>
                  </m:oMath>
                </a14:m>
                <a:r>
                  <a:rPr lang="en-US" altLang="zh-CN" sz="2400" b="1" dirty="0">
                    <a:solidFill>
                      <a:srgbClr val="002060"/>
                    </a:solidFill>
                    <a:latin typeface="+mn-ea"/>
                    <a:cs typeface="楷体_GB2312"/>
                  </a:rPr>
                  <a:t> </a:t>
                </a:r>
              </a:p>
              <a:p>
                <a:pPr marL="0" indent="0" eaLnBrk="1" hangingPunct="1">
                  <a:spcBef>
                    <a:spcPct val="0"/>
                  </a:spcBef>
                  <a:buSzPct val="70000"/>
                  <a:buNone/>
                </a:pPr>
                <a:r>
                  <a:rPr lang="en-US" altLang="zh-CN" sz="2400" b="1" dirty="0">
                    <a:solidFill>
                      <a:srgbClr val="002060"/>
                    </a:solidFill>
                    <a:latin typeface="+mn-ea"/>
                    <a:cs typeface="楷体_GB2312"/>
                  </a:rPr>
                  <a:t>	</a:t>
                </a:r>
                <a:r>
                  <a:rPr lang="zh-CN" altLang="en-US" sz="2400" b="1" dirty="0">
                    <a:solidFill>
                      <a:srgbClr val="002060"/>
                    </a:solidFill>
                    <a:latin typeface="+mn-ea"/>
                    <a:cs typeface="楷体_GB2312"/>
                  </a:rPr>
                  <a:t>微分作用仅局限于一个采样周期有一个大幅度的</a:t>
                </a:r>
                <a:r>
                  <a:rPr lang="zh-CN" altLang="en-US" sz="2400" b="1" dirty="0" smtClean="0">
                    <a:solidFill>
                      <a:srgbClr val="002060"/>
                    </a:solidFill>
                    <a:latin typeface="+mn-ea"/>
                    <a:cs typeface="楷体_GB2312"/>
                  </a:rPr>
                  <a:t>输出</a:t>
                </a:r>
                <a:endParaRPr lang="en-US" altLang="zh-CN" sz="2400" b="1" dirty="0">
                  <a:solidFill>
                    <a:srgbClr val="002060"/>
                  </a:solidFill>
                  <a:latin typeface="+mn-ea"/>
                  <a:cs typeface="楷体_GB2312"/>
                </a:endParaRPr>
              </a:p>
              <a:p>
                <a:pPr eaLnBrk="1" hangingPunct="1">
                  <a:spcBef>
                    <a:spcPct val="0"/>
                  </a:spcBef>
                  <a:buSzPct val="70000"/>
                  <a:buFont typeface="Wingdings" panose="05000000000000000000" pitchFamily="2" charset="2"/>
                  <a:buChar char="p"/>
                </a:pPr>
                <a:r>
                  <a:rPr lang="zh-CN" altLang="en-US" sz="2400" b="1" dirty="0">
                    <a:solidFill>
                      <a:srgbClr val="002060"/>
                    </a:solidFill>
                    <a:latin typeface="+mn-ea"/>
                    <a:cs typeface="楷体_GB2312"/>
                  </a:rPr>
                  <a:t>在</a:t>
                </a:r>
                <a:r>
                  <a:rPr lang="zh-CN" altLang="en-US" sz="2400" b="1" dirty="0">
                    <a:solidFill>
                      <a:srgbClr val="002060"/>
                    </a:solidFill>
                    <a:latin typeface="+mn-ea"/>
                  </a:rPr>
                  <a:t>实际</a:t>
                </a:r>
                <a:r>
                  <a:rPr lang="zh-CN" altLang="en-US" sz="2400" b="1" dirty="0">
                    <a:solidFill>
                      <a:srgbClr val="002060"/>
                    </a:solidFill>
                    <a:latin typeface="+mn-ea"/>
                    <a:cs typeface="楷体_GB2312"/>
                  </a:rPr>
                  <a:t>使用这会产生两方面的问题</a:t>
                </a:r>
                <a:r>
                  <a:rPr lang="zh-CN" altLang="en-US" sz="2400" b="1" dirty="0" smtClean="0">
                    <a:solidFill>
                      <a:srgbClr val="002060"/>
                    </a:solidFill>
                    <a:latin typeface="+mn-ea"/>
                    <a:cs typeface="楷体_GB2312"/>
                  </a:rPr>
                  <a:t>：</a:t>
                </a:r>
                <a:endParaRPr lang="en-US" altLang="zh-CN" sz="2400" b="1" dirty="0" smtClean="0">
                  <a:solidFill>
                    <a:srgbClr val="002060"/>
                  </a:solidFill>
                  <a:latin typeface="+mn-ea"/>
                  <a:cs typeface="楷体_GB2312"/>
                </a:endParaRPr>
              </a:p>
              <a:p>
                <a:pPr lvl="1" eaLnBrk="1" hangingPunct="1">
                  <a:spcBef>
                    <a:spcPct val="0"/>
                  </a:spcBef>
                  <a:buClr>
                    <a:schemeClr val="bg1"/>
                  </a:buClr>
                  <a:buSzPct val="70000"/>
                  <a:buFont typeface="Wingdings" panose="05000000000000000000" pitchFamily="2" charset="2"/>
                  <a:buChar char="Ø"/>
                </a:pPr>
                <a:r>
                  <a:rPr lang="zh-CN" altLang="en-US" sz="2000" b="1" dirty="0" smtClean="0">
                    <a:solidFill>
                      <a:srgbClr val="002060"/>
                    </a:solidFill>
                    <a:latin typeface="+mn-ea"/>
                    <a:cs typeface="楷体_GB2312"/>
                  </a:rPr>
                  <a:t>控制</a:t>
                </a:r>
                <a:r>
                  <a:rPr lang="zh-CN" altLang="en-US" sz="2000" b="1" dirty="0">
                    <a:solidFill>
                      <a:srgbClr val="002060"/>
                    </a:solidFill>
                    <a:latin typeface="+mn-ea"/>
                    <a:cs typeface="楷体_GB2312"/>
                  </a:rPr>
                  <a:t>输出可能超过执行机构或</a:t>
                </a:r>
                <a:r>
                  <a:rPr lang="en-US" altLang="zh-CN" sz="2000" b="1" dirty="0">
                    <a:solidFill>
                      <a:srgbClr val="002060"/>
                    </a:solidFill>
                    <a:latin typeface="+mn-ea"/>
                    <a:cs typeface="楷体_GB2312"/>
                  </a:rPr>
                  <a:t>D/A</a:t>
                </a:r>
                <a:r>
                  <a:rPr lang="zh-CN" altLang="en-US" sz="2000" b="1" dirty="0">
                    <a:solidFill>
                      <a:srgbClr val="002060"/>
                    </a:solidFill>
                    <a:latin typeface="+mn-ea"/>
                    <a:cs typeface="楷体_GB2312"/>
                  </a:rPr>
                  <a:t>转换的上下限</a:t>
                </a:r>
                <a:r>
                  <a:rPr lang="zh-CN" altLang="en-US" sz="2000" b="1" dirty="0" smtClean="0">
                    <a:solidFill>
                      <a:srgbClr val="002060"/>
                    </a:solidFill>
                    <a:latin typeface="+mn-ea"/>
                    <a:cs typeface="楷体_GB2312"/>
                  </a:rPr>
                  <a:t>；</a:t>
                </a:r>
                <a:endParaRPr lang="en-US" altLang="zh-CN" sz="2000" b="1" dirty="0" smtClean="0">
                  <a:solidFill>
                    <a:srgbClr val="002060"/>
                  </a:solidFill>
                  <a:latin typeface="+mn-ea"/>
                  <a:cs typeface="楷体_GB2312"/>
                </a:endParaRPr>
              </a:p>
              <a:p>
                <a:pPr lvl="1" eaLnBrk="1" hangingPunct="1">
                  <a:spcBef>
                    <a:spcPct val="0"/>
                  </a:spcBef>
                  <a:buClr>
                    <a:schemeClr val="bg1"/>
                  </a:buClr>
                  <a:buSzPct val="70000"/>
                  <a:buFont typeface="Wingdings" panose="05000000000000000000" pitchFamily="2" charset="2"/>
                  <a:buChar char="Ø"/>
                </a:pPr>
                <a:r>
                  <a:rPr lang="zh-CN" altLang="en-US" sz="2000" b="1" dirty="0" smtClean="0">
                    <a:solidFill>
                      <a:srgbClr val="002060"/>
                    </a:solidFill>
                    <a:latin typeface="+mn-ea"/>
                    <a:cs typeface="楷体_GB2312"/>
                  </a:rPr>
                  <a:t>执行机构</a:t>
                </a:r>
                <a:r>
                  <a:rPr lang="zh-CN" altLang="en-US" sz="2000" b="1" dirty="0">
                    <a:solidFill>
                      <a:srgbClr val="002060"/>
                    </a:solidFill>
                    <a:latin typeface="+mn-ea"/>
                    <a:cs typeface="楷体_GB2312"/>
                  </a:rPr>
                  <a:t>的响应速度可能跟不上，无法在短时间内跟踪这种较大的微分输出</a:t>
                </a:r>
                <a:r>
                  <a:rPr lang="zh-CN" altLang="en-US" sz="2000" b="1" dirty="0" smtClean="0">
                    <a:solidFill>
                      <a:srgbClr val="002060"/>
                    </a:solidFill>
                    <a:latin typeface="+mn-ea"/>
                    <a:cs typeface="楷体_GB2312"/>
                  </a:rPr>
                  <a:t>。</a:t>
                </a:r>
                <a:endParaRPr lang="en-US" altLang="zh-CN" sz="2000" b="1" dirty="0" smtClean="0">
                  <a:solidFill>
                    <a:srgbClr val="002060"/>
                  </a:solidFill>
                  <a:latin typeface="+mn-ea"/>
                  <a:cs typeface="楷体_GB2312"/>
                </a:endParaRPr>
              </a:p>
              <a:p>
                <a:pPr lvl="1" eaLnBrk="1" hangingPunct="1">
                  <a:spcBef>
                    <a:spcPct val="0"/>
                  </a:spcBef>
                  <a:buClr>
                    <a:schemeClr val="bg1"/>
                  </a:buClr>
                  <a:buSzPct val="70000"/>
                  <a:buFont typeface="Wingdings" panose="05000000000000000000" pitchFamily="2" charset="2"/>
                  <a:buChar char="Ø"/>
                </a:pPr>
                <a:r>
                  <a:rPr lang="zh-CN" altLang="en-US" sz="2000" b="1" dirty="0" smtClean="0">
                    <a:solidFill>
                      <a:srgbClr val="002060"/>
                    </a:solidFill>
                    <a:latin typeface="+mn-ea"/>
                    <a:cs typeface="楷体_GB2312"/>
                  </a:rPr>
                  <a:t>一方面</a:t>
                </a:r>
                <a:r>
                  <a:rPr lang="zh-CN" altLang="en-US" sz="2000" b="1" dirty="0">
                    <a:solidFill>
                      <a:srgbClr val="002060"/>
                    </a:solidFill>
                    <a:latin typeface="+mn-ea"/>
                    <a:cs typeface="楷体_GB2312"/>
                  </a:rPr>
                  <a:t>会使算法中的微分不能充分发挥作用，另一方面也会对执行机构产生一个大的冲击作用</a:t>
                </a:r>
                <a:r>
                  <a:rPr lang="zh-CN" altLang="en-US" sz="2000" b="1" dirty="0" smtClean="0">
                    <a:solidFill>
                      <a:srgbClr val="002060"/>
                    </a:solidFill>
                    <a:latin typeface="+mn-ea"/>
                    <a:cs typeface="楷体_GB2312"/>
                  </a:rPr>
                  <a:t>。</a:t>
                </a:r>
                <a:r>
                  <a:rPr lang="zh-CN" altLang="en-US" sz="2400" b="1" dirty="0">
                    <a:solidFill>
                      <a:srgbClr val="002060"/>
                    </a:solidFill>
                    <a:latin typeface="+mn-ea"/>
                    <a:cs typeface="楷体_GB2312"/>
                  </a:rPr>
                  <a:t>	</a:t>
                </a:r>
                <a:endParaRPr lang="zh-CN" altLang="en-US" sz="2400" b="1" dirty="0" smtClean="0">
                  <a:solidFill>
                    <a:srgbClr val="002060"/>
                  </a:solidFill>
                  <a:latin typeface="+mn-ea"/>
                  <a:cs typeface="楷体_GB2312"/>
                </a:endParaRPr>
              </a:p>
              <a:p>
                <a:pPr eaLnBrk="1" hangingPunct="1">
                  <a:spcBef>
                    <a:spcPct val="0"/>
                  </a:spcBef>
                  <a:buSzPct val="70000"/>
                  <a:buFont typeface="Wingdings" panose="05000000000000000000" pitchFamily="2" charset="2"/>
                  <a:buChar char="p"/>
                </a:pPr>
                <a:r>
                  <a:rPr lang="zh-CN" altLang="en-US" sz="2400" b="1" dirty="0" smtClean="0">
                    <a:solidFill>
                      <a:srgbClr val="002060"/>
                    </a:solidFill>
                    <a:latin typeface="+mn-ea"/>
                    <a:cs typeface="楷体_GB2312"/>
                  </a:rPr>
                  <a:t>可以采用模拟调节器的方式对微分项进行改进，采用</a:t>
                </a:r>
                <a:r>
                  <a:rPr lang="zh-CN" altLang="en-US" sz="2400" b="1" dirty="0" smtClean="0">
                    <a:solidFill>
                      <a:srgbClr val="FF0000"/>
                    </a:solidFill>
                    <a:latin typeface="+mn-ea"/>
                    <a:cs typeface="楷体_GB2312"/>
                  </a:rPr>
                  <a:t>不完全微分</a:t>
                </a:r>
                <a:r>
                  <a:rPr lang="en-US" altLang="zh-CN" sz="2400" b="1" dirty="0" smtClean="0">
                    <a:solidFill>
                      <a:srgbClr val="FF0000"/>
                    </a:solidFill>
                    <a:latin typeface="+mn-ea"/>
                    <a:cs typeface="楷体_GB2312"/>
                  </a:rPr>
                  <a:t>PID</a:t>
                </a:r>
                <a:r>
                  <a:rPr lang="zh-CN" altLang="en-US" sz="2400" b="1" dirty="0" smtClean="0">
                    <a:solidFill>
                      <a:srgbClr val="FF0000"/>
                    </a:solidFill>
                    <a:latin typeface="+mn-ea"/>
                    <a:cs typeface="楷体_GB2312"/>
                  </a:rPr>
                  <a:t>控制、微分先行</a:t>
                </a:r>
                <a:r>
                  <a:rPr lang="en-US" altLang="zh-CN" sz="2400" b="1" dirty="0" smtClean="0">
                    <a:solidFill>
                      <a:srgbClr val="FF0000"/>
                    </a:solidFill>
                    <a:latin typeface="+mn-ea"/>
                    <a:cs typeface="楷体_GB2312"/>
                  </a:rPr>
                  <a:t>PID</a:t>
                </a:r>
                <a:r>
                  <a:rPr lang="zh-CN" altLang="en-US" sz="2400" b="1" dirty="0" smtClean="0">
                    <a:solidFill>
                      <a:srgbClr val="FF0000"/>
                    </a:solidFill>
                    <a:latin typeface="+mn-ea"/>
                    <a:cs typeface="楷体_GB2312"/>
                  </a:rPr>
                  <a:t>控制</a:t>
                </a:r>
                <a:r>
                  <a:rPr lang="zh-CN" altLang="en-US" sz="2400" b="1" dirty="0" smtClean="0">
                    <a:solidFill>
                      <a:srgbClr val="002060"/>
                    </a:solidFill>
                    <a:latin typeface="+mn-ea"/>
                    <a:cs typeface="楷体_GB2312"/>
                  </a:rPr>
                  <a:t>等算法。</a:t>
                </a:r>
                <a:endParaRPr lang="zh-CN" altLang="en-US" sz="2400" b="1" dirty="0">
                  <a:solidFill>
                    <a:srgbClr val="002060"/>
                  </a:solidFill>
                  <a:latin typeface="+mn-ea"/>
                  <a:cs typeface="楷体_GB2312"/>
                </a:endParaRPr>
              </a:p>
            </p:txBody>
          </p:sp>
        </mc:Choice>
        <mc:Fallback xmlns="">
          <p:sp>
            <p:nvSpPr>
              <p:cNvPr id="15363" name="Rectangle 3"/>
              <p:cNvSpPr>
                <a:spLocks noGrp="1" noRot="1" noChangeAspect="1" noMove="1" noResize="1" noEditPoints="1" noAdjustHandles="1" noChangeArrowheads="1" noChangeShapeType="1" noTextEdit="1"/>
              </p:cNvSpPr>
              <p:nvPr>
                <p:ph type="body" sz="half" idx="1"/>
              </p:nvPr>
            </p:nvSpPr>
            <p:spPr>
              <a:xfrm>
                <a:off x="251520" y="1628800"/>
                <a:ext cx="8712870" cy="5733256"/>
              </a:xfrm>
              <a:blipFill>
                <a:blip r:embed="rId3"/>
                <a:stretch>
                  <a:fillRect/>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sz="half" idx="1"/>
          </p:nvPr>
        </p:nvSpPr>
        <p:spPr>
          <a:xfrm>
            <a:off x="250825" y="649090"/>
            <a:ext cx="8857679" cy="842277"/>
          </a:xfrm>
        </p:spPr>
        <p:txBody>
          <a:bodyPr/>
          <a:lstStyle/>
          <a:p>
            <a:pPr eaLnBrk="1" hangingPunct="1">
              <a:buFont typeface="Wingdings" pitchFamily="2" charset="2"/>
              <a:buNone/>
            </a:pPr>
            <a:r>
              <a:rPr lang="zh-CN" altLang="en-US" sz="2800" dirty="0">
                <a:solidFill>
                  <a:srgbClr val="002060"/>
                </a:solidFill>
                <a:latin typeface="+mn-ea"/>
                <a:cs typeface="楷体_GB2312"/>
              </a:rPr>
              <a:t>	</a:t>
            </a:r>
            <a:r>
              <a:rPr lang="zh-CN" altLang="en-US" sz="2400" b="1" dirty="0">
                <a:solidFill>
                  <a:srgbClr val="002060"/>
                </a:solidFill>
                <a:latin typeface="+mn-ea"/>
                <a:cs typeface="楷体_GB2312"/>
              </a:rPr>
              <a:t>不完全微分的一种实现方法是在标准</a:t>
            </a:r>
            <a:r>
              <a:rPr lang="en-US" altLang="zh-CN" sz="2400" b="1" dirty="0">
                <a:solidFill>
                  <a:srgbClr val="002060"/>
                </a:solidFill>
                <a:latin typeface="+mn-ea"/>
                <a:cs typeface="楷体_GB2312"/>
              </a:rPr>
              <a:t>PID</a:t>
            </a:r>
            <a:r>
              <a:rPr lang="zh-CN" altLang="en-US" sz="2400" b="1" dirty="0">
                <a:solidFill>
                  <a:srgbClr val="002060"/>
                </a:solidFill>
                <a:latin typeface="+mn-ea"/>
                <a:cs typeface="楷体_GB2312"/>
              </a:rPr>
              <a:t>控制的基础上串联一个惯性环节。</a:t>
            </a:r>
          </a:p>
        </p:txBody>
      </p:sp>
      <p:graphicFrame>
        <p:nvGraphicFramePr>
          <p:cNvPr id="16388" name="Object 9"/>
          <p:cNvGraphicFramePr>
            <a:graphicFrameLocks noGrp="1" noChangeAspect="1"/>
          </p:cNvGraphicFramePr>
          <p:nvPr>
            <p:ph sz="quarter" idx="3"/>
            <p:extLst>
              <p:ext uri="{D42A27DB-BD31-4B8C-83A1-F6EECF244321}">
                <p14:modId xmlns:p14="http://schemas.microsoft.com/office/powerpoint/2010/main" val="1240892396"/>
              </p:ext>
            </p:extLst>
          </p:nvPr>
        </p:nvGraphicFramePr>
        <p:xfrm>
          <a:off x="1509713" y="1546816"/>
          <a:ext cx="6178550" cy="931863"/>
        </p:xfrm>
        <a:graphic>
          <a:graphicData uri="http://schemas.openxmlformats.org/presentationml/2006/ole">
            <mc:AlternateContent xmlns:mc="http://schemas.openxmlformats.org/markup-compatibility/2006">
              <mc:Choice xmlns:v="urn:schemas-microsoft-com:vml" Requires="v">
                <p:oleObj spid="_x0000_s16455" name="Visio" r:id="rId3" imgW="3189730" imgH="480870" progId="Visio.Drawing.11">
                  <p:embed/>
                </p:oleObj>
              </mc:Choice>
              <mc:Fallback>
                <p:oleObj name="Visio" r:id="rId3" imgW="3189730" imgH="480870" progId="Visio.Drawing.11">
                  <p:embed/>
                  <p:pic>
                    <p:nvPicPr>
                      <p:cNvPr id="0" name="Object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9713" y="1546816"/>
                        <a:ext cx="6178550" cy="931863"/>
                      </a:xfrm>
                      <a:prstGeom prst="rect">
                        <a:avLst/>
                      </a:prstGeom>
                      <a:solidFill>
                        <a:schemeClr val="accent5"/>
                      </a:solidFill>
                      <a:ln>
                        <a:noFill/>
                      </a:ln>
                      <a:effectLst/>
                    </p:spPr>
                  </p:pic>
                </p:oleObj>
              </mc:Fallback>
            </mc:AlternateContent>
          </a:graphicData>
        </a:graphic>
      </p:graphicFrame>
      <p:sp>
        <p:nvSpPr>
          <p:cNvPr id="16393" name="Text Box 16"/>
          <p:cNvSpPr txBox="1">
            <a:spLocks noChangeArrowheads="1"/>
          </p:cNvSpPr>
          <p:nvPr/>
        </p:nvSpPr>
        <p:spPr bwMode="auto">
          <a:xfrm>
            <a:off x="588814" y="5724386"/>
            <a:ext cx="1258888" cy="461665"/>
          </a:xfrm>
          <a:prstGeom prst="rect">
            <a:avLst/>
          </a:prstGeom>
          <a:noFill/>
          <a:ln w="12700" cap="sq">
            <a:noFill/>
            <a:miter lim="800000"/>
            <a:headEnd type="none" w="sm" len="sm"/>
            <a:tailEnd type="none" w="sm" len="sm"/>
          </a:ln>
          <a:effectLst/>
        </p:spPr>
        <p:txBody>
          <a:bodyPr>
            <a:spAutoFit/>
          </a:bodyPr>
          <a:lstStyle/>
          <a:p>
            <a:r>
              <a:rPr lang="zh-CN" altLang="en-US" b="1" dirty="0">
                <a:solidFill>
                  <a:srgbClr val="002060"/>
                </a:solidFill>
                <a:latin typeface="+mn-ea"/>
                <a:ea typeface="+mn-ea"/>
                <a:cs typeface="楷体_GB2312"/>
              </a:rPr>
              <a:t>其中</a:t>
            </a:r>
            <a:r>
              <a:rPr lang="zh-CN" altLang="en-US" b="1" dirty="0">
                <a:solidFill>
                  <a:srgbClr val="002060"/>
                </a:solidFill>
                <a:latin typeface="+mn-ea"/>
                <a:ea typeface="+mn-ea"/>
              </a:rPr>
              <a:t>：</a:t>
            </a:r>
          </a:p>
        </p:txBody>
      </p:sp>
      <p:sp>
        <p:nvSpPr>
          <p:cNvPr id="16394" name="Text Box 17"/>
          <p:cNvSpPr txBox="1">
            <a:spLocks noChangeArrowheads="1"/>
          </p:cNvSpPr>
          <p:nvPr/>
        </p:nvSpPr>
        <p:spPr bwMode="auto">
          <a:xfrm>
            <a:off x="588814" y="4506241"/>
            <a:ext cx="1258888" cy="461665"/>
          </a:xfrm>
          <a:prstGeom prst="rect">
            <a:avLst/>
          </a:prstGeom>
          <a:noFill/>
          <a:ln w="12700" cap="sq">
            <a:noFill/>
            <a:miter lim="800000"/>
            <a:headEnd type="none" w="sm" len="sm"/>
            <a:tailEnd type="none" w="sm" len="sm"/>
          </a:ln>
          <a:effectLst/>
        </p:spPr>
        <p:txBody>
          <a:bodyPr>
            <a:spAutoFit/>
          </a:bodyPr>
          <a:lstStyle/>
          <a:p>
            <a:r>
              <a:rPr lang="zh-CN" altLang="en-US" b="1" dirty="0">
                <a:solidFill>
                  <a:srgbClr val="002060"/>
                </a:solidFill>
                <a:latin typeface="+mn-ea"/>
                <a:ea typeface="+mn-ea"/>
                <a:cs typeface="楷体_GB2312"/>
              </a:rPr>
              <a:t>得到：</a:t>
            </a:r>
          </a:p>
        </p:txBody>
      </p:sp>
      <mc:AlternateContent xmlns:mc="http://schemas.openxmlformats.org/markup-compatibility/2006" xmlns:a14="http://schemas.microsoft.com/office/drawing/2010/main">
        <mc:Choice Requires="a14">
          <p:sp>
            <p:nvSpPr>
              <p:cNvPr id="12" name="对象 11"/>
              <p:cNvSpPr txBox="1"/>
              <p:nvPr/>
            </p:nvSpPr>
            <p:spPr bwMode="auto">
              <a:xfrm>
                <a:off x="1724889" y="2521276"/>
                <a:ext cx="4872038" cy="69691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1800" i="1" smtClean="0">
                          <a:solidFill>
                            <a:srgbClr val="002060"/>
                          </a:solidFill>
                          <a:latin typeface="Cambria Math" panose="02040503050406030204" pitchFamily="18" charset="0"/>
                        </a:rPr>
                        <m:t>𝐷</m:t>
                      </m:r>
                      <m:r>
                        <a:rPr lang="zh-CN" altLang="en-US" sz="1800" i="1" smtClean="0">
                          <a:solidFill>
                            <a:srgbClr val="002060"/>
                          </a:solidFill>
                          <a:latin typeface="Cambria Math" panose="02040503050406030204" pitchFamily="18" charset="0"/>
                        </a:rPr>
                        <m:t>(</m:t>
                      </m:r>
                      <m:r>
                        <a:rPr lang="zh-CN" altLang="en-US" sz="1800" i="1" smtClean="0">
                          <a:solidFill>
                            <a:srgbClr val="002060"/>
                          </a:solidFill>
                          <a:latin typeface="Cambria Math" panose="02040503050406030204" pitchFamily="18" charset="0"/>
                        </a:rPr>
                        <m:t>𝑠</m:t>
                      </m:r>
                      <m:r>
                        <a:rPr lang="zh-CN" altLang="en-US" sz="1800" i="1" smtClean="0">
                          <a:solidFill>
                            <a:srgbClr val="002060"/>
                          </a:solidFill>
                          <a:latin typeface="Cambria Math" panose="02040503050406030204" pitchFamily="18" charset="0"/>
                        </a:rPr>
                        <m:t>)=</m:t>
                      </m:r>
                      <m:f>
                        <m:fPr>
                          <m:ctrlPr>
                            <a:rPr lang="zh-CN" altLang="en-US" sz="1800" i="1">
                              <a:solidFill>
                                <a:srgbClr val="002060"/>
                              </a:solidFill>
                              <a:latin typeface="Cambria Math" panose="02040503050406030204" pitchFamily="18" charset="0"/>
                            </a:rPr>
                          </m:ctrlPr>
                        </m:fPr>
                        <m:num>
                          <m:r>
                            <a:rPr lang="zh-CN" altLang="en-US" sz="1800" i="1">
                              <a:solidFill>
                                <a:srgbClr val="002060"/>
                              </a:solidFill>
                              <a:latin typeface="Cambria Math" panose="02040503050406030204" pitchFamily="18" charset="0"/>
                            </a:rPr>
                            <m:t>𝑈</m:t>
                          </m:r>
                          <m:r>
                            <a:rPr lang="zh-CN" altLang="en-US" sz="1800" i="1">
                              <a:solidFill>
                                <a:srgbClr val="002060"/>
                              </a:solidFill>
                              <a:latin typeface="Cambria Math" panose="02040503050406030204" pitchFamily="18" charset="0"/>
                            </a:rPr>
                            <m:t>(</m:t>
                          </m:r>
                          <m:r>
                            <a:rPr lang="zh-CN" altLang="en-US" sz="1800" i="1">
                              <a:solidFill>
                                <a:srgbClr val="002060"/>
                              </a:solidFill>
                              <a:latin typeface="Cambria Math" panose="02040503050406030204" pitchFamily="18" charset="0"/>
                            </a:rPr>
                            <m:t>𝑠</m:t>
                          </m:r>
                          <m:r>
                            <a:rPr lang="zh-CN" altLang="en-US" sz="1800" i="1">
                              <a:solidFill>
                                <a:srgbClr val="002060"/>
                              </a:solidFill>
                              <a:latin typeface="Cambria Math" panose="02040503050406030204" pitchFamily="18" charset="0"/>
                            </a:rPr>
                            <m:t>)</m:t>
                          </m:r>
                        </m:num>
                        <m:den>
                          <m:r>
                            <a:rPr lang="zh-CN" altLang="en-US" sz="1800" i="1">
                              <a:solidFill>
                                <a:srgbClr val="002060"/>
                              </a:solidFill>
                              <a:latin typeface="Cambria Math" panose="02040503050406030204" pitchFamily="18" charset="0"/>
                            </a:rPr>
                            <m:t>𝐸</m:t>
                          </m:r>
                          <m:r>
                            <a:rPr lang="zh-CN" altLang="en-US" sz="1800" i="1">
                              <a:solidFill>
                                <a:srgbClr val="002060"/>
                              </a:solidFill>
                              <a:latin typeface="Cambria Math" panose="02040503050406030204" pitchFamily="18" charset="0"/>
                            </a:rPr>
                            <m:t>(</m:t>
                          </m:r>
                          <m:r>
                            <a:rPr lang="zh-CN" altLang="en-US" sz="1800" i="1">
                              <a:solidFill>
                                <a:srgbClr val="002060"/>
                              </a:solidFill>
                              <a:latin typeface="Cambria Math" panose="02040503050406030204" pitchFamily="18" charset="0"/>
                            </a:rPr>
                            <m:t>𝑠</m:t>
                          </m:r>
                          <m:r>
                            <a:rPr lang="zh-CN" altLang="en-US" sz="1800" i="1">
                              <a:solidFill>
                                <a:srgbClr val="002060"/>
                              </a:solidFill>
                              <a:latin typeface="Cambria Math" panose="02040503050406030204" pitchFamily="18" charset="0"/>
                            </a:rPr>
                            <m:t>)</m:t>
                          </m:r>
                        </m:den>
                      </m:f>
                      <m:r>
                        <a:rPr lang="zh-CN" altLang="en-US" sz="1800" i="1">
                          <a:solidFill>
                            <a:srgbClr val="002060"/>
                          </a:solidFill>
                          <a:latin typeface="Cambria Math" panose="02040503050406030204" pitchFamily="18" charset="0"/>
                        </a:rPr>
                        <m:t>=</m:t>
                      </m:r>
                      <m:f>
                        <m:fPr>
                          <m:ctrlPr>
                            <a:rPr lang="zh-CN" altLang="en-US" sz="1800" i="1">
                              <a:solidFill>
                                <a:srgbClr val="002060"/>
                              </a:solidFill>
                              <a:latin typeface="Cambria Math" panose="02040503050406030204" pitchFamily="18" charset="0"/>
                            </a:rPr>
                          </m:ctrlPr>
                        </m:fPr>
                        <m:num>
                          <m:r>
                            <a:rPr lang="zh-CN" altLang="en-US" sz="1800" i="1">
                              <a:solidFill>
                                <a:srgbClr val="002060"/>
                              </a:solidFill>
                              <a:latin typeface="Cambria Math" panose="02040503050406030204" pitchFamily="18" charset="0"/>
                            </a:rPr>
                            <m:t>𝑈</m:t>
                          </m:r>
                          <m:r>
                            <a:rPr lang="zh-CN" altLang="en-US" sz="1800" i="1">
                              <a:solidFill>
                                <a:srgbClr val="002060"/>
                              </a:solidFill>
                              <a:latin typeface="Cambria Math" panose="02040503050406030204" pitchFamily="18" charset="0"/>
                            </a:rPr>
                            <m:t>(</m:t>
                          </m:r>
                          <m:r>
                            <a:rPr lang="zh-CN" altLang="en-US" sz="1800" i="1">
                              <a:solidFill>
                                <a:srgbClr val="002060"/>
                              </a:solidFill>
                              <a:latin typeface="Cambria Math" panose="02040503050406030204" pitchFamily="18" charset="0"/>
                            </a:rPr>
                            <m:t>𝑠</m:t>
                          </m:r>
                          <m:r>
                            <a:rPr lang="zh-CN" altLang="en-US" sz="1800" i="1">
                              <a:solidFill>
                                <a:srgbClr val="002060"/>
                              </a:solidFill>
                              <a:latin typeface="Cambria Math" panose="02040503050406030204" pitchFamily="18" charset="0"/>
                            </a:rPr>
                            <m:t>)</m:t>
                          </m:r>
                        </m:num>
                        <m:den>
                          <m:sSup>
                            <m:sSupPr>
                              <m:ctrlPr>
                                <a:rPr lang="zh-CN" altLang="en-US" sz="1800" i="1">
                                  <a:solidFill>
                                    <a:srgbClr val="002060"/>
                                  </a:solidFill>
                                  <a:latin typeface="Cambria Math" panose="02040503050406030204" pitchFamily="18" charset="0"/>
                                </a:rPr>
                              </m:ctrlPr>
                            </m:sSupPr>
                            <m:e>
                              <m:r>
                                <a:rPr lang="zh-CN" altLang="en-US" sz="1800" i="1">
                                  <a:solidFill>
                                    <a:srgbClr val="002060"/>
                                  </a:solidFill>
                                  <a:latin typeface="Cambria Math" panose="02040503050406030204" pitchFamily="18" charset="0"/>
                                </a:rPr>
                                <m:t>𝑈</m:t>
                              </m:r>
                            </m:e>
                            <m:sup>
                              <m:r>
                                <a:rPr lang="zh-CN" altLang="en-US" sz="1800" i="1">
                                  <a:solidFill>
                                    <a:srgbClr val="002060"/>
                                  </a:solidFill>
                                  <a:latin typeface="Cambria Math" panose="02040503050406030204" pitchFamily="18" charset="0"/>
                                </a:rPr>
                                <m:t>′</m:t>
                              </m:r>
                            </m:sup>
                          </m:sSup>
                          <m:r>
                            <a:rPr lang="zh-CN" altLang="en-US" sz="1800" i="1">
                              <a:solidFill>
                                <a:srgbClr val="002060"/>
                              </a:solidFill>
                              <a:latin typeface="Cambria Math" panose="02040503050406030204" pitchFamily="18" charset="0"/>
                            </a:rPr>
                            <m:t>(</m:t>
                          </m:r>
                          <m:r>
                            <a:rPr lang="zh-CN" altLang="en-US" sz="1800" i="1">
                              <a:solidFill>
                                <a:srgbClr val="002060"/>
                              </a:solidFill>
                              <a:latin typeface="Cambria Math" panose="02040503050406030204" pitchFamily="18" charset="0"/>
                            </a:rPr>
                            <m:t>𝑠</m:t>
                          </m:r>
                          <m:r>
                            <a:rPr lang="zh-CN" altLang="en-US" sz="1800" i="1">
                              <a:solidFill>
                                <a:srgbClr val="002060"/>
                              </a:solidFill>
                              <a:latin typeface="Cambria Math" panose="02040503050406030204" pitchFamily="18" charset="0"/>
                            </a:rPr>
                            <m:t>)</m:t>
                          </m:r>
                        </m:den>
                      </m:f>
                      <m:r>
                        <a:rPr lang="zh-CN" altLang="en-US" sz="1800" i="1" smtClean="0">
                          <a:solidFill>
                            <a:srgbClr val="002060"/>
                          </a:solidFill>
                          <a:latin typeface="Cambria Math" panose="02040503050406030204" pitchFamily="18" charset="0"/>
                        </a:rPr>
                        <m:t>∙</m:t>
                      </m:r>
                      <m:f>
                        <m:fPr>
                          <m:ctrlPr>
                            <a:rPr lang="zh-CN" altLang="en-US" sz="1800" i="1">
                              <a:solidFill>
                                <a:srgbClr val="002060"/>
                              </a:solidFill>
                              <a:latin typeface="Cambria Math" panose="02040503050406030204" pitchFamily="18" charset="0"/>
                            </a:rPr>
                          </m:ctrlPr>
                        </m:fPr>
                        <m:num>
                          <m:sSup>
                            <m:sSupPr>
                              <m:ctrlPr>
                                <a:rPr lang="zh-CN" altLang="en-US" sz="1800" i="1">
                                  <a:solidFill>
                                    <a:srgbClr val="002060"/>
                                  </a:solidFill>
                                  <a:latin typeface="Cambria Math" panose="02040503050406030204" pitchFamily="18" charset="0"/>
                                </a:rPr>
                              </m:ctrlPr>
                            </m:sSupPr>
                            <m:e>
                              <m:r>
                                <a:rPr lang="zh-CN" altLang="en-US" sz="1800" i="1">
                                  <a:solidFill>
                                    <a:srgbClr val="002060"/>
                                  </a:solidFill>
                                  <a:latin typeface="Cambria Math" panose="02040503050406030204" pitchFamily="18" charset="0"/>
                                </a:rPr>
                                <m:t>𝑈</m:t>
                              </m:r>
                            </m:e>
                            <m:sup>
                              <m:r>
                                <a:rPr lang="zh-CN" altLang="en-US" sz="1800" i="1">
                                  <a:solidFill>
                                    <a:srgbClr val="002060"/>
                                  </a:solidFill>
                                  <a:latin typeface="Cambria Math" panose="02040503050406030204" pitchFamily="18" charset="0"/>
                                </a:rPr>
                                <m:t>′</m:t>
                              </m:r>
                            </m:sup>
                          </m:sSup>
                          <m:r>
                            <a:rPr lang="zh-CN" altLang="en-US" sz="1800" i="1">
                              <a:solidFill>
                                <a:srgbClr val="002060"/>
                              </a:solidFill>
                              <a:latin typeface="Cambria Math" panose="02040503050406030204" pitchFamily="18" charset="0"/>
                            </a:rPr>
                            <m:t>(</m:t>
                          </m:r>
                          <m:r>
                            <a:rPr lang="zh-CN" altLang="en-US" sz="1800" i="1">
                              <a:solidFill>
                                <a:srgbClr val="002060"/>
                              </a:solidFill>
                              <a:latin typeface="Cambria Math" panose="02040503050406030204" pitchFamily="18" charset="0"/>
                            </a:rPr>
                            <m:t>𝑠</m:t>
                          </m:r>
                          <m:r>
                            <a:rPr lang="zh-CN" altLang="en-US" sz="1800" i="1">
                              <a:solidFill>
                                <a:srgbClr val="002060"/>
                              </a:solidFill>
                              <a:latin typeface="Cambria Math" panose="02040503050406030204" pitchFamily="18" charset="0"/>
                            </a:rPr>
                            <m:t>)</m:t>
                          </m:r>
                        </m:num>
                        <m:den>
                          <m:r>
                            <a:rPr lang="zh-CN" altLang="en-US" sz="1800" i="1">
                              <a:solidFill>
                                <a:srgbClr val="002060"/>
                              </a:solidFill>
                              <a:latin typeface="Cambria Math" panose="02040503050406030204" pitchFamily="18" charset="0"/>
                            </a:rPr>
                            <m:t>𝐸</m:t>
                          </m:r>
                          <m:r>
                            <a:rPr lang="zh-CN" altLang="en-US" sz="1800" i="1">
                              <a:solidFill>
                                <a:srgbClr val="002060"/>
                              </a:solidFill>
                              <a:latin typeface="Cambria Math" panose="02040503050406030204" pitchFamily="18" charset="0"/>
                            </a:rPr>
                            <m:t>(</m:t>
                          </m:r>
                          <m:r>
                            <a:rPr lang="zh-CN" altLang="en-US" sz="1800" i="1">
                              <a:solidFill>
                                <a:srgbClr val="002060"/>
                              </a:solidFill>
                              <a:latin typeface="Cambria Math" panose="02040503050406030204" pitchFamily="18" charset="0"/>
                            </a:rPr>
                            <m:t>𝑠</m:t>
                          </m:r>
                          <m:r>
                            <a:rPr lang="zh-CN" altLang="en-US" sz="1800" i="1">
                              <a:solidFill>
                                <a:srgbClr val="002060"/>
                              </a:solidFill>
                              <a:latin typeface="Cambria Math" panose="02040503050406030204" pitchFamily="18" charset="0"/>
                            </a:rPr>
                            <m:t>)</m:t>
                          </m:r>
                        </m:den>
                      </m:f>
                      <m:r>
                        <a:rPr lang="zh-CN" altLang="en-US" sz="1800" i="1" smtClean="0">
                          <a:solidFill>
                            <a:srgbClr val="002060"/>
                          </a:solidFill>
                          <a:latin typeface="Cambria Math" panose="02040503050406030204" pitchFamily="18" charset="0"/>
                        </a:rPr>
                        <m:t>=</m:t>
                      </m:r>
                      <m:f>
                        <m:fPr>
                          <m:ctrlPr>
                            <a:rPr lang="zh-CN" altLang="en-US" sz="1800" i="1">
                              <a:solidFill>
                                <a:srgbClr val="002060"/>
                              </a:solidFill>
                              <a:latin typeface="Cambria Math" panose="02040503050406030204" pitchFamily="18" charset="0"/>
                            </a:rPr>
                          </m:ctrlPr>
                        </m:fPr>
                        <m:num>
                          <m:r>
                            <a:rPr lang="zh-CN" altLang="en-US" sz="1800" i="1">
                              <a:solidFill>
                                <a:srgbClr val="002060"/>
                              </a:solidFill>
                              <a:latin typeface="Cambria Math" panose="02040503050406030204" pitchFamily="18" charset="0"/>
                            </a:rPr>
                            <m:t>1</m:t>
                          </m:r>
                        </m:num>
                        <m:den>
                          <m:r>
                            <a:rPr lang="zh-CN" altLang="en-US" sz="1800" i="1">
                              <a:solidFill>
                                <a:srgbClr val="002060"/>
                              </a:solidFill>
                              <a:latin typeface="Cambria Math" panose="02040503050406030204" pitchFamily="18" charset="0"/>
                            </a:rPr>
                            <m:t>1+</m:t>
                          </m:r>
                          <m:sSub>
                            <m:sSubPr>
                              <m:ctrlPr>
                                <a:rPr lang="zh-CN" altLang="en-US" sz="1800" i="1">
                                  <a:solidFill>
                                    <a:srgbClr val="002060"/>
                                  </a:solidFill>
                                  <a:latin typeface="Cambria Math" panose="02040503050406030204" pitchFamily="18" charset="0"/>
                                </a:rPr>
                              </m:ctrlPr>
                            </m:sSubPr>
                            <m:e>
                              <m:r>
                                <a:rPr lang="zh-CN" altLang="en-US" sz="1800" i="1">
                                  <a:solidFill>
                                    <a:srgbClr val="002060"/>
                                  </a:solidFill>
                                  <a:latin typeface="Cambria Math" panose="02040503050406030204" pitchFamily="18" charset="0"/>
                                </a:rPr>
                                <m:t>𝑇</m:t>
                              </m:r>
                            </m:e>
                            <m:sub>
                              <m:r>
                                <a:rPr lang="zh-CN" altLang="en-US" sz="1800" i="1">
                                  <a:solidFill>
                                    <a:srgbClr val="002060"/>
                                  </a:solidFill>
                                  <a:latin typeface="Cambria Math" panose="02040503050406030204" pitchFamily="18" charset="0"/>
                                </a:rPr>
                                <m:t>𝑓</m:t>
                              </m:r>
                            </m:sub>
                          </m:sSub>
                          <m:r>
                            <a:rPr lang="zh-CN" altLang="en-US" sz="1800" i="1">
                              <a:solidFill>
                                <a:srgbClr val="002060"/>
                              </a:solidFill>
                              <a:latin typeface="Cambria Math" panose="02040503050406030204" pitchFamily="18" charset="0"/>
                            </a:rPr>
                            <m:t>𝑠</m:t>
                          </m:r>
                        </m:den>
                      </m:f>
                      <m:r>
                        <a:rPr lang="zh-CN" altLang="en-US" sz="1800" i="1" smtClean="0">
                          <a:solidFill>
                            <a:srgbClr val="002060"/>
                          </a:solidFill>
                          <a:latin typeface="Cambria Math" panose="02040503050406030204" pitchFamily="18" charset="0"/>
                        </a:rPr>
                        <m:t>∙</m:t>
                      </m:r>
                      <m:sSub>
                        <m:sSubPr>
                          <m:ctrlPr>
                            <a:rPr lang="zh-CN" altLang="en-US" sz="1800" i="1">
                              <a:solidFill>
                                <a:srgbClr val="002060"/>
                              </a:solidFill>
                              <a:latin typeface="Cambria Math" panose="02040503050406030204" pitchFamily="18" charset="0"/>
                            </a:rPr>
                          </m:ctrlPr>
                        </m:sSubPr>
                        <m:e>
                          <m:r>
                            <a:rPr lang="zh-CN" altLang="en-US" sz="1800" i="1">
                              <a:solidFill>
                                <a:srgbClr val="002060"/>
                              </a:solidFill>
                              <a:latin typeface="Cambria Math" panose="02040503050406030204" pitchFamily="18" charset="0"/>
                            </a:rPr>
                            <m:t>𝐾</m:t>
                          </m:r>
                        </m:e>
                        <m:sub>
                          <m:r>
                            <a:rPr lang="zh-CN" altLang="en-US" sz="1800" i="1">
                              <a:solidFill>
                                <a:srgbClr val="002060"/>
                              </a:solidFill>
                              <a:latin typeface="Cambria Math" panose="02040503050406030204" pitchFamily="18" charset="0"/>
                            </a:rPr>
                            <m:t>𝑃</m:t>
                          </m:r>
                        </m:sub>
                      </m:sSub>
                      <m:r>
                        <a:rPr lang="zh-CN" altLang="en-US" sz="1800" i="1">
                          <a:solidFill>
                            <a:srgbClr val="002060"/>
                          </a:solidFill>
                          <a:latin typeface="Cambria Math" panose="02040503050406030204" pitchFamily="18" charset="0"/>
                        </a:rPr>
                        <m:t>(1+</m:t>
                      </m:r>
                      <m:f>
                        <m:fPr>
                          <m:ctrlPr>
                            <a:rPr lang="zh-CN" altLang="en-US" sz="1800" i="1">
                              <a:solidFill>
                                <a:srgbClr val="002060"/>
                              </a:solidFill>
                              <a:latin typeface="Cambria Math" panose="02040503050406030204" pitchFamily="18" charset="0"/>
                            </a:rPr>
                          </m:ctrlPr>
                        </m:fPr>
                        <m:num>
                          <m:r>
                            <a:rPr lang="zh-CN" altLang="en-US" sz="1800" i="1">
                              <a:solidFill>
                                <a:srgbClr val="002060"/>
                              </a:solidFill>
                              <a:latin typeface="Cambria Math" panose="02040503050406030204" pitchFamily="18" charset="0"/>
                            </a:rPr>
                            <m:t>1</m:t>
                          </m:r>
                        </m:num>
                        <m:den>
                          <m:sSub>
                            <m:sSubPr>
                              <m:ctrlPr>
                                <a:rPr lang="zh-CN" altLang="en-US" sz="1800" i="1">
                                  <a:solidFill>
                                    <a:srgbClr val="002060"/>
                                  </a:solidFill>
                                  <a:latin typeface="Cambria Math" panose="02040503050406030204" pitchFamily="18" charset="0"/>
                                </a:rPr>
                              </m:ctrlPr>
                            </m:sSubPr>
                            <m:e>
                              <m:r>
                                <a:rPr lang="zh-CN" altLang="en-US" sz="1800" i="1">
                                  <a:solidFill>
                                    <a:srgbClr val="002060"/>
                                  </a:solidFill>
                                  <a:latin typeface="Cambria Math" panose="02040503050406030204" pitchFamily="18" charset="0"/>
                                </a:rPr>
                                <m:t>𝑇</m:t>
                              </m:r>
                            </m:e>
                            <m:sub>
                              <m:r>
                                <a:rPr lang="zh-CN" altLang="en-US" sz="1800" i="1">
                                  <a:solidFill>
                                    <a:srgbClr val="002060"/>
                                  </a:solidFill>
                                  <a:latin typeface="Cambria Math" panose="02040503050406030204" pitchFamily="18" charset="0"/>
                                </a:rPr>
                                <m:t>𝐼</m:t>
                              </m:r>
                            </m:sub>
                          </m:sSub>
                          <m:r>
                            <a:rPr lang="zh-CN" altLang="en-US" sz="1800" i="1">
                              <a:solidFill>
                                <a:srgbClr val="002060"/>
                              </a:solidFill>
                              <a:latin typeface="Cambria Math" panose="02040503050406030204" pitchFamily="18" charset="0"/>
                            </a:rPr>
                            <m:t>𝑠</m:t>
                          </m:r>
                        </m:den>
                      </m:f>
                      <m:r>
                        <a:rPr lang="zh-CN" altLang="en-US" sz="1800" i="1">
                          <a:solidFill>
                            <a:srgbClr val="002060"/>
                          </a:solidFill>
                          <a:latin typeface="Cambria Math" panose="02040503050406030204" pitchFamily="18" charset="0"/>
                        </a:rPr>
                        <m:t>+</m:t>
                      </m:r>
                      <m:sSub>
                        <m:sSubPr>
                          <m:ctrlPr>
                            <a:rPr lang="zh-CN" altLang="en-US" sz="1800" i="1">
                              <a:solidFill>
                                <a:srgbClr val="002060"/>
                              </a:solidFill>
                              <a:latin typeface="Cambria Math" panose="02040503050406030204" pitchFamily="18" charset="0"/>
                            </a:rPr>
                          </m:ctrlPr>
                        </m:sSubPr>
                        <m:e>
                          <m:r>
                            <a:rPr lang="zh-CN" altLang="en-US" sz="1800" i="1">
                              <a:solidFill>
                                <a:srgbClr val="002060"/>
                              </a:solidFill>
                              <a:latin typeface="Cambria Math" panose="02040503050406030204" pitchFamily="18" charset="0"/>
                            </a:rPr>
                            <m:t>𝑇</m:t>
                          </m:r>
                        </m:e>
                        <m:sub>
                          <m:r>
                            <a:rPr lang="zh-CN" altLang="en-US" sz="1800" i="1">
                              <a:solidFill>
                                <a:srgbClr val="002060"/>
                              </a:solidFill>
                              <a:latin typeface="Cambria Math" panose="02040503050406030204" pitchFamily="18" charset="0"/>
                            </a:rPr>
                            <m:t>𝐷</m:t>
                          </m:r>
                        </m:sub>
                      </m:sSub>
                      <m:r>
                        <a:rPr lang="zh-CN" altLang="en-US" sz="1800" i="1">
                          <a:solidFill>
                            <a:srgbClr val="002060"/>
                          </a:solidFill>
                          <a:latin typeface="Cambria Math" panose="02040503050406030204" pitchFamily="18" charset="0"/>
                        </a:rPr>
                        <m:t>𝑠</m:t>
                      </m:r>
                      <m:r>
                        <a:rPr lang="zh-CN" altLang="en-US" sz="1800" i="1">
                          <a:solidFill>
                            <a:srgbClr val="002060"/>
                          </a:solidFill>
                          <a:latin typeface="Cambria Math" panose="02040503050406030204" pitchFamily="18" charset="0"/>
                        </a:rPr>
                        <m:t>)</m:t>
                      </m:r>
                    </m:oMath>
                  </m:oMathPara>
                </a14:m>
                <a:endParaRPr lang="zh-CN" altLang="en-US" sz="1800" dirty="0">
                  <a:solidFill>
                    <a:srgbClr val="002060"/>
                  </a:solidFill>
                </a:endParaRPr>
              </a:p>
            </p:txBody>
          </p:sp>
        </mc:Choice>
        <mc:Fallback xmlns="">
          <p:sp>
            <p:nvSpPr>
              <p:cNvPr id="12" name="对象 11"/>
              <p:cNvSpPr txBox="1">
                <a:spLocks noRot="1" noChangeAspect="1" noMove="1" noResize="1" noEditPoints="1" noAdjustHandles="1" noChangeArrowheads="1" noChangeShapeType="1" noTextEdit="1"/>
              </p:cNvSpPr>
              <p:nvPr/>
            </p:nvSpPr>
            <p:spPr bwMode="auto">
              <a:xfrm>
                <a:off x="1724889" y="2521276"/>
                <a:ext cx="4872038" cy="696913"/>
              </a:xfrm>
              <a:prstGeom prst="rect">
                <a:avLst/>
              </a:prstGeom>
              <a:blipFill>
                <a:blip r:embed="rId5"/>
                <a:stretch>
                  <a:fillRect b="-754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395" name="Object 11"/>
              <p:cNvSpPr txBox="1"/>
              <p:nvPr/>
            </p:nvSpPr>
            <p:spPr bwMode="auto">
              <a:xfrm>
                <a:off x="1712119" y="3869052"/>
                <a:ext cx="3075905" cy="784084"/>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sz="1800" i="1" smtClean="0">
                              <a:solidFill>
                                <a:srgbClr val="002060"/>
                              </a:solidFill>
                              <a:latin typeface="Cambria Math" panose="02040503050406030204" pitchFamily="18" charset="0"/>
                            </a:rPr>
                          </m:ctrlPr>
                        </m:sSubPr>
                        <m:e>
                          <m:r>
                            <a:rPr lang="zh-CN" altLang="en-US" sz="1800" i="1">
                              <a:solidFill>
                                <a:srgbClr val="002060"/>
                              </a:solidFill>
                              <a:latin typeface="Cambria Math" panose="02040503050406030204" pitchFamily="18" charset="0"/>
                            </a:rPr>
                            <m:t>𝐷</m:t>
                          </m:r>
                        </m:e>
                        <m:sub>
                          <m:r>
                            <a:rPr lang="zh-CN" altLang="en-US" sz="1800" i="1">
                              <a:solidFill>
                                <a:srgbClr val="002060"/>
                              </a:solidFill>
                              <a:latin typeface="Cambria Math" panose="02040503050406030204" pitchFamily="18" charset="0"/>
                            </a:rPr>
                            <m:t>𝑓</m:t>
                          </m:r>
                        </m:sub>
                      </m:sSub>
                      <m:r>
                        <a:rPr lang="zh-CN" altLang="en-US" sz="1800" i="1">
                          <a:solidFill>
                            <a:srgbClr val="002060"/>
                          </a:solidFill>
                          <a:latin typeface="Cambria Math" panose="02040503050406030204" pitchFamily="18" charset="0"/>
                        </a:rPr>
                        <m:t>(</m:t>
                      </m:r>
                      <m:r>
                        <a:rPr lang="zh-CN" altLang="en-US" sz="1800" i="1">
                          <a:solidFill>
                            <a:srgbClr val="002060"/>
                          </a:solidFill>
                          <a:latin typeface="Cambria Math" panose="02040503050406030204" pitchFamily="18" charset="0"/>
                        </a:rPr>
                        <m:t>𝑧</m:t>
                      </m:r>
                      <m:r>
                        <a:rPr lang="zh-CN" altLang="en-US" sz="1800" i="1">
                          <a:solidFill>
                            <a:srgbClr val="002060"/>
                          </a:solidFill>
                          <a:latin typeface="Cambria Math" panose="02040503050406030204" pitchFamily="18" charset="0"/>
                        </a:rPr>
                        <m:t>)=</m:t>
                      </m:r>
                      <m:f>
                        <m:fPr>
                          <m:ctrlPr>
                            <a:rPr lang="zh-CN" altLang="en-US" sz="1800" i="1">
                              <a:solidFill>
                                <a:srgbClr val="002060"/>
                              </a:solidFill>
                              <a:latin typeface="Cambria Math" panose="02040503050406030204" pitchFamily="18" charset="0"/>
                            </a:rPr>
                          </m:ctrlPr>
                        </m:fPr>
                        <m:num>
                          <m:r>
                            <a:rPr lang="zh-CN" altLang="en-US" sz="1800" i="1">
                              <a:solidFill>
                                <a:srgbClr val="002060"/>
                              </a:solidFill>
                              <a:latin typeface="Cambria Math" panose="02040503050406030204" pitchFamily="18" charset="0"/>
                            </a:rPr>
                            <m:t>𝑈</m:t>
                          </m:r>
                          <m:r>
                            <a:rPr lang="zh-CN" altLang="en-US" sz="1800" i="1">
                              <a:solidFill>
                                <a:srgbClr val="002060"/>
                              </a:solidFill>
                              <a:latin typeface="Cambria Math" panose="02040503050406030204" pitchFamily="18" charset="0"/>
                            </a:rPr>
                            <m:t>(</m:t>
                          </m:r>
                          <m:r>
                            <a:rPr lang="zh-CN" altLang="en-US" sz="1800" i="1">
                              <a:solidFill>
                                <a:srgbClr val="002060"/>
                              </a:solidFill>
                              <a:latin typeface="Cambria Math" panose="02040503050406030204" pitchFamily="18" charset="0"/>
                            </a:rPr>
                            <m:t>𝑧</m:t>
                          </m:r>
                          <m:r>
                            <a:rPr lang="zh-CN" altLang="en-US" sz="1800" i="1">
                              <a:solidFill>
                                <a:srgbClr val="002060"/>
                              </a:solidFill>
                              <a:latin typeface="Cambria Math" panose="02040503050406030204" pitchFamily="18" charset="0"/>
                            </a:rPr>
                            <m:t>)</m:t>
                          </m:r>
                        </m:num>
                        <m:den>
                          <m:sSup>
                            <m:sSupPr>
                              <m:ctrlPr>
                                <a:rPr lang="zh-CN" altLang="en-US" sz="1800" i="1">
                                  <a:solidFill>
                                    <a:srgbClr val="002060"/>
                                  </a:solidFill>
                                  <a:latin typeface="Cambria Math" panose="02040503050406030204" pitchFamily="18" charset="0"/>
                                </a:rPr>
                              </m:ctrlPr>
                            </m:sSupPr>
                            <m:e>
                              <m:r>
                                <a:rPr lang="zh-CN" altLang="en-US" sz="1800" i="1">
                                  <a:solidFill>
                                    <a:srgbClr val="002060"/>
                                  </a:solidFill>
                                  <a:latin typeface="Cambria Math" panose="02040503050406030204" pitchFamily="18" charset="0"/>
                                </a:rPr>
                                <m:t>𝑈</m:t>
                              </m:r>
                            </m:e>
                            <m:sup>
                              <m:r>
                                <a:rPr lang="zh-CN" altLang="en-US" sz="1800" i="1">
                                  <a:solidFill>
                                    <a:srgbClr val="002060"/>
                                  </a:solidFill>
                                  <a:latin typeface="Cambria Math" panose="02040503050406030204" pitchFamily="18" charset="0"/>
                                </a:rPr>
                                <m:t>′</m:t>
                              </m:r>
                            </m:sup>
                          </m:sSup>
                          <m:r>
                            <a:rPr lang="zh-CN" altLang="en-US" sz="1800" i="1">
                              <a:solidFill>
                                <a:srgbClr val="002060"/>
                              </a:solidFill>
                              <a:latin typeface="Cambria Math" panose="02040503050406030204" pitchFamily="18" charset="0"/>
                            </a:rPr>
                            <m:t>(</m:t>
                          </m:r>
                          <m:r>
                            <a:rPr lang="zh-CN" altLang="en-US" sz="1800" i="1">
                              <a:solidFill>
                                <a:srgbClr val="002060"/>
                              </a:solidFill>
                              <a:latin typeface="Cambria Math" panose="02040503050406030204" pitchFamily="18" charset="0"/>
                            </a:rPr>
                            <m:t>𝑧</m:t>
                          </m:r>
                          <m:r>
                            <a:rPr lang="zh-CN" altLang="en-US" sz="1800" i="1">
                              <a:solidFill>
                                <a:srgbClr val="002060"/>
                              </a:solidFill>
                              <a:latin typeface="Cambria Math" panose="02040503050406030204" pitchFamily="18" charset="0"/>
                            </a:rPr>
                            <m:t>)</m:t>
                          </m:r>
                        </m:den>
                      </m:f>
                      <m:r>
                        <a:rPr lang="zh-CN" altLang="en-US" sz="1800" i="1">
                          <a:solidFill>
                            <a:srgbClr val="002060"/>
                          </a:solidFill>
                          <a:latin typeface="Cambria Math" panose="02040503050406030204" pitchFamily="18" charset="0"/>
                        </a:rPr>
                        <m:t>≈</m:t>
                      </m:r>
                      <m:sSub>
                        <m:sSubPr>
                          <m:ctrlPr>
                            <a:rPr lang="zh-CN" altLang="en-US" sz="1800" i="1">
                              <a:solidFill>
                                <a:srgbClr val="002060"/>
                              </a:solidFill>
                              <a:latin typeface="Cambria Math" panose="02040503050406030204" pitchFamily="18" charset="0"/>
                            </a:rPr>
                          </m:ctrlPr>
                        </m:sSubPr>
                        <m:e>
                          <m:d>
                            <m:dPr>
                              <m:begChr m:val=""/>
                              <m:endChr m:val="|"/>
                              <m:ctrlPr>
                                <a:rPr lang="zh-CN" altLang="en-US" sz="1800" i="1">
                                  <a:solidFill>
                                    <a:srgbClr val="002060"/>
                                  </a:solidFill>
                                  <a:latin typeface="Cambria Math" panose="02040503050406030204" pitchFamily="18" charset="0"/>
                                </a:rPr>
                              </m:ctrlPr>
                            </m:dPr>
                            <m:e>
                              <m:sSub>
                                <m:sSubPr>
                                  <m:ctrlPr>
                                    <a:rPr lang="zh-CN" altLang="en-US" sz="1800" i="1">
                                      <a:solidFill>
                                        <a:srgbClr val="002060"/>
                                      </a:solidFill>
                                      <a:latin typeface="Cambria Math" panose="02040503050406030204" pitchFamily="18" charset="0"/>
                                    </a:rPr>
                                  </m:ctrlPr>
                                </m:sSubPr>
                                <m:e>
                                  <m:r>
                                    <a:rPr lang="zh-CN" altLang="en-US" sz="1800" i="1">
                                      <a:solidFill>
                                        <a:srgbClr val="002060"/>
                                      </a:solidFill>
                                      <a:latin typeface="Cambria Math" panose="02040503050406030204" pitchFamily="18" charset="0"/>
                                    </a:rPr>
                                    <m:t>𝐷</m:t>
                                  </m:r>
                                </m:e>
                                <m:sub>
                                  <m:r>
                                    <a:rPr lang="zh-CN" altLang="en-US" sz="1800" i="1">
                                      <a:solidFill>
                                        <a:srgbClr val="002060"/>
                                      </a:solidFill>
                                      <a:latin typeface="Cambria Math" panose="02040503050406030204" pitchFamily="18" charset="0"/>
                                    </a:rPr>
                                    <m:t>𝑓</m:t>
                                  </m:r>
                                </m:sub>
                              </m:sSub>
                              <m:r>
                                <a:rPr lang="zh-CN" altLang="en-US" sz="1800" i="1">
                                  <a:solidFill>
                                    <a:srgbClr val="002060"/>
                                  </a:solidFill>
                                  <a:latin typeface="Cambria Math" panose="02040503050406030204" pitchFamily="18" charset="0"/>
                                </a:rPr>
                                <m:t>(</m:t>
                              </m:r>
                              <m:r>
                                <a:rPr lang="zh-CN" altLang="en-US" sz="1800" i="1">
                                  <a:solidFill>
                                    <a:srgbClr val="002060"/>
                                  </a:solidFill>
                                  <a:latin typeface="Cambria Math" panose="02040503050406030204" pitchFamily="18" charset="0"/>
                                </a:rPr>
                                <m:t>𝑠</m:t>
                              </m:r>
                              <m:r>
                                <a:rPr lang="zh-CN" altLang="en-US" sz="1800" i="1">
                                  <a:solidFill>
                                    <a:srgbClr val="002060"/>
                                  </a:solidFill>
                                  <a:latin typeface="Cambria Math" panose="02040503050406030204" pitchFamily="18" charset="0"/>
                                </a:rPr>
                                <m:t>)</m:t>
                              </m:r>
                            </m:e>
                          </m:d>
                        </m:e>
                        <m:sub>
                          <m:r>
                            <a:rPr lang="zh-CN" altLang="en-US" sz="1800" i="1">
                              <a:solidFill>
                                <a:srgbClr val="002060"/>
                              </a:solidFill>
                              <a:latin typeface="Cambria Math" panose="02040503050406030204" pitchFamily="18" charset="0"/>
                            </a:rPr>
                            <m:t>𝑠</m:t>
                          </m:r>
                          <m:r>
                            <a:rPr lang="zh-CN" altLang="en-US" sz="1800" i="1">
                              <a:solidFill>
                                <a:srgbClr val="002060"/>
                              </a:solidFill>
                              <a:latin typeface="Cambria Math" panose="02040503050406030204" pitchFamily="18" charset="0"/>
                            </a:rPr>
                            <m:t>=(1−</m:t>
                          </m:r>
                          <m:sSup>
                            <m:sSupPr>
                              <m:ctrlPr>
                                <a:rPr lang="zh-CN" altLang="en-US" sz="1800" i="1">
                                  <a:solidFill>
                                    <a:srgbClr val="002060"/>
                                  </a:solidFill>
                                  <a:latin typeface="Cambria Math" panose="02040503050406030204" pitchFamily="18" charset="0"/>
                                </a:rPr>
                              </m:ctrlPr>
                            </m:sSupPr>
                            <m:e>
                              <m:r>
                                <a:rPr lang="zh-CN" altLang="en-US" sz="1800" i="1">
                                  <a:solidFill>
                                    <a:srgbClr val="002060"/>
                                  </a:solidFill>
                                  <a:latin typeface="Cambria Math" panose="02040503050406030204" pitchFamily="18" charset="0"/>
                                </a:rPr>
                                <m:t>𝑧</m:t>
                              </m:r>
                            </m:e>
                            <m:sup>
                              <m:r>
                                <a:rPr lang="zh-CN" altLang="en-US" sz="1800" i="1">
                                  <a:solidFill>
                                    <a:srgbClr val="002060"/>
                                  </a:solidFill>
                                  <a:latin typeface="Cambria Math" panose="02040503050406030204" pitchFamily="18" charset="0"/>
                                </a:rPr>
                                <m:t>−1</m:t>
                              </m:r>
                            </m:sup>
                          </m:sSup>
                          <m:r>
                            <a:rPr lang="zh-CN" altLang="en-US" sz="1800" i="1">
                              <a:solidFill>
                                <a:srgbClr val="002060"/>
                              </a:solidFill>
                              <a:latin typeface="Cambria Math" panose="02040503050406030204" pitchFamily="18" charset="0"/>
                            </a:rPr>
                            <m:t>)/</m:t>
                          </m:r>
                          <m:r>
                            <a:rPr lang="zh-CN" altLang="en-US" sz="1800" i="1">
                              <a:solidFill>
                                <a:srgbClr val="002060"/>
                              </a:solidFill>
                              <a:latin typeface="Cambria Math" panose="02040503050406030204" pitchFamily="18" charset="0"/>
                            </a:rPr>
                            <m:t>𝑇</m:t>
                          </m:r>
                        </m:sub>
                      </m:sSub>
                    </m:oMath>
                  </m:oMathPara>
                </a14:m>
                <a:endParaRPr lang="zh-CN" altLang="en-US" sz="1800" dirty="0">
                  <a:solidFill>
                    <a:srgbClr val="002060"/>
                  </a:solidFill>
                </a:endParaRPr>
              </a:p>
            </p:txBody>
          </p:sp>
        </mc:Choice>
        <mc:Fallback xmlns="">
          <p:sp>
            <p:nvSpPr>
              <p:cNvPr id="16395" name="Object 11"/>
              <p:cNvSpPr txBox="1">
                <a:spLocks noRot="1" noChangeAspect="1" noMove="1" noResize="1" noEditPoints="1" noAdjustHandles="1" noChangeArrowheads="1" noChangeShapeType="1" noTextEdit="1"/>
              </p:cNvSpPr>
              <p:nvPr/>
            </p:nvSpPr>
            <p:spPr bwMode="auto">
              <a:xfrm>
                <a:off x="1712119" y="3869052"/>
                <a:ext cx="3075905" cy="78408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396" name="Object 12"/>
              <p:cNvSpPr txBox="1"/>
              <p:nvPr/>
            </p:nvSpPr>
            <p:spPr bwMode="auto">
              <a:xfrm>
                <a:off x="1578298" y="4437112"/>
                <a:ext cx="5511800" cy="696912"/>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1800" i="1" smtClean="0">
                          <a:solidFill>
                            <a:srgbClr val="FF0000"/>
                          </a:solidFill>
                          <a:latin typeface="Cambria Math" panose="02040503050406030204" pitchFamily="18" charset="0"/>
                        </a:rPr>
                        <m:t>𝑢</m:t>
                      </m:r>
                      <m:r>
                        <a:rPr lang="zh-CN" altLang="en-US" sz="1800" i="1" smtClean="0">
                          <a:solidFill>
                            <a:srgbClr val="FF0000"/>
                          </a:solidFill>
                          <a:latin typeface="Cambria Math" panose="02040503050406030204" pitchFamily="18" charset="0"/>
                        </a:rPr>
                        <m:t>(</m:t>
                      </m:r>
                      <m:r>
                        <a:rPr lang="zh-CN" altLang="en-US" sz="1800" i="1" smtClean="0">
                          <a:solidFill>
                            <a:srgbClr val="FF0000"/>
                          </a:solidFill>
                          <a:latin typeface="Cambria Math" panose="02040503050406030204" pitchFamily="18" charset="0"/>
                        </a:rPr>
                        <m:t>𝑘</m:t>
                      </m:r>
                      <m:r>
                        <a:rPr lang="zh-CN" altLang="en-US" sz="1800" i="1" smtClean="0">
                          <a:solidFill>
                            <a:srgbClr val="FF0000"/>
                          </a:solidFill>
                          <a:latin typeface="Cambria Math" panose="02040503050406030204" pitchFamily="18" charset="0"/>
                        </a:rPr>
                        <m:t>)=</m:t>
                      </m:r>
                      <m:f>
                        <m:fPr>
                          <m:ctrlPr>
                            <a:rPr lang="zh-CN" altLang="en-US" sz="1800" i="1">
                              <a:solidFill>
                                <a:srgbClr val="FF0000"/>
                              </a:solidFill>
                              <a:latin typeface="Cambria Math" panose="02040503050406030204" pitchFamily="18" charset="0"/>
                            </a:rPr>
                          </m:ctrlPr>
                        </m:fPr>
                        <m:num>
                          <m:sSub>
                            <m:sSubPr>
                              <m:ctrlPr>
                                <a:rPr lang="zh-CN" altLang="en-US" sz="1800" i="1">
                                  <a:solidFill>
                                    <a:srgbClr val="FF0000"/>
                                  </a:solidFill>
                                  <a:latin typeface="Cambria Math" panose="02040503050406030204" pitchFamily="18" charset="0"/>
                                </a:rPr>
                              </m:ctrlPr>
                            </m:sSubPr>
                            <m:e>
                              <m:r>
                                <a:rPr lang="zh-CN" altLang="en-US" sz="1800" i="1">
                                  <a:solidFill>
                                    <a:srgbClr val="FF0000"/>
                                  </a:solidFill>
                                  <a:latin typeface="Cambria Math" panose="02040503050406030204" pitchFamily="18" charset="0"/>
                                </a:rPr>
                                <m:t>𝑇</m:t>
                              </m:r>
                            </m:e>
                            <m:sub>
                              <m:r>
                                <a:rPr lang="zh-CN" altLang="en-US" sz="1800" i="1">
                                  <a:solidFill>
                                    <a:srgbClr val="FF0000"/>
                                  </a:solidFill>
                                  <a:latin typeface="Cambria Math" panose="02040503050406030204" pitchFamily="18" charset="0"/>
                                </a:rPr>
                                <m:t>𝑓</m:t>
                              </m:r>
                            </m:sub>
                          </m:sSub>
                        </m:num>
                        <m:den>
                          <m:sSub>
                            <m:sSubPr>
                              <m:ctrlPr>
                                <a:rPr lang="zh-CN" altLang="en-US" sz="1800" i="1">
                                  <a:solidFill>
                                    <a:srgbClr val="FF0000"/>
                                  </a:solidFill>
                                  <a:latin typeface="Cambria Math" panose="02040503050406030204" pitchFamily="18" charset="0"/>
                                </a:rPr>
                              </m:ctrlPr>
                            </m:sSubPr>
                            <m:e>
                              <m:r>
                                <a:rPr lang="zh-CN" altLang="en-US" sz="1800" i="1">
                                  <a:solidFill>
                                    <a:srgbClr val="FF0000"/>
                                  </a:solidFill>
                                  <a:latin typeface="Cambria Math" panose="02040503050406030204" pitchFamily="18" charset="0"/>
                                </a:rPr>
                                <m:t>𝑇</m:t>
                              </m:r>
                            </m:e>
                            <m:sub>
                              <m:r>
                                <a:rPr lang="zh-CN" altLang="en-US" sz="1800" i="1">
                                  <a:solidFill>
                                    <a:srgbClr val="FF0000"/>
                                  </a:solidFill>
                                  <a:latin typeface="Cambria Math" panose="02040503050406030204" pitchFamily="18" charset="0"/>
                                </a:rPr>
                                <m:t>𝑓</m:t>
                              </m:r>
                            </m:sub>
                          </m:sSub>
                          <m:r>
                            <a:rPr lang="zh-CN" altLang="en-US" sz="1800" i="1">
                              <a:solidFill>
                                <a:srgbClr val="FF0000"/>
                              </a:solidFill>
                              <a:latin typeface="Cambria Math" panose="02040503050406030204" pitchFamily="18" charset="0"/>
                            </a:rPr>
                            <m:t>+</m:t>
                          </m:r>
                          <m:r>
                            <a:rPr lang="zh-CN" altLang="en-US" sz="1800" i="1">
                              <a:solidFill>
                                <a:srgbClr val="FF0000"/>
                              </a:solidFill>
                              <a:latin typeface="Cambria Math" panose="02040503050406030204" pitchFamily="18" charset="0"/>
                            </a:rPr>
                            <m:t>𝑇</m:t>
                          </m:r>
                        </m:den>
                      </m:f>
                      <m:r>
                        <a:rPr lang="zh-CN" altLang="en-US" sz="1800" i="1">
                          <a:solidFill>
                            <a:srgbClr val="FF0000"/>
                          </a:solidFill>
                          <a:latin typeface="Cambria Math" panose="02040503050406030204" pitchFamily="18" charset="0"/>
                        </a:rPr>
                        <m:t>𝑢</m:t>
                      </m:r>
                      <m:r>
                        <a:rPr lang="zh-CN" altLang="en-US" sz="1800" i="1">
                          <a:solidFill>
                            <a:srgbClr val="FF0000"/>
                          </a:solidFill>
                          <a:latin typeface="Cambria Math" panose="02040503050406030204" pitchFamily="18" charset="0"/>
                        </a:rPr>
                        <m:t>(</m:t>
                      </m:r>
                      <m:r>
                        <a:rPr lang="zh-CN" altLang="en-US" sz="1800" i="1">
                          <a:solidFill>
                            <a:srgbClr val="FF0000"/>
                          </a:solidFill>
                          <a:latin typeface="Cambria Math" panose="02040503050406030204" pitchFamily="18" charset="0"/>
                        </a:rPr>
                        <m:t>𝑘</m:t>
                      </m:r>
                      <m:r>
                        <a:rPr lang="zh-CN" altLang="en-US" sz="1800" i="1">
                          <a:solidFill>
                            <a:srgbClr val="FF0000"/>
                          </a:solidFill>
                          <a:latin typeface="Cambria Math" panose="02040503050406030204" pitchFamily="18" charset="0"/>
                        </a:rPr>
                        <m:t>−1)+</m:t>
                      </m:r>
                      <m:f>
                        <m:fPr>
                          <m:ctrlPr>
                            <a:rPr lang="zh-CN" altLang="en-US" sz="1800" i="1">
                              <a:solidFill>
                                <a:srgbClr val="FF0000"/>
                              </a:solidFill>
                              <a:latin typeface="Cambria Math" panose="02040503050406030204" pitchFamily="18" charset="0"/>
                            </a:rPr>
                          </m:ctrlPr>
                        </m:fPr>
                        <m:num>
                          <m:r>
                            <a:rPr lang="zh-CN" altLang="en-US" sz="1800" i="1">
                              <a:solidFill>
                                <a:srgbClr val="FF0000"/>
                              </a:solidFill>
                              <a:latin typeface="Cambria Math" panose="02040503050406030204" pitchFamily="18" charset="0"/>
                            </a:rPr>
                            <m:t>𝑇</m:t>
                          </m:r>
                        </m:num>
                        <m:den>
                          <m:sSub>
                            <m:sSubPr>
                              <m:ctrlPr>
                                <a:rPr lang="zh-CN" altLang="en-US" sz="1800" i="1">
                                  <a:solidFill>
                                    <a:srgbClr val="FF0000"/>
                                  </a:solidFill>
                                  <a:latin typeface="Cambria Math" panose="02040503050406030204" pitchFamily="18" charset="0"/>
                                </a:rPr>
                              </m:ctrlPr>
                            </m:sSubPr>
                            <m:e>
                              <m:r>
                                <a:rPr lang="zh-CN" altLang="en-US" sz="1800" i="1">
                                  <a:solidFill>
                                    <a:srgbClr val="FF0000"/>
                                  </a:solidFill>
                                  <a:latin typeface="Cambria Math" panose="02040503050406030204" pitchFamily="18" charset="0"/>
                                </a:rPr>
                                <m:t>𝑇</m:t>
                              </m:r>
                            </m:e>
                            <m:sub>
                              <m:r>
                                <a:rPr lang="zh-CN" altLang="en-US" sz="1800" i="1">
                                  <a:solidFill>
                                    <a:srgbClr val="FF0000"/>
                                  </a:solidFill>
                                  <a:latin typeface="Cambria Math" panose="02040503050406030204" pitchFamily="18" charset="0"/>
                                </a:rPr>
                                <m:t>𝑓</m:t>
                              </m:r>
                            </m:sub>
                          </m:sSub>
                          <m:r>
                            <a:rPr lang="zh-CN" altLang="en-US" sz="1800" i="1">
                              <a:solidFill>
                                <a:srgbClr val="FF0000"/>
                              </a:solidFill>
                              <a:latin typeface="Cambria Math" panose="02040503050406030204" pitchFamily="18" charset="0"/>
                            </a:rPr>
                            <m:t>+</m:t>
                          </m:r>
                          <m:r>
                            <a:rPr lang="zh-CN" altLang="en-US" sz="1800" i="1">
                              <a:solidFill>
                                <a:srgbClr val="FF0000"/>
                              </a:solidFill>
                              <a:latin typeface="Cambria Math" panose="02040503050406030204" pitchFamily="18" charset="0"/>
                            </a:rPr>
                            <m:t>𝑇</m:t>
                          </m:r>
                        </m:den>
                      </m:f>
                      <m:sSup>
                        <m:sSupPr>
                          <m:ctrlPr>
                            <a:rPr lang="zh-CN" altLang="en-US" sz="1800" i="1">
                              <a:solidFill>
                                <a:srgbClr val="FF0000"/>
                              </a:solidFill>
                              <a:latin typeface="Cambria Math" panose="02040503050406030204" pitchFamily="18" charset="0"/>
                            </a:rPr>
                          </m:ctrlPr>
                        </m:sSupPr>
                        <m:e>
                          <m:r>
                            <a:rPr lang="zh-CN" altLang="en-US" sz="1800" i="1">
                              <a:solidFill>
                                <a:srgbClr val="FF0000"/>
                              </a:solidFill>
                              <a:latin typeface="Cambria Math" panose="02040503050406030204" pitchFamily="18" charset="0"/>
                            </a:rPr>
                            <m:t>𝑢</m:t>
                          </m:r>
                        </m:e>
                        <m:sup>
                          <m:r>
                            <a:rPr lang="zh-CN" altLang="en-US" sz="1800" i="1">
                              <a:solidFill>
                                <a:srgbClr val="FF0000"/>
                              </a:solidFill>
                              <a:latin typeface="Cambria Math" panose="02040503050406030204" pitchFamily="18" charset="0"/>
                            </a:rPr>
                            <m:t>′</m:t>
                          </m:r>
                        </m:sup>
                      </m:sSup>
                      <m:r>
                        <a:rPr lang="zh-CN" altLang="en-US" sz="1800" i="1">
                          <a:solidFill>
                            <a:srgbClr val="FF0000"/>
                          </a:solidFill>
                          <a:latin typeface="Cambria Math" panose="02040503050406030204" pitchFamily="18" charset="0"/>
                        </a:rPr>
                        <m:t>(</m:t>
                      </m:r>
                      <m:r>
                        <a:rPr lang="zh-CN" altLang="en-US" sz="1800" i="1">
                          <a:solidFill>
                            <a:srgbClr val="FF0000"/>
                          </a:solidFill>
                          <a:latin typeface="Cambria Math" panose="02040503050406030204" pitchFamily="18" charset="0"/>
                        </a:rPr>
                        <m:t>𝑘</m:t>
                      </m:r>
                      <m:r>
                        <a:rPr lang="zh-CN" altLang="en-US" sz="1800" i="1">
                          <a:solidFill>
                            <a:srgbClr val="FF0000"/>
                          </a:solidFill>
                          <a:latin typeface="Cambria Math" panose="02040503050406030204" pitchFamily="18" charset="0"/>
                        </a:rPr>
                        <m:t>)=</m:t>
                      </m:r>
                      <m:r>
                        <a:rPr lang="zh-CN" altLang="en-US" sz="1800" i="1">
                          <a:solidFill>
                            <a:srgbClr val="FF0000"/>
                          </a:solidFill>
                          <a:latin typeface="Cambria Math" panose="02040503050406030204" pitchFamily="18" charset="0"/>
                        </a:rPr>
                        <m:t>𝛼</m:t>
                      </m:r>
                      <m:r>
                        <a:rPr lang="zh-CN" altLang="en-US" sz="1800" i="1">
                          <a:solidFill>
                            <a:srgbClr val="FF0000"/>
                          </a:solidFill>
                          <a:latin typeface="Cambria Math" panose="02040503050406030204" pitchFamily="18" charset="0"/>
                        </a:rPr>
                        <m:t>𝑢</m:t>
                      </m:r>
                      <m:r>
                        <a:rPr lang="zh-CN" altLang="en-US" sz="1800" i="1">
                          <a:solidFill>
                            <a:srgbClr val="FF0000"/>
                          </a:solidFill>
                          <a:latin typeface="Cambria Math" panose="02040503050406030204" pitchFamily="18" charset="0"/>
                        </a:rPr>
                        <m:t>(</m:t>
                      </m:r>
                      <m:r>
                        <a:rPr lang="zh-CN" altLang="en-US" sz="1800" i="1">
                          <a:solidFill>
                            <a:srgbClr val="FF0000"/>
                          </a:solidFill>
                          <a:latin typeface="Cambria Math" panose="02040503050406030204" pitchFamily="18" charset="0"/>
                        </a:rPr>
                        <m:t>𝑘</m:t>
                      </m:r>
                      <m:r>
                        <a:rPr lang="zh-CN" altLang="en-US" sz="1800" i="1">
                          <a:solidFill>
                            <a:srgbClr val="FF0000"/>
                          </a:solidFill>
                          <a:latin typeface="Cambria Math" panose="02040503050406030204" pitchFamily="18" charset="0"/>
                        </a:rPr>
                        <m:t>−1)+(1−</m:t>
                      </m:r>
                      <m:r>
                        <a:rPr lang="zh-CN" altLang="en-US" sz="1800" i="1">
                          <a:solidFill>
                            <a:srgbClr val="FF0000"/>
                          </a:solidFill>
                          <a:latin typeface="Cambria Math" panose="02040503050406030204" pitchFamily="18" charset="0"/>
                        </a:rPr>
                        <m:t>𝛼</m:t>
                      </m:r>
                      <m:r>
                        <a:rPr lang="zh-CN" altLang="en-US" sz="1800" i="1">
                          <a:solidFill>
                            <a:srgbClr val="FF0000"/>
                          </a:solidFill>
                          <a:latin typeface="Cambria Math" panose="02040503050406030204" pitchFamily="18" charset="0"/>
                        </a:rPr>
                        <m:t>)</m:t>
                      </m:r>
                      <m:sSup>
                        <m:sSupPr>
                          <m:ctrlPr>
                            <a:rPr lang="zh-CN" altLang="en-US" sz="1800" i="1">
                              <a:solidFill>
                                <a:srgbClr val="FF0000"/>
                              </a:solidFill>
                              <a:latin typeface="Cambria Math" panose="02040503050406030204" pitchFamily="18" charset="0"/>
                            </a:rPr>
                          </m:ctrlPr>
                        </m:sSupPr>
                        <m:e>
                          <m:r>
                            <a:rPr lang="zh-CN" altLang="en-US" sz="1800" i="1">
                              <a:solidFill>
                                <a:srgbClr val="FF0000"/>
                              </a:solidFill>
                              <a:latin typeface="Cambria Math" panose="02040503050406030204" pitchFamily="18" charset="0"/>
                            </a:rPr>
                            <m:t>𝑢</m:t>
                          </m:r>
                        </m:e>
                        <m:sup>
                          <m:r>
                            <a:rPr lang="zh-CN" altLang="en-US" sz="1800" i="1">
                              <a:solidFill>
                                <a:srgbClr val="FF0000"/>
                              </a:solidFill>
                              <a:latin typeface="Cambria Math" panose="02040503050406030204" pitchFamily="18" charset="0"/>
                            </a:rPr>
                            <m:t>′</m:t>
                          </m:r>
                        </m:sup>
                      </m:sSup>
                      <m:r>
                        <a:rPr lang="zh-CN" altLang="en-US" sz="1800" i="1">
                          <a:solidFill>
                            <a:srgbClr val="FF0000"/>
                          </a:solidFill>
                          <a:latin typeface="Cambria Math" panose="02040503050406030204" pitchFamily="18" charset="0"/>
                        </a:rPr>
                        <m:t>(</m:t>
                      </m:r>
                      <m:r>
                        <a:rPr lang="zh-CN" altLang="en-US" sz="1800" i="1">
                          <a:solidFill>
                            <a:srgbClr val="FF0000"/>
                          </a:solidFill>
                          <a:latin typeface="Cambria Math" panose="02040503050406030204" pitchFamily="18" charset="0"/>
                        </a:rPr>
                        <m:t>𝑘</m:t>
                      </m:r>
                      <m:r>
                        <a:rPr lang="zh-CN" altLang="en-US" sz="1800" i="1">
                          <a:solidFill>
                            <a:srgbClr val="FF0000"/>
                          </a:solidFill>
                          <a:latin typeface="Cambria Math" panose="02040503050406030204" pitchFamily="18" charset="0"/>
                        </a:rPr>
                        <m:t>)</m:t>
                      </m:r>
                    </m:oMath>
                  </m:oMathPara>
                </a14:m>
                <a:endParaRPr lang="zh-CN" altLang="en-US" sz="1800" dirty="0">
                  <a:solidFill>
                    <a:srgbClr val="FF0000"/>
                  </a:solidFill>
                </a:endParaRPr>
              </a:p>
            </p:txBody>
          </p:sp>
        </mc:Choice>
        <mc:Fallback xmlns="">
          <p:sp>
            <p:nvSpPr>
              <p:cNvPr id="16396" name="Object 12"/>
              <p:cNvSpPr txBox="1">
                <a:spLocks noRot="1" noChangeAspect="1" noMove="1" noResize="1" noEditPoints="1" noAdjustHandles="1" noChangeArrowheads="1" noChangeShapeType="1" noTextEdit="1"/>
              </p:cNvSpPr>
              <p:nvPr/>
            </p:nvSpPr>
            <p:spPr bwMode="auto">
              <a:xfrm>
                <a:off x="1578298" y="4437112"/>
                <a:ext cx="5511800" cy="696912"/>
              </a:xfrm>
              <a:prstGeom prst="rect">
                <a:avLst/>
              </a:prstGeom>
              <a:blipFill>
                <a:blip r:embed="rId7"/>
                <a:stretch>
                  <a:fillRect b="-464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398" name="Object 14"/>
              <p:cNvSpPr txBox="1"/>
              <p:nvPr/>
            </p:nvSpPr>
            <p:spPr bwMode="auto">
              <a:xfrm>
                <a:off x="5652120" y="5897808"/>
                <a:ext cx="1152128" cy="696912"/>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1600" i="1" smtClean="0">
                          <a:solidFill>
                            <a:schemeClr val="bg1"/>
                          </a:solidFill>
                          <a:latin typeface="Cambria Math" panose="02040503050406030204" pitchFamily="18" charset="0"/>
                        </a:rPr>
                        <m:t>𝛼</m:t>
                      </m:r>
                      <m:r>
                        <a:rPr lang="zh-CN" altLang="en-US" sz="1600" i="1" smtClean="0">
                          <a:solidFill>
                            <a:schemeClr val="bg1"/>
                          </a:solidFill>
                          <a:latin typeface="Cambria Math" panose="02040503050406030204" pitchFamily="18" charset="0"/>
                        </a:rPr>
                        <m:t>=</m:t>
                      </m:r>
                      <m:f>
                        <m:fPr>
                          <m:ctrlPr>
                            <a:rPr lang="zh-CN" altLang="en-US" sz="1600" i="1">
                              <a:solidFill>
                                <a:schemeClr val="bg1"/>
                              </a:solidFill>
                              <a:latin typeface="Cambria Math" panose="02040503050406030204" pitchFamily="18" charset="0"/>
                            </a:rPr>
                          </m:ctrlPr>
                        </m:fPr>
                        <m:num>
                          <m:sSub>
                            <m:sSubPr>
                              <m:ctrlPr>
                                <a:rPr lang="zh-CN" altLang="en-US" sz="1600" i="1">
                                  <a:solidFill>
                                    <a:schemeClr val="bg1"/>
                                  </a:solidFill>
                                  <a:latin typeface="Cambria Math" panose="02040503050406030204" pitchFamily="18" charset="0"/>
                                </a:rPr>
                              </m:ctrlPr>
                            </m:sSubPr>
                            <m:e>
                              <m:r>
                                <a:rPr lang="zh-CN" altLang="en-US" sz="1600" i="1">
                                  <a:solidFill>
                                    <a:schemeClr val="bg1"/>
                                  </a:solidFill>
                                  <a:latin typeface="Cambria Math" panose="02040503050406030204" pitchFamily="18" charset="0"/>
                                </a:rPr>
                                <m:t>𝑇</m:t>
                              </m:r>
                            </m:e>
                            <m:sub>
                              <m:r>
                                <a:rPr lang="zh-CN" altLang="en-US" sz="1600" i="1">
                                  <a:solidFill>
                                    <a:schemeClr val="bg1"/>
                                  </a:solidFill>
                                  <a:latin typeface="Cambria Math" panose="02040503050406030204" pitchFamily="18" charset="0"/>
                                </a:rPr>
                                <m:t>𝑓</m:t>
                              </m:r>
                            </m:sub>
                          </m:sSub>
                        </m:num>
                        <m:den>
                          <m:sSub>
                            <m:sSubPr>
                              <m:ctrlPr>
                                <a:rPr lang="zh-CN" altLang="en-US" sz="1600" i="1">
                                  <a:solidFill>
                                    <a:schemeClr val="bg1"/>
                                  </a:solidFill>
                                  <a:latin typeface="Cambria Math" panose="02040503050406030204" pitchFamily="18" charset="0"/>
                                </a:rPr>
                              </m:ctrlPr>
                            </m:sSubPr>
                            <m:e>
                              <m:r>
                                <a:rPr lang="zh-CN" altLang="en-US" sz="1600" i="1">
                                  <a:solidFill>
                                    <a:schemeClr val="bg1"/>
                                  </a:solidFill>
                                  <a:latin typeface="Cambria Math" panose="02040503050406030204" pitchFamily="18" charset="0"/>
                                </a:rPr>
                                <m:t>𝑇</m:t>
                              </m:r>
                            </m:e>
                            <m:sub>
                              <m:r>
                                <a:rPr lang="zh-CN" altLang="en-US" sz="1600" i="1">
                                  <a:solidFill>
                                    <a:schemeClr val="bg1"/>
                                  </a:solidFill>
                                  <a:latin typeface="Cambria Math" panose="02040503050406030204" pitchFamily="18" charset="0"/>
                                </a:rPr>
                                <m:t>𝑓</m:t>
                              </m:r>
                            </m:sub>
                          </m:sSub>
                          <m:r>
                            <a:rPr lang="zh-CN" altLang="en-US" sz="1600" i="1">
                              <a:solidFill>
                                <a:schemeClr val="bg1"/>
                              </a:solidFill>
                              <a:latin typeface="Cambria Math" panose="02040503050406030204" pitchFamily="18" charset="0"/>
                            </a:rPr>
                            <m:t>+</m:t>
                          </m:r>
                          <m:r>
                            <a:rPr lang="zh-CN" altLang="en-US" sz="1600" i="1">
                              <a:solidFill>
                                <a:schemeClr val="bg1"/>
                              </a:solidFill>
                              <a:latin typeface="Cambria Math" panose="02040503050406030204" pitchFamily="18" charset="0"/>
                            </a:rPr>
                            <m:t>𝑇</m:t>
                          </m:r>
                        </m:den>
                      </m:f>
                    </m:oMath>
                  </m:oMathPara>
                </a14:m>
                <a:endParaRPr lang="zh-CN" altLang="en-US" sz="1600" dirty="0">
                  <a:solidFill>
                    <a:schemeClr val="bg1"/>
                  </a:solidFill>
                </a:endParaRPr>
              </a:p>
            </p:txBody>
          </p:sp>
        </mc:Choice>
        <mc:Fallback xmlns="">
          <p:sp>
            <p:nvSpPr>
              <p:cNvPr id="16398" name="Object 14"/>
              <p:cNvSpPr txBox="1">
                <a:spLocks noRot="1" noChangeAspect="1" noMove="1" noResize="1" noEditPoints="1" noAdjustHandles="1" noChangeArrowheads="1" noChangeShapeType="1" noTextEdit="1"/>
              </p:cNvSpPr>
              <p:nvPr/>
            </p:nvSpPr>
            <p:spPr bwMode="auto">
              <a:xfrm>
                <a:off x="5652120" y="5897808"/>
                <a:ext cx="1152128" cy="69691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399" name="Object 15"/>
              <p:cNvSpPr txBox="1"/>
              <p:nvPr/>
            </p:nvSpPr>
            <p:spPr bwMode="auto">
              <a:xfrm>
                <a:off x="1578298" y="5539826"/>
                <a:ext cx="4865910" cy="105489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p>
                        <m:sSupPr>
                          <m:ctrlPr>
                            <a:rPr lang="zh-CN" altLang="en-US" sz="1600" i="1" smtClean="0">
                              <a:solidFill>
                                <a:srgbClr val="002060"/>
                              </a:solidFill>
                              <a:latin typeface="Cambria Math" panose="02040503050406030204" pitchFamily="18" charset="0"/>
                            </a:rPr>
                          </m:ctrlPr>
                        </m:sSupPr>
                        <m:e>
                          <m:r>
                            <a:rPr lang="zh-CN" altLang="en-US" sz="1600" i="1">
                              <a:solidFill>
                                <a:srgbClr val="002060"/>
                              </a:solidFill>
                              <a:latin typeface="Cambria Math" panose="02040503050406030204" pitchFamily="18" charset="0"/>
                            </a:rPr>
                            <m:t>𝑢</m:t>
                          </m:r>
                        </m:e>
                        <m:sup>
                          <m:r>
                            <a:rPr lang="zh-CN" altLang="en-US" sz="1600" i="1">
                              <a:solidFill>
                                <a:srgbClr val="002060"/>
                              </a:solidFill>
                              <a:latin typeface="Cambria Math" panose="02040503050406030204" pitchFamily="18" charset="0"/>
                            </a:rPr>
                            <m:t>′</m:t>
                          </m:r>
                        </m:sup>
                      </m:sSup>
                      <m:r>
                        <a:rPr lang="zh-CN" altLang="en-US" sz="1600" i="1">
                          <a:solidFill>
                            <a:srgbClr val="002060"/>
                          </a:solidFill>
                          <a:latin typeface="Cambria Math" panose="02040503050406030204" pitchFamily="18" charset="0"/>
                        </a:rPr>
                        <m:t>(</m:t>
                      </m:r>
                      <m:r>
                        <a:rPr lang="zh-CN" altLang="en-US" sz="1600" i="1">
                          <a:solidFill>
                            <a:srgbClr val="002060"/>
                          </a:solidFill>
                          <a:latin typeface="Cambria Math" panose="02040503050406030204" pitchFamily="18" charset="0"/>
                        </a:rPr>
                        <m:t>𝑘</m:t>
                      </m:r>
                      <m:r>
                        <a:rPr lang="zh-CN" altLang="en-US" sz="1600" i="1">
                          <a:solidFill>
                            <a:srgbClr val="002060"/>
                          </a:solidFill>
                          <a:latin typeface="Cambria Math" panose="02040503050406030204" pitchFamily="18" charset="0"/>
                        </a:rPr>
                        <m:t>)=</m:t>
                      </m:r>
                      <m:sSub>
                        <m:sSubPr>
                          <m:ctrlPr>
                            <a:rPr lang="zh-CN" altLang="en-US" sz="1600" i="1">
                              <a:solidFill>
                                <a:srgbClr val="002060"/>
                              </a:solidFill>
                              <a:latin typeface="Cambria Math" panose="02040503050406030204" pitchFamily="18" charset="0"/>
                            </a:rPr>
                          </m:ctrlPr>
                        </m:sSubPr>
                        <m:e>
                          <m:r>
                            <a:rPr lang="zh-CN" altLang="en-US" sz="1600" i="1">
                              <a:solidFill>
                                <a:srgbClr val="002060"/>
                              </a:solidFill>
                              <a:latin typeface="Cambria Math" panose="02040503050406030204" pitchFamily="18" charset="0"/>
                            </a:rPr>
                            <m:t>𝐾</m:t>
                          </m:r>
                        </m:e>
                        <m:sub>
                          <m:r>
                            <a:rPr lang="zh-CN" altLang="en-US" sz="1600" i="1">
                              <a:solidFill>
                                <a:srgbClr val="002060"/>
                              </a:solidFill>
                              <a:latin typeface="Cambria Math" panose="02040503050406030204" pitchFamily="18" charset="0"/>
                            </a:rPr>
                            <m:t>𝑝</m:t>
                          </m:r>
                        </m:sub>
                      </m:sSub>
                      <m:d>
                        <m:dPr>
                          <m:begChr m:val="["/>
                          <m:endChr m:val="]"/>
                          <m:ctrlPr>
                            <a:rPr lang="zh-CN" altLang="en-US" sz="1600" i="1">
                              <a:solidFill>
                                <a:srgbClr val="002060"/>
                              </a:solidFill>
                              <a:latin typeface="Cambria Math" panose="02040503050406030204" pitchFamily="18" charset="0"/>
                            </a:rPr>
                          </m:ctrlPr>
                        </m:dPr>
                        <m:e>
                          <m:r>
                            <a:rPr lang="zh-CN" altLang="en-US" sz="1600" i="1">
                              <a:solidFill>
                                <a:srgbClr val="002060"/>
                              </a:solidFill>
                              <a:latin typeface="Cambria Math" panose="02040503050406030204" pitchFamily="18" charset="0"/>
                            </a:rPr>
                            <m:t>𝑒</m:t>
                          </m:r>
                          <m:r>
                            <a:rPr lang="zh-CN" altLang="en-US" sz="1600" i="1">
                              <a:solidFill>
                                <a:srgbClr val="002060"/>
                              </a:solidFill>
                              <a:latin typeface="Cambria Math" panose="02040503050406030204" pitchFamily="18" charset="0"/>
                            </a:rPr>
                            <m:t>(</m:t>
                          </m:r>
                          <m:r>
                            <a:rPr lang="zh-CN" altLang="en-US" sz="1600" i="1">
                              <a:solidFill>
                                <a:srgbClr val="002060"/>
                              </a:solidFill>
                              <a:latin typeface="Cambria Math" panose="02040503050406030204" pitchFamily="18" charset="0"/>
                            </a:rPr>
                            <m:t>𝑘</m:t>
                          </m:r>
                          <m:r>
                            <a:rPr lang="zh-CN" altLang="en-US" sz="1600" i="1">
                              <a:solidFill>
                                <a:srgbClr val="002060"/>
                              </a:solidFill>
                              <a:latin typeface="Cambria Math" panose="02040503050406030204" pitchFamily="18" charset="0"/>
                            </a:rPr>
                            <m:t>)+</m:t>
                          </m:r>
                          <m:f>
                            <m:fPr>
                              <m:ctrlPr>
                                <a:rPr lang="zh-CN" altLang="en-US" sz="1600" i="1">
                                  <a:solidFill>
                                    <a:srgbClr val="002060"/>
                                  </a:solidFill>
                                  <a:latin typeface="Cambria Math" panose="02040503050406030204" pitchFamily="18" charset="0"/>
                                </a:rPr>
                              </m:ctrlPr>
                            </m:fPr>
                            <m:num>
                              <m:r>
                                <a:rPr lang="zh-CN" altLang="en-US" sz="1600" i="1">
                                  <a:solidFill>
                                    <a:srgbClr val="002060"/>
                                  </a:solidFill>
                                  <a:latin typeface="Cambria Math" panose="02040503050406030204" pitchFamily="18" charset="0"/>
                                </a:rPr>
                                <m:t>𝑇</m:t>
                              </m:r>
                            </m:num>
                            <m:den>
                              <m:sSub>
                                <m:sSubPr>
                                  <m:ctrlPr>
                                    <a:rPr lang="zh-CN" altLang="en-US" sz="1600" i="1">
                                      <a:solidFill>
                                        <a:srgbClr val="002060"/>
                                      </a:solidFill>
                                      <a:latin typeface="Cambria Math" panose="02040503050406030204" pitchFamily="18" charset="0"/>
                                    </a:rPr>
                                  </m:ctrlPr>
                                </m:sSubPr>
                                <m:e>
                                  <m:r>
                                    <a:rPr lang="zh-CN" altLang="en-US" sz="1600" i="1">
                                      <a:solidFill>
                                        <a:srgbClr val="002060"/>
                                      </a:solidFill>
                                      <a:latin typeface="Cambria Math" panose="02040503050406030204" pitchFamily="18" charset="0"/>
                                    </a:rPr>
                                    <m:t>𝑇</m:t>
                                  </m:r>
                                </m:e>
                                <m:sub>
                                  <m:r>
                                    <a:rPr lang="zh-CN" altLang="en-US" sz="1600" i="1">
                                      <a:solidFill>
                                        <a:srgbClr val="002060"/>
                                      </a:solidFill>
                                      <a:latin typeface="Cambria Math" panose="02040503050406030204" pitchFamily="18" charset="0"/>
                                    </a:rPr>
                                    <m:t>𝐼</m:t>
                                  </m:r>
                                </m:sub>
                              </m:sSub>
                            </m:den>
                          </m:f>
                          <m:nary>
                            <m:naryPr>
                              <m:chr m:val="∑"/>
                              <m:ctrlPr>
                                <a:rPr lang="zh-CN" altLang="en-US" sz="1600" i="1">
                                  <a:solidFill>
                                    <a:srgbClr val="002060"/>
                                  </a:solidFill>
                                  <a:latin typeface="Cambria Math" panose="02040503050406030204" pitchFamily="18" charset="0"/>
                                </a:rPr>
                              </m:ctrlPr>
                            </m:naryPr>
                            <m:sub>
                              <m:r>
                                <a:rPr lang="zh-CN" altLang="en-US" sz="1600" i="1">
                                  <a:solidFill>
                                    <a:srgbClr val="002060"/>
                                  </a:solidFill>
                                  <a:latin typeface="Cambria Math" panose="02040503050406030204" pitchFamily="18" charset="0"/>
                                </a:rPr>
                                <m:t>𝑖</m:t>
                              </m:r>
                              <m:r>
                                <a:rPr lang="zh-CN" altLang="en-US" sz="1600" i="1">
                                  <a:solidFill>
                                    <a:srgbClr val="002060"/>
                                  </a:solidFill>
                                  <a:latin typeface="Cambria Math" panose="02040503050406030204" pitchFamily="18" charset="0"/>
                                </a:rPr>
                                <m:t>=1</m:t>
                              </m:r>
                            </m:sub>
                            <m:sup>
                              <m:r>
                                <a:rPr lang="zh-CN" altLang="en-US" sz="1600" i="1">
                                  <a:solidFill>
                                    <a:srgbClr val="002060"/>
                                  </a:solidFill>
                                  <a:latin typeface="Cambria Math" panose="02040503050406030204" pitchFamily="18" charset="0"/>
                                </a:rPr>
                                <m:t>𝑘</m:t>
                              </m:r>
                            </m:sup>
                            <m:e>
                              <m:r>
                                <a:rPr lang="zh-CN" altLang="en-US" sz="1600" i="1">
                                  <a:solidFill>
                                    <a:srgbClr val="002060"/>
                                  </a:solidFill>
                                  <a:latin typeface="Cambria Math" panose="02040503050406030204" pitchFamily="18" charset="0"/>
                                </a:rPr>
                                <m:t>𝑒</m:t>
                              </m:r>
                              <m:r>
                                <a:rPr lang="zh-CN" altLang="en-US" sz="1600" i="1">
                                  <a:solidFill>
                                    <a:srgbClr val="002060"/>
                                  </a:solidFill>
                                  <a:latin typeface="Cambria Math" panose="02040503050406030204" pitchFamily="18" charset="0"/>
                                </a:rPr>
                                <m:t>(</m:t>
                              </m:r>
                              <m:r>
                                <a:rPr lang="zh-CN" altLang="en-US" sz="1600" i="1">
                                  <a:solidFill>
                                    <a:srgbClr val="002060"/>
                                  </a:solidFill>
                                  <a:latin typeface="Cambria Math" panose="02040503050406030204" pitchFamily="18" charset="0"/>
                                </a:rPr>
                                <m:t>𝑖</m:t>
                              </m:r>
                              <m:r>
                                <a:rPr lang="zh-CN" altLang="en-US" sz="1600" i="1">
                                  <a:solidFill>
                                    <a:srgbClr val="002060"/>
                                  </a:solidFill>
                                  <a:latin typeface="Cambria Math" panose="02040503050406030204" pitchFamily="18" charset="0"/>
                                </a:rPr>
                                <m:t>)+</m:t>
                              </m:r>
                              <m:sSub>
                                <m:sSubPr>
                                  <m:ctrlPr>
                                    <a:rPr lang="zh-CN" altLang="en-US" sz="1600" i="1">
                                      <a:solidFill>
                                        <a:srgbClr val="002060"/>
                                      </a:solidFill>
                                      <a:latin typeface="Cambria Math" panose="02040503050406030204" pitchFamily="18" charset="0"/>
                                    </a:rPr>
                                  </m:ctrlPr>
                                </m:sSubPr>
                                <m:e>
                                  <m:r>
                                    <a:rPr lang="zh-CN" altLang="en-US" sz="1600" i="1">
                                      <a:solidFill>
                                        <a:srgbClr val="002060"/>
                                      </a:solidFill>
                                      <a:latin typeface="Cambria Math" panose="02040503050406030204" pitchFamily="18" charset="0"/>
                                    </a:rPr>
                                    <m:t>𝑇</m:t>
                                  </m:r>
                                </m:e>
                                <m:sub>
                                  <m:r>
                                    <a:rPr lang="zh-CN" altLang="en-US" sz="1600" i="1">
                                      <a:solidFill>
                                        <a:srgbClr val="002060"/>
                                      </a:solidFill>
                                      <a:latin typeface="Cambria Math" panose="02040503050406030204" pitchFamily="18" charset="0"/>
                                    </a:rPr>
                                    <m:t>𝐷</m:t>
                                  </m:r>
                                </m:sub>
                              </m:sSub>
                              <m:f>
                                <m:fPr>
                                  <m:ctrlPr>
                                    <a:rPr lang="zh-CN" altLang="en-US" sz="1600" i="1">
                                      <a:solidFill>
                                        <a:srgbClr val="002060"/>
                                      </a:solidFill>
                                      <a:latin typeface="Cambria Math" panose="02040503050406030204" pitchFamily="18" charset="0"/>
                                    </a:rPr>
                                  </m:ctrlPr>
                                </m:fPr>
                                <m:num>
                                  <m:r>
                                    <a:rPr lang="zh-CN" altLang="en-US" sz="1600" i="1">
                                      <a:solidFill>
                                        <a:srgbClr val="002060"/>
                                      </a:solidFill>
                                      <a:latin typeface="Cambria Math" panose="02040503050406030204" pitchFamily="18" charset="0"/>
                                    </a:rPr>
                                    <m:t>𝑒</m:t>
                                  </m:r>
                                  <m:r>
                                    <a:rPr lang="zh-CN" altLang="en-US" sz="1600" i="1">
                                      <a:solidFill>
                                        <a:srgbClr val="002060"/>
                                      </a:solidFill>
                                      <a:latin typeface="Cambria Math" panose="02040503050406030204" pitchFamily="18" charset="0"/>
                                    </a:rPr>
                                    <m:t>(</m:t>
                                  </m:r>
                                  <m:r>
                                    <a:rPr lang="zh-CN" altLang="en-US" sz="1600" i="1">
                                      <a:solidFill>
                                        <a:srgbClr val="002060"/>
                                      </a:solidFill>
                                      <a:latin typeface="Cambria Math" panose="02040503050406030204" pitchFamily="18" charset="0"/>
                                    </a:rPr>
                                    <m:t>𝑘</m:t>
                                  </m:r>
                                  <m:r>
                                    <a:rPr lang="zh-CN" altLang="en-US" sz="1600" i="1">
                                      <a:solidFill>
                                        <a:srgbClr val="002060"/>
                                      </a:solidFill>
                                      <a:latin typeface="Cambria Math" panose="02040503050406030204" pitchFamily="18" charset="0"/>
                                    </a:rPr>
                                    <m:t>)−</m:t>
                                  </m:r>
                                  <m:r>
                                    <a:rPr lang="zh-CN" altLang="en-US" sz="1600" i="1">
                                      <a:solidFill>
                                        <a:srgbClr val="002060"/>
                                      </a:solidFill>
                                      <a:latin typeface="Cambria Math" panose="02040503050406030204" pitchFamily="18" charset="0"/>
                                    </a:rPr>
                                    <m:t>𝑒</m:t>
                                  </m:r>
                                  <m:r>
                                    <a:rPr lang="zh-CN" altLang="en-US" sz="1600" i="1">
                                      <a:solidFill>
                                        <a:srgbClr val="002060"/>
                                      </a:solidFill>
                                      <a:latin typeface="Cambria Math" panose="02040503050406030204" pitchFamily="18" charset="0"/>
                                    </a:rPr>
                                    <m:t>(</m:t>
                                  </m:r>
                                  <m:r>
                                    <a:rPr lang="zh-CN" altLang="en-US" sz="1600" i="1">
                                      <a:solidFill>
                                        <a:srgbClr val="002060"/>
                                      </a:solidFill>
                                      <a:latin typeface="Cambria Math" panose="02040503050406030204" pitchFamily="18" charset="0"/>
                                    </a:rPr>
                                    <m:t>𝑘</m:t>
                                  </m:r>
                                  <m:r>
                                    <a:rPr lang="zh-CN" altLang="en-US" sz="1600" i="1">
                                      <a:solidFill>
                                        <a:srgbClr val="002060"/>
                                      </a:solidFill>
                                      <a:latin typeface="Cambria Math" panose="02040503050406030204" pitchFamily="18" charset="0"/>
                                    </a:rPr>
                                    <m:t>−1)</m:t>
                                  </m:r>
                                </m:num>
                                <m:den>
                                  <m:r>
                                    <a:rPr lang="zh-CN" altLang="en-US" sz="1600" i="1">
                                      <a:solidFill>
                                        <a:srgbClr val="002060"/>
                                      </a:solidFill>
                                      <a:latin typeface="Cambria Math" panose="02040503050406030204" pitchFamily="18" charset="0"/>
                                    </a:rPr>
                                    <m:t>𝑇</m:t>
                                  </m:r>
                                </m:den>
                              </m:f>
                            </m:e>
                          </m:nary>
                        </m:e>
                      </m:d>
                    </m:oMath>
                  </m:oMathPara>
                </a14:m>
                <a:endParaRPr lang="zh-CN" altLang="en-US" sz="1600" dirty="0">
                  <a:solidFill>
                    <a:srgbClr val="002060"/>
                  </a:solidFill>
                </a:endParaRPr>
              </a:p>
            </p:txBody>
          </p:sp>
        </mc:Choice>
        <mc:Fallback xmlns="">
          <p:sp>
            <p:nvSpPr>
              <p:cNvPr id="16399" name="Object 15"/>
              <p:cNvSpPr txBox="1">
                <a:spLocks noRot="1" noChangeAspect="1" noMove="1" noResize="1" noEditPoints="1" noAdjustHandles="1" noChangeArrowheads="1" noChangeShapeType="1" noTextEdit="1"/>
              </p:cNvSpPr>
              <p:nvPr/>
            </p:nvSpPr>
            <p:spPr bwMode="auto">
              <a:xfrm>
                <a:off x="1578298" y="5539826"/>
                <a:ext cx="4865910" cy="1054893"/>
              </a:xfrm>
              <a:prstGeom prst="rect">
                <a:avLst/>
              </a:prstGeom>
              <a:blipFill>
                <a:blip r:embed="rId9"/>
                <a:stretch>
                  <a:fillRect/>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sz="half" idx="1"/>
          </p:nvPr>
        </p:nvSpPr>
        <p:spPr>
          <a:xfrm>
            <a:off x="0" y="836712"/>
            <a:ext cx="8569325" cy="5256212"/>
          </a:xfrm>
        </p:spPr>
        <p:txBody>
          <a:bodyPr/>
          <a:lstStyle/>
          <a:p>
            <a:pPr algn="just" eaLnBrk="1" hangingPunct="1">
              <a:buClr>
                <a:schemeClr val="bg1"/>
              </a:buClr>
              <a:buSzTx/>
              <a:buFont typeface="Wingdings" panose="05000000000000000000" pitchFamily="2" charset="2"/>
              <a:buChar char="Ø"/>
            </a:pPr>
            <a:r>
              <a:rPr lang="zh-CN" altLang="en-US" sz="2400" b="1" dirty="0">
                <a:solidFill>
                  <a:srgbClr val="C00000"/>
                </a:solidFill>
                <a:latin typeface="+mn-ea"/>
                <a:cs typeface="楷体_GB2312"/>
              </a:rPr>
              <a:t>不完全微分</a:t>
            </a:r>
            <a:r>
              <a:rPr lang="en-US" altLang="zh-CN" sz="2400" b="1" dirty="0">
                <a:solidFill>
                  <a:srgbClr val="C00000"/>
                </a:solidFill>
                <a:latin typeface="+mn-ea"/>
                <a:cs typeface="楷体_GB2312"/>
              </a:rPr>
              <a:t>PID</a:t>
            </a:r>
            <a:r>
              <a:rPr lang="zh-CN" altLang="en-US" sz="2400" b="1" dirty="0">
                <a:solidFill>
                  <a:srgbClr val="C00000"/>
                </a:solidFill>
                <a:latin typeface="+mn-ea"/>
                <a:cs typeface="楷体_GB2312"/>
              </a:rPr>
              <a:t>算法</a:t>
            </a:r>
            <a:r>
              <a:rPr lang="zh-CN" altLang="en-US" sz="2400" b="1" dirty="0">
                <a:solidFill>
                  <a:srgbClr val="002060"/>
                </a:solidFill>
                <a:latin typeface="+mn-ea"/>
                <a:cs typeface="楷体_GB2312"/>
              </a:rPr>
              <a:t>由于惯性滤波的存在，使微分作用可持续多个采样周期，有效地避免了标准</a:t>
            </a:r>
            <a:r>
              <a:rPr lang="en-US" altLang="zh-CN" sz="2400" b="1" dirty="0">
                <a:solidFill>
                  <a:srgbClr val="002060"/>
                </a:solidFill>
                <a:latin typeface="+mn-ea"/>
                <a:cs typeface="楷体_GB2312"/>
              </a:rPr>
              <a:t>PID</a:t>
            </a:r>
            <a:r>
              <a:rPr lang="zh-CN" altLang="en-US" sz="2400" b="1" dirty="0">
                <a:solidFill>
                  <a:srgbClr val="002060"/>
                </a:solidFill>
                <a:latin typeface="+mn-ea"/>
                <a:cs typeface="楷体_GB2312"/>
              </a:rPr>
              <a:t>算法中微分项到来的问题，具有更好的控制性能。</a:t>
            </a:r>
          </a:p>
          <a:p>
            <a:pPr algn="just" eaLnBrk="1" hangingPunct="1">
              <a:buClrTx/>
              <a:buSzTx/>
              <a:buFontTx/>
              <a:buNone/>
            </a:pPr>
            <a:r>
              <a:rPr lang="zh-CN" altLang="en-US" sz="2800" b="1" dirty="0">
                <a:solidFill>
                  <a:srgbClr val="002060"/>
                </a:solidFill>
                <a:ea typeface="楷体_GB2312"/>
                <a:cs typeface="楷体_GB2312"/>
              </a:rPr>
              <a:t>	</a:t>
            </a:r>
          </a:p>
        </p:txBody>
      </p:sp>
      <p:graphicFrame>
        <p:nvGraphicFramePr>
          <p:cNvPr id="17411" name="Object 7"/>
          <p:cNvGraphicFramePr>
            <a:graphicFrameLocks noGrp="1" noChangeAspect="1"/>
          </p:cNvGraphicFramePr>
          <p:nvPr>
            <p:ph sz="quarter" idx="2"/>
            <p:extLst>
              <p:ext uri="{D42A27DB-BD31-4B8C-83A1-F6EECF244321}">
                <p14:modId xmlns:p14="http://schemas.microsoft.com/office/powerpoint/2010/main" val="1262959343"/>
              </p:ext>
            </p:extLst>
          </p:nvPr>
        </p:nvGraphicFramePr>
        <p:xfrm>
          <a:off x="1331640" y="2070943"/>
          <a:ext cx="6261100" cy="2933700"/>
        </p:xfrm>
        <a:graphic>
          <a:graphicData uri="http://schemas.openxmlformats.org/presentationml/2006/ole">
            <mc:AlternateContent xmlns:mc="http://schemas.openxmlformats.org/markup-compatibility/2006">
              <mc:Choice xmlns:v="urn:schemas-microsoft-com:vml" Requires="v">
                <p:oleObj spid="_x0000_s17463" name="Flash 文档" r:id="rId3" imgW="5695200" imgH="2668320" progId="">
                  <p:embed/>
                </p:oleObj>
              </mc:Choice>
              <mc:Fallback>
                <p:oleObj name="Flash 文档" r:id="rId3" imgW="5695200" imgH="2668320" progId="">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b="10928"/>
                      <a:stretch>
                        <a:fillRect/>
                      </a:stretch>
                    </p:blipFill>
                    <p:spPr bwMode="auto">
                      <a:xfrm>
                        <a:off x="1331640" y="2070943"/>
                        <a:ext cx="6261100" cy="2933700"/>
                      </a:xfrm>
                      <a:prstGeom prst="rect">
                        <a:avLst/>
                      </a:prstGeom>
                      <a:solidFill>
                        <a:schemeClr val="accent5"/>
                      </a:solidFill>
                    </p:spPr>
                  </p:pic>
                </p:oleObj>
              </mc:Fallback>
            </mc:AlternateContent>
          </a:graphicData>
        </a:graphic>
      </p:graphicFrame>
      <mc:AlternateContent xmlns:mc="http://schemas.openxmlformats.org/markup-compatibility/2006" xmlns:a14="http://schemas.microsoft.com/office/drawing/2010/main">
        <mc:Choice Requires="a14">
          <p:sp>
            <p:nvSpPr>
              <p:cNvPr id="17413" name="矩形 1"/>
              <p:cNvSpPr>
                <a:spLocks noChangeArrowheads="1"/>
              </p:cNvSpPr>
              <p:nvPr/>
            </p:nvSpPr>
            <p:spPr bwMode="auto">
              <a:xfrm>
                <a:off x="755576" y="5127346"/>
                <a:ext cx="6768752" cy="1722716"/>
              </a:xfrm>
              <a:prstGeom prst="rect">
                <a:avLst/>
              </a:prstGeom>
              <a:noFill/>
              <a:ln w="9525">
                <a:noFill/>
                <a:miter lim="800000"/>
                <a:headEnd/>
                <a:tailEnd/>
              </a:ln>
            </p:spPr>
            <p:txBody>
              <a:bodyPr wrap="square">
                <a:spAutoFit/>
              </a:bodyPr>
              <a:lstStyle/>
              <a:p>
                <a:pPr marL="342900" indent="-342900" algn="just">
                  <a:buClr>
                    <a:schemeClr val="bg1"/>
                  </a:buClr>
                  <a:buFont typeface="Wingdings" panose="05000000000000000000" pitchFamily="2" charset="2"/>
                  <a:buChar char="Ø"/>
                </a:pPr>
                <a:r>
                  <a:rPr lang="zh-CN" altLang="en-US" b="1" dirty="0">
                    <a:solidFill>
                      <a:srgbClr val="FF0000"/>
                    </a:solidFill>
                    <a:latin typeface="+mn-ea"/>
                    <a:ea typeface="+mn-ea"/>
                    <a:cs typeface="楷体_GB2312"/>
                  </a:rPr>
                  <a:t>其它不完全微分</a:t>
                </a:r>
                <a:r>
                  <a:rPr lang="en-US" altLang="zh-CN" b="1" dirty="0">
                    <a:solidFill>
                      <a:srgbClr val="FF0000"/>
                    </a:solidFill>
                    <a:latin typeface="+mn-ea"/>
                    <a:ea typeface="+mn-ea"/>
                    <a:cs typeface="楷体_GB2312"/>
                  </a:rPr>
                  <a:t>PID</a:t>
                </a:r>
                <a:r>
                  <a:rPr lang="zh-CN" altLang="en-US" b="1" dirty="0">
                    <a:solidFill>
                      <a:srgbClr val="FF0000"/>
                    </a:solidFill>
                    <a:latin typeface="+mn-ea"/>
                    <a:ea typeface="+mn-ea"/>
                    <a:cs typeface="楷体_GB2312"/>
                  </a:rPr>
                  <a:t>算法还有</a:t>
                </a:r>
                <a:r>
                  <a:rPr lang="zh-CN" altLang="en-US" b="1" dirty="0" smtClean="0">
                    <a:solidFill>
                      <a:srgbClr val="FF0000"/>
                    </a:solidFill>
                    <a:latin typeface="+mn-ea"/>
                    <a:ea typeface="+mn-ea"/>
                    <a:cs typeface="楷体_GB2312"/>
                  </a:rPr>
                  <a:t>：</a:t>
                </a:r>
                <a:endParaRPr lang="en-US" altLang="zh-CN" b="1" dirty="0" smtClean="0">
                  <a:solidFill>
                    <a:srgbClr val="FF0000"/>
                  </a:solidFill>
                  <a:latin typeface="+mn-ea"/>
                  <a:ea typeface="+mn-ea"/>
                  <a:cs typeface="楷体_GB2312"/>
                </a:endParaRPr>
              </a:p>
              <a:p>
                <a:pPr marL="342900" lvl="0" indent="-342900">
                  <a:spcBef>
                    <a:spcPct val="20000"/>
                  </a:spcBef>
                </a:pPr>
                <a14:m>
                  <m:oMathPara xmlns:m="http://schemas.openxmlformats.org/officeDocument/2006/math">
                    <m:oMathParaPr>
                      <m:jc m:val="left"/>
                    </m:oMathParaPr>
                    <m:oMath xmlns:m="http://schemas.openxmlformats.org/officeDocument/2006/math">
                      <m:r>
                        <a:rPr kumimoji="0" lang="zh-CN" altLang="en-US" sz="1800" i="1" kern="0">
                          <a:solidFill>
                            <a:srgbClr val="002060"/>
                          </a:solidFill>
                          <a:latin typeface="Cambria Math" panose="02040503050406030204" pitchFamily="18" charset="0"/>
                        </a:rPr>
                        <m:t>𝐺</m:t>
                      </m:r>
                      <m:r>
                        <a:rPr kumimoji="0" lang="zh-CN" altLang="en-US" sz="1800" i="1" kern="0">
                          <a:solidFill>
                            <a:srgbClr val="002060"/>
                          </a:solidFill>
                          <a:latin typeface="Cambria Math" panose="02040503050406030204" pitchFamily="18" charset="0"/>
                        </a:rPr>
                        <m:t>(</m:t>
                      </m:r>
                      <m:r>
                        <a:rPr kumimoji="0" lang="zh-CN" altLang="en-US" sz="1800" i="1" kern="0">
                          <a:solidFill>
                            <a:srgbClr val="002060"/>
                          </a:solidFill>
                          <a:latin typeface="Cambria Math" panose="02040503050406030204" pitchFamily="18" charset="0"/>
                        </a:rPr>
                        <m:t>𝑠</m:t>
                      </m:r>
                      <m:r>
                        <a:rPr kumimoji="0" lang="zh-CN" altLang="en-US" sz="1800" i="1" kern="0">
                          <a:solidFill>
                            <a:srgbClr val="002060"/>
                          </a:solidFill>
                          <a:latin typeface="Cambria Math" panose="02040503050406030204" pitchFamily="18" charset="0"/>
                        </a:rPr>
                        <m:t>)=</m:t>
                      </m:r>
                      <m:f>
                        <m:fPr>
                          <m:ctrlPr>
                            <a:rPr kumimoji="0" lang="zh-CN" altLang="en-US" sz="1800" i="1" kern="0">
                              <a:solidFill>
                                <a:srgbClr val="002060"/>
                              </a:solidFill>
                              <a:latin typeface="Cambria Math" panose="02040503050406030204" pitchFamily="18" charset="0"/>
                            </a:rPr>
                          </m:ctrlPr>
                        </m:fPr>
                        <m:num>
                          <m:r>
                            <a:rPr kumimoji="0" lang="zh-CN" altLang="en-US" sz="1800" i="1" kern="0">
                              <a:solidFill>
                                <a:srgbClr val="002060"/>
                              </a:solidFill>
                              <a:latin typeface="Cambria Math" panose="02040503050406030204" pitchFamily="18" charset="0"/>
                            </a:rPr>
                            <m:t>𝑈</m:t>
                          </m:r>
                          <m:r>
                            <a:rPr kumimoji="0" lang="zh-CN" altLang="en-US" sz="1800" i="1" kern="0">
                              <a:solidFill>
                                <a:srgbClr val="002060"/>
                              </a:solidFill>
                              <a:latin typeface="Cambria Math" panose="02040503050406030204" pitchFamily="18" charset="0"/>
                            </a:rPr>
                            <m:t>(</m:t>
                          </m:r>
                          <m:r>
                            <a:rPr kumimoji="0" lang="zh-CN" altLang="en-US" sz="1800" i="1" kern="0">
                              <a:solidFill>
                                <a:srgbClr val="002060"/>
                              </a:solidFill>
                              <a:latin typeface="Cambria Math" panose="02040503050406030204" pitchFamily="18" charset="0"/>
                            </a:rPr>
                            <m:t>𝑠</m:t>
                          </m:r>
                          <m:r>
                            <a:rPr kumimoji="0" lang="zh-CN" altLang="en-US" sz="1800" i="1" kern="0">
                              <a:solidFill>
                                <a:srgbClr val="002060"/>
                              </a:solidFill>
                              <a:latin typeface="Cambria Math" panose="02040503050406030204" pitchFamily="18" charset="0"/>
                            </a:rPr>
                            <m:t>)</m:t>
                          </m:r>
                        </m:num>
                        <m:den>
                          <m:r>
                            <a:rPr kumimoji="0" lang="zh-CN" altLang="en-US" sz="1800" i="1" kern="0">
                              <a:solidFill>
                                <a:srgbClr val="002060"/>
                              </a:solidFill>
                              <a:latin typeface="Cambria Math" panose="02040503050406030204" pitchFamily="18" charset="0"/>
                            </a:rPr>
                            <m:t>𝐸</m:t>
                          </m:r>
                          <m:r>
                            <a:rPr kumimoji="0" lang="zh-CN" altLang="en-US" sz="1800" i="1" kern="0">
                              <a:solidFill>
                                <a:srgbClr val="002060"/>
                              </a:solidFill>
                              <a:latin typeface="Cambria Math" panose="02040503050406030204" pitchFamily="18" charset="0"/>
                            </a:rPr>
                            <m:t>(</m:t>
                          </m:r>
                          <m:r>
                            <a:rPr kumimoji="0" lang="zh-CN" altLang="en-US" sz="1800" i="1" kern="0">
                              <a:solidFill>
                                <a:srgbClr val="002060"/>
                              </a:solidFill>
                              <a:latin typeface="Cambria Math" panose="02040503050406030204" pitchFamily="18" charset="0"/>
                            </a:rPr>
                            <m:t>𝑠</m:t>
                          </m:r>
                          <m:r>
                            <a:rPr kumimoji="0" lang="zh-CN" altLang="en-US" sz="1800" i="1" kern="0">
                              <a:solidFill>
                                <a:srgbClr val="002060"/>
                              </a:solidFill>
                              <a:latin typeface="Cambria Math" panose="02040503050406030204" pitchFamily="18" charset="0"/>
                            </a:rPr>
                            <m:t>)</m:t>
                          </m:r>
                        </m:den>
                      </m:f>
                      <m:r>
                        <a:rPr kumimoji="0" lang="zh-CN" altLang="en-US" sz="1800" i="1" kern="0">
                          <a:solidFill>
                            <a:srgbClr val="002060"/>
                          </a:solidFill>
                          <a:latin typeface="Cambria Math" panose="02040503050406030204" pitchFamily="18" charset="0"/>
                        </a:rPr>
                        <m:t>=</m:t>
                      </m:r>
                      <m:sSub>
                        <m:sSubPr>
                          <m:ctrlPr>
                            <a:rPr kumimoji="0" lang="zh-CN" altLang="en-US" sz="1800" i="1" kern="0">
                              <a:solidFill>
                                <a:srgbClr val="002060"/>
                              </a:solidFill>
                              <a:latin typeface="Cambria Math" panose="02040503050406030204" pitchFamily="18" charset="0"/>
                            </a:rPr>
                          </m:ctrlPr>
                        </m:sSubPr>
                        <m:e>
                          <m:r>
                            <a:rPr kumimoji="0" lang="zh-CN" altLang="en-US" sz="1800" i="1" kern="0">
                              <a:solidFill>
                                <a:srgbClr val="002060"/>
                              </a:solidFill>
                              <a:latin typeface="Cambria Math" panose="02040503050406030204" pitchFamily="18" charset="0"/>
                            </a:rPr>
                            <m:t>𝐾</m:t>
                          </m:r>
                        </m:e>
                        <m:sub>
                          <m:r>
                            <a:rPr kumimoji="0" lang="zh-CN" altLang="en-US" sz="1800" i="1" kern="0">
                              <a:solidFill>
                                <a:srgbClr val="002060"/>
                              </a:solidFill>
                              <a:latin typeface="Cambria Math" panose="02040503050406030204" pitchFamily="18" charset="0"/>
                            </a:rPr>
                            <m:t>𝑝</m:t>
                          </m:r>
                        </m:sub>
                      </m:sSub>
                      <m:d>
                        <m:dPr>
                          <m:ctrlPr>
                            <a:rPr kumimoji="0" lang="zh-CN" altLang="en-US" sz="1800" i="1" kern="0">
                              <a:solidFill>
                                <a:srgbClr val="002060"/>
                              </a:solidFill>
                              <a:latin typeface="Cambria Math" panose="02040503050406030204" pitchFamily="18" charset="0"/>
                            </a:rPr>
                          </m:ctrlPr>
                        </m:dPr>
                        <m:e>
                          <m:r>
                            <a:rPr kumimoji="0" lang="zh-CN" altLang="en-US" sz="1800" i="1" kern="0">
                              <a:solidFill>
                                <a:srgbClr val="002060"/>
                              </a:solidFill>
                              <a:latin typeface="Cambria Math" panose="02040503050406030204" pitchFamily="18" charset="0"/>
                            </a:rPr>
                            <m:t>1+</m:t>
                          </m:r>
                          <m:f>
                            <m:fPr>
                              <m:ctrlPr>
                                <a:rPr kumimoji="0" lang="zh-CN" altLang="en-US" sz="1800" i="1" kern="0">
                                  <a:solidFill>
                                    <a:srgbClr val="002060"/>
                                  </a:solidFill>
                                  <a:latin typeface="Cambria Math" panose="02040503050406030204" pitchFamily="18" charset="0"/>
                                </a:rPr>
                              </m:ctrlPr>
                            </m:fPr>
                            <m:num>
                              <m:r>
                                <a:rPr kumimoji="0" lang="zh-CN" altLang="en-US" sz="1800" i="1" kern="0">
                                  <a:solidFill>
                                    <a:srgbClr val="002060"/>
                                  </a:solidFill>
                                  <a:latin typeface="Cambria Math" panose="02040503050406030204" pitchFamily="18" charset="0"/>
                                </a:rPr>
                                <m:t>1</m:t>
                              </m:r>
                            </m:num>
                            <m:den>
                              <m:sSub>
                                <m:sSubPr>
                                  <m:ctrlPr>
                                    <a:rPr kumimoji="0" lang="zh-CN" altLang="en-US" sz="1800" i="1" kern="0">
                                      <a:solidFill>
                                        <a:srgbClr val="002060"/>
                                      </a:solidFill>
                                      <a:latin typeface="Cambria Math" panose="02040503050406030204" pitchFamily="18" charset="0"/>
                                    </a:rPr>
                                  </m:ctrlPr>
                                </m:sSubPr>
                                <m:e>
                                  <m:r>
                                    <a:rPr kumimoji="0" lang="zh-CN" altLang="en-US" sz="1800" i="1" kern="0">
                                      <a:solidFill>
                                        <a:srgbClr val="002060"/>
                                      </a:solidFill>
                                      <a:latin typeface="Cambria Math" panose="02040503050406030204" pitchFamily="18" charset="0"/>
                                    </a:rPr>
                                    <m:t>𝑇</m:t>
                                  </m:r>
                                </m:e>
                                <m:sub>
                                  <m:r>
                                    <a:rPr kumimoji="0" lang="zh-CN" altLang="en-US" sz="1800" i="1" kern="0">
                                      <a:solidFill>
                                        <a:srgbClr val="002060"/>
                                      </a:solidFill>
                                      <a:latin typeface="Cambria Math" panose="02040503050406030204" pitchFamily="18" charset="0"/>
                                    </a:rPr>
                                    <m:t>𝑖</m:t>
                                  </m:r>
                                </m:sub>
                              </m:sSub>
                              <m:r>
                                <a:rPr kumimoji="0" lang="zh-CN" altLang="en-US" sz="1800" i="1" kern="0">
                                  <a:solidFill>
                                    <a:srgbClr val="002060"/>
                                  </a:solidFill>
                                  <a:latin typeface="Cambria Math" panose="02040503050406030204" pitchFamily="18" charset="0"/>
                                </a:rPr>
                                <m:t>𝑠</m:t>
                              </m:r>
                            </m:den>
                          </m:f>
                          <m:r>
                            <a:rPr kumimoji="0" lang="zh-CN" altLang="en-US" sz="1800" i="1" kern="0">
                              <a:solidFill>
                                <a:srgbClr val="002060"/>
                              </a:solidFill>
                              <a:latin typeface="Cambria Math" panose="02040503050406030204" pitchFamily="18" charset="0"/>
                            </a:rPr>
                            <m:t>+</m:t>
                          </m:r>
                          <m:f>
                            <m:fPr>
                              <m:ctrlPr>
                                <a:rPr kumimoji="0" lang="zh-CN" altLang="en-US" sz="1800" i="1" kern="0">
                                  <a:solidFill>
                                    <a:srgbClr val="002060"/>
                                  </a:solidFill>
                                  <a:latin typeface="Cambria Math" panose="02040503050406030204" pitchFamily="18" charset="0"/>
                                </a:rPr>
                              </m:ctrlPr>
                            </m:fPr>
                            <m:num>
                              <m:sSub>
                                <m:sSubPr>
                                  <m:ctrlPr>
                                    <a:rPr kumimoji="0" lang="zh-CN" altLang="en-US" sz="1800" i="1" kern="0">
                                      <a:solidFill>
                                        <a:srgbClr val="002060"/>
                                      </a:solidFill>
                                      <a:latin typeface="Cambria Math" panose="02040503050406030204" pitchFamily="18" charset="0"/>
                                    </a:rPr>
                                  </m:ctrlPr>
                                </m:sSubPr>
                                <m:e>
                                  <m:r>
                                    <a:rPr kumimoji="0" lang="zh-CN" altLang="en-US" sz="1800" i="1" kern="0">
                                      <a:solidFill>
                                        <a:srgbClr val="002060"/>
                                      </a:solidFill>
                                      <a:latin typeface="Cambria Math" panose="02040503050406030204" pitchFamily="18" charset="0"/>
                                    </a:rPr>
                                    <m:t>𝑇</m:t>
                                  </m:r>
                                </m:e>
                                <m:sub>
                                  <m:r>
                                    <a:rPr kumimoji="0" lang="zh-CN" altLang="en-US" sz="1800" i="1" kern="0">
                                      <a:solidFill>
                                        <a:srgbClr val="002060"/>
                                      </a:solidFill>
                                      <a:latin typeface="Cambria Math" panose="02040503050406030204" pitchFamily="18" charset="0"/>
                                    </a:rPr>
                                    <m:t>𝑑</m:t>
                                  </m:r>
                                </m:sub>
                              </m:sSub>
                              <m:r>
                                <a:rPr kumimoji="0" lang="zh-CN" altLang="en-US" sz="1800" i="1" kern="0">
                                  <a:solidFill>
                                    <a:srgbClr val="002060"/>
                                  </a:solidFill>
                                  <a:latin typeface="Cambria Math" panose="02040503050406030204" pitchFamily="18" charset="0"/>
                                </a:rPr>
                                <m:t>𝑠</m:t>
                              </m:r>
                            </m:num>
                            <m:den>
                              <m:r>
                                <a:rPr kumimoji="0" lang="zh-CN" altLang="en-US" sz="1800" i="1" kern="0">
                                  <a:solidFill>
                                    <a:srgbClr val="002060"/>
                                  </a:solidFill>
                                  <a:latin typeface="Cambria Math" panose="02040503050406030204" pitchFamily="18" charset="0"/>
                                </a:rPr>
                                <m:t>1+</m:t>
                              </m:r>
                              <m:f>
                                <m:fPr>
                                  <m:ctrlPr>
                                    <a:rPr kumimoji="0" lang="zh-CN" altLang="en-US" sz="1800" i="1" kern="0">
                                      <a:solidFill>
                                        <a:srgbClr val="002060"/>
                                      </a:solidFill>
                                      <a:latin typeface="Cambria Math" panose="02040503050406030204" pitchFamily="18" charset="0"/>
                                    </a:rPr>
                                  </m:ctrlPr>
                                </m:fPr>
                                <m:num>
                                  <m:sSub>
                                    <m:sSubPr>
                                      <m:ctrlPr>
                                        <a:rPr kumimoji="0" lang="zh-CN" altLang="en-US" sz="1800" i="1" kern="0">
                                          <a:solidFill>
                                            <a:srgbClr val="002060"/>
                                          </a:solidFill>
                                          <a:latin typeface="Cambria Math" panose="02040503050406030204" pitchFamily="18" charset="0"/>
                                        </a:rPr>
                                      </m:ctrlPr>
                                    </m:sSubPr>
                                    <m:e>
                                      <m:r>
                                        <a:rPr kumimoji="0" lang="zh-CN" altLang="en-US" sz="1800" i="1" kern="0">
                                          <a:solidFill>
                                            <a:srgbClr val="002060"/>
                                          </a:solidFill>
                                          <a:latin typeface="Cambria Math" panose="02040503050406030204" pitchFamily="18" charset="0"/>
                                        </a:rPr>
                                        <m:t>𝑇</m:t>
                                      </m:r>
                                    </m:e>
                                    <m:sub>
                                      <m:r>
                                        <a:rPr kumimoji="0" lang="zh-CN" altLang="en-US" sz="1800" i="1" kern="0">
                                          <a:solidFill>
                                            <a:srgbClr val="002060"/>
                                          </a:solidFill>
                                          <a:latin typeface="Cambria Math" panose="02040503050406030204" pitchFamily="18" charset="0"/>
                                        </a:rPr>
                                        <m:t>𝑑</m:t>
                                      </m:r>
                                    </m:sub>
                                  </m:sSub>
                                </m:num>
                                <m:den>
                                  <m:sSub>
                                    <m:sSubPr>
                                      <m:ctrlPr>
                                        <a:rPr kumimoji="0" lang="zh-CN" altLang="en-US" sz="1800" i="1" kern="0">
                                          <a:solidFill>
                                            <a:srgbClr val="002060"/>
                                          </a:solidFill>
                                          <a:latin typeface="Cambria Math" panose="02040503050406030204" pitchFamily="18" charset="0"/>
                                        </a:rPr>
                                      </m:ctrlPr>
                                    </m:sSubPr>
                                    <m:e>
                                      <m:r>
                                        <a:rPr kumimoji="0" lang="zh-CN" altLang="en-US" sz="1800" i="1" kern="0">
                                          <a:solidFill>
                                            <a:srgbClr val="002060"/>
                                          </a:solidFill>
                                          <a:latin typeface="Cambria Math" panose="02040503050406030204" pitchFamily="18" charset="0"/>
                                        </a:rPr>
                                        <m:t>𝐾</m:t>
                                      </m:r>
                                    </m:e>
                                    <m:sub>
                                      <m:r>
                                        <a:rPr kumimoji="0" lang="zh-CN" altLang="en-US" sz="1800" i="1" kern="0">
                                          <a:solidFill>
                                            <a:srgbClr val="002060"/>
                                          </a:solidFill>
                                          <a:latin typeface="Cambria Math" panose="02040503050406030204" pitchFamily="18" charset="0"/>
                                        </a:rPr>
                                        <m:t>𝑑</m:t>
                                      </m:r>
                                    </m:sub>
                                  </m:sSub>
                                </m:den>
                              </m:f>
                              <m:r>
                                <a:rPr kumimoji="0" lang="zh-CN" altLang="en-US" sz="1800" i="1" kern="0">
                                  <a:solidFill>
                                    <a:srgbClr val="002060"/>
                                  </a:solidFill>
                                  <a:latin typeface="Cambria Math" panose="02040503050406030204" pitchFamily="18" charset="0"/>
                                </a:rPr>
                                <m:t>𝑠</m:t>
                              </m:r>
                            </m:den>
                          </m:f>
                        </m:e>
                      </m:d>
                    </m:oMath>
                  </m:oMathPara>
                </a14:m>
                <a:endParaRPr kumimoji="0" lang="zh-CN" altLang="en-US" sz="1800" kern="0" dirty="0">
                  <a:solidFill>
                    <a:srgbClr val="FFFFFF"/>
                  </a:solidFill>
                  <a:latin typeface="Arial"/>
                  <a:ea typeface="宋体"/>
                </a:endParaRPr>
              </a:p>
              <a:p>
                <a:pPr marL="342900" indent="-342900" algn="just">
                  <a:buClr>
                    <a:schemeClr val="bg1"/>
                  </a:buClr>
                  <a:buFont typeface="Wingdings" panose="05000000000000000000" pitchFamily="2" charset="2"/>
                  <a:buChar char="Ø"/>
                </a:pPr>
                <a:endParaRPr lang="zh-CN" altLang="en-US" b="1" dirty="0">
                  <a:solidFill>
                    <a:srgbClr val="FF0000"/>
                  </a:solidFill>
                  <a:latin typeface="+mn-ea"/>
                  <a:ea typeface="+mn-ea"/>
                  <a:cs typeface="楷体_GB2312"/>
                </a:endParaRPr>
              </a:p>
            </p:txBody>
          </p:sp>
        </mc:Choice>
        <mc:Fallback xmlns="">
          <p:sp>
            <p:nvSpPr>
              <p:cNvPr id="17413" name="矩形 1"/>
              <p:cNvSpPr>
                <a:spLocks noRot="1" noChangeAspect="1" noMove="1" noResize="1" noEditPoints="1" noAdjustHandles="1" noChangeArrowheads="1" noChangeShapeType="1" noTextEdit="1"/>
              </p:cNvSpPr>
              <p:nvPr/>
            </p:nvSpPr>
            <p:spPr bwMode="auto">
              <a:xfrm>
                <a:off x="755576" y="5127346"/>
                <a:ext cx="6768752" cy="1722716"/>
              </a:xfrm>
              <a:prstGeom prst="rect">
                <a:avLst/>
              </a:prstGeom>
              <a:blipFill>
                <a:blip r:embed="rId5"/>
                <a:stretch>
                  <a:fillRect l="-1261" t="-2827"/>
                </a:stretch>
              </a:blipFill>
              <a:ln w="9525">
                <a:noFill/>
                <a:miter lim="800000"/>
                <a:headEnd/>
                <a:tailEnd/>
              </a:ln>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p:cNvSpPr>
            <a:spLocks noChangeArrowheads="1"/>
          </p:cNvSpPr>
          <p:nvPr/>
        </p:nvSpPr>
        <p:spPr bwMode="auto">
          <a:xfrm>
            <a:off x="611560" y="721389"/>
            <a:ext cx="2520950" cy="461665"/>
          </a:xfrm>
          <a:prstGeom prst="rect">
            <a:avLst/>
          </a:prstGeom>
          <a:noFill/>
          <a:ln w="12700" cap="sq">
            <a:noFill/>
            <a:miter lim="800000"/>
            <a:headEnd type="none" w="sm" len="sm"/>
            <a:tailEnd type="none" w="sm" len="sm"/>
          </a:ln>
          <a:effectLst/>
        </p:spPr>
        <p:txBody>
          <a:bodyPr>
            <a:spAutoFit/>
          </a:bodyPr>
          <a:lstStyle/>
          <a:p>
            <a:r>
              <a:rPr lang="zh-CN" altLang="en-US" b="1" dirty="0">
                <a:solidFill>
                  <a:srgbClr val="C00000"/>
                </a:solidFill>
                <a:latin typeface="+mj-ea"/>
                <a:ea typeface="+mj-ea"/>
                <a:cs typeface="楷体_GB2312"/>
              </a:rPr>
              <a:t>微分先行</a:t>
            </a:r>
            <a:r>
              <a:rPr lang="en-US" altLang="zh-CN" b="1" dirty="0">
                <a:solidFill>
                  <a:srgbClr val="C00000"/>
                </a:solidFill>
                <a:latin typeface="+mj-ea"/>
                <a:ea typeface="+mj-ea"/>
                <a:cs typeface="楷体_GB2312"/>
              </a:rPr>
              <a:t>PID</a:t>
            </a:r>
            <a:endParaRPr lang="zh-CN" altLang="en-US" b="1" dirty="0">
              <a:solidFill>
                <a:srgbClr val="C00000"/>
              </a:solidFill>
              <a:latin typeface="+mj-ea"/>
              <a:ea typeface="+mj-ea"/>
              <a:cs typeface="楷体_GB2312"/>
            </a:endParaRPr>
          </a:p>
        </p:txBody>
      </p:sp>
      <p:sp>
        <p:nvSpPr>
          <p:cNvPr id="18437" name="Rectangle 7"/>
          <p:cNvSpPr>
            <a:spLocks noChangeArrowheads="1"/>
          </p:cNvSpPr>
          <p:nvPr/>
        </p:nvSpPr>
        <p:spPr bwMode="auto">
          <a:xfrm>
            <a:off x="251520" y="1254172"/>
            <a:ext cx="8713663" cy="2520950"/>
          </a:xfrm>
          <a:prstGeom prst="rect">
            <a:avLst/>
          </a:prstGeom>
          <a:noFill/>
          <a:ln w="9525">
            <a:noFill/>
            <a:miter lim="800000"/>
            <a:headEnd/>
            <a:tailEnd/>
          </a:ln>
          <a:effectLst/>
        </p:spPr>
        <p:txBody>
          <a:bodyPr/>
          <a:lstStyle/>
          <a:p>
            <a:pPr marL="342900" indent="-342900" algn="just">
              <a:lnSpc>
                <a:spcPct val="90000"/>
              </a:lnSpc>
              <a:buClr>
                <a:schemeClr val="bg1"/>
              </a:buClr>
              <a:buSzPct val="100000"/>
              <a:buFont typeface="Wingdings" panose="05000000000000000000" pitchFamily="2" charset="2"/>
              <a:buChar char="Ø"/>
            </a:pPr>
            <a:r>
              <a:rPr lang="zh-CN" altLang="en-US" b="1" dirty="0">
                <a:solidFill>
                  <a:srgbClr val="002060"/>
                </a:solidFill>
                <a:latin typeface="+mn-ea"/>
                <a:ea typeface="+mn-ea"/>
                <a:cs typeface="楷体_GB2312"/>
              </a:rPr>
              <a:t>为了避免给定值的升降给控制系统带来冲击，如超调量过大，调节阀动作剧烈，可采用微分先行</a:t>
            </a:r>
            <a:r>
              <a:rPr lang="en-US" altLang="zh-CN" b="1" dirty="0">
                <a:solidFill>
                  <a:srgbClr val="002060"/>
                </a:solidFill>
                <a:latin typeface="+mn-ea"/>
                <a:ea typeface="+mn-ea"/>
                <a:cs typeface="楷体_GB2312"/>
              </a:rPr>
              <a:t>PID</a:t>
            </a:r>
            <a:r>
              <a:rPr lang="zh-CN" altLang="en-US" b="1" dirty="0">
                <a:solidFill>
                  <a:srgbClr val="002060"/>
                </a:solidFill>
                <a:latin typeface="+mn-ea"/>
                <a:ea typeface="+mn-ea"/>
                <a:cs typeface="楷体_GB2312"/>
              </a:rPr>
              <a:t>控制。</a:t>
            </a:r>
            <a:endParaRPr lang="en-US" altLang="zh-CN" b="1" dirty="0">
              <a:solidFill>
                <a:srgbClr val="002060"/>
              </a:solidFill>
              <a:latin typeface="+mn-ea"/>
              <a:ea typeface="+mn-ea"/>
              <a:cs typeface="楷体_GB2312"/>
            </a:endParaRPr>
          </a:p>
          <a:p>
            <a:pPr marL="342900" indent="-342900" algn="just">
              <a:lnSpc>
                <a:spcPct val="90000"/>
              </a:lnSpc>
              <a:buClr>
                <a:schemeClr val="bg1"/>
              </a:buClr>
              <a:buSzPct val="100000"/>
              <a:buFont typeface="Wingdings" panose="05000000000000000000" pitchFamily="2" charset="2"/>
              <a:buChar char="Ø"/>
            </a:pPr>
            <a:endParaRPr lang="en-US" altLang="zh-CN" b="1" dirty="0">
              <a:solidFill>
                <a:srgbClr val="002060"/>
              </a:solidFill>
              <a:latin typeface="+mn-ea"/>
              <a:ea typeface="+mn-ea"/>
              <a:cs typeface="楷体_GB2312"/>
            </a:endParaRPr>
          </a:p>
          <a:p>
            <a:pPr marL="342900" indent="-342900" algn="just">
              <a:lnSpc>
                <a:spcPct val="90000"/>
              </a:lnSpc>
              <a:buClr>
                <a:schemeClr val="bg1"/>
              </a:buClr>
              <a:buSzPct val="100000"/>
              <a:buFont typeface="Wingdings" panose="05000000000000000000" pitchFamily="2" charset="2"/>
              <a:buChar char="Ø"/>
            </a:pPr>
            <a:r>
              <a:rPr lang="zh-CN" altLang="en-US" b="1" dirty="0">
                <a:solidFill>
                  <a:srgbClr val="002060"/>
                </a:solidFill>
                <a:latin typeface="+mn-ea"/>
                <a:cs typeface="楷体_GB2312"/>
              </a:rPr>
              <a:t>微分先行</a:t>
            </a:r>
            <a:r>
              <a:rPr lang="en-US" altLang="zh-CN" b="1" dirty="0">
                <a:solidFill>
                  <a:srgbClr val="002060"/>
                </a:solidFill>
                <a:latin typeface="+mn-ea"/>
                <a:cs typeface="楷体_GB2312"/>
              </a:rPr>
              <a:t>PID</a:t>
            </a:r>
            <a:r>
              <a:rPr lang="zh-CN" altLang="en-US" b="1" dirty="0">
                <a:solidFill>
                  <a:srgbClr val="002060"/>
                </a:solidFill>
                <a:latin typeface="+mn-ea"/>
                <a:cs typeface="楷体_GB2312"/>
              </a:rPr>
              <a:t>控制和标准</a:t>
            </a:r>
            <a:r>
              <a:rPr lang="en-US" altLang="zh-CN" b="1" dirty="0">
                <a:solidFill>
                  <a:srgbClr val="002060"/>
                </a:solidFill>
                <a:latin typeface="+mn-ea"/>
                <a:cs typeface="楷体_GB2312"/>
              </a:rPr>
              <a:t>PID</a:t>
            </a:r>
            <a:r>
              <a:rPr lang="zh-CN" altLang="en-US" b="1" dirty="0">
                <a:solidFill>
                  <a:srgbClr val="002060"/>
                </a:solidFill>
                <a:latin typeface="+mn-ea"/>
                <a:cs typeface="楷体_GB2312"/>
              </a:rPr>
              <a:t>控制的不同之处在于，只对被控量</a:t>
            </a:r>
            <a:r>
              <a:rPr lang="en-US" altLang="zh-CN" b="1" dirty="0">
                <a:solidFill>
                  <a:srgbClr val="002060"/>
                </a:solidFill>
                <a:latin typeface="+mn-ea"/>
                <a:cs typeface="楷体_GB2312"/>
              </a:rPr>
              <a:t>y(t)</a:t>
            </a:r>
            <a:r>
              <a:rPr lang="zh-CN" altLang="en-US" b="1" dirty="0">
                <a:solidFill>
                  <a:srgbClr val="002060"/>
                </a:solidFill>
                <a:latin typeface="+mn-ea"/>
                <a:cs typeface="楷体_GB2312"/>
              </a:rPr>
              <a:t>微分，不对偏差</a:t>
            </a:r>
            <a:r>
              <a:rPr lang="en-US" altLang="zh-CN" b="1" dirty="0">
                <a:solidFill>
                  <a:srgbClr val="002060"/>
                </a:solidFill>
                <a:latin typeface="+mn-ea"/>
                <a:cs typeface="楷体_GB2312"/>
              </a:rPr>
              <a:t>e(t)</a:t>
            </a:r>
            <a:r>
              <a:rPr lang="zh-CN" altLang="en-US" b="1" dirty="0" smtClean="0">
                <a:solidFill>
                  <a:srgbClr val="002060"/>
                </a:solidFill>
                <a:latin typeface="+mn-ea"/>
                <a:cs typeface="楷体_GB2312"/>
              </a:rPr>
              <a:t>微分</a:t>
            </a:r>
            <a:endParaRPr lang="zh-CN" altLang="en-US" b="1" dirty="0">
              <a:solidFill>
                <a:srgbClr val="002060"/>
              </a:solidFill>
              <a:latin typeface="+mn-ea"/>
              <a:cs typeface="楷体_GB2312"/>
            </a:endParaRPr>
          </a:p>
          <a:p>
            <a:pPr marL="342900" indent="-342900" algn="just">
              <a:lnSpc>
                <a:spcPct val="90000"/>
              </a:lnSpc>
              <a:buClr>
                <a:schemeClr val="bg1"/>
              </a:buClr>
              <a:buSzPct val="100000"/>
              <a:buFont typeface="Wingdings" panose="05000000000000000000" pitchFamily="2" charset="2"/>
              <a:buChar char="Ø"/>
            </a:pPr>
            <a:endParaRPr lang="zh-CN" altLang="en-US" b="1" dirty="0">
              <a:solidFill>
                <a:srgbClr val="002060"/>
              </a:solidFill>
              <a:latin typeface="+mn-ea"/>
              <a:cs typeface="楷体_GB2312"/>
            </a:endParaRPr>
          </a:p>
          <a:p>
            <a:pPr marL="342900" indent="-342900" algn="just">
              <a:lnSpc>
                <a:spcPct val="90000"/>
              </a:lnSpc>
              <a:buClr>
                <a:schemeClr val="bg1"/>
              </a:buClr>
              <a:buSzPct val="100000"/>
              <a:buFont typeface="Wingdings" panose="05000000000000000000" pitchFamily="2" charset="2"/>
              <a:buChar char="Ø"/>
            </a:pPr>
            <a:r>
              <a:rPr lang="zh-CN" altLang="en-US" b="1" dirty="0">
                <a:solidFill>
                  <a:srgbClr val="002060"/>
                </a:solidFill>
                <a:latin typeface="+mn-ea"/>
                <a:cs typeface="楷体_GB2312"/>
              </a:rPr>
              <a:t>	</a:t>
            </a:r>
            <a:r>
              <a:rPr lang="zh-CN" altLang="en-US" b="1" dirty="0">
                <a:solidFill>
                  <a:srgbClr val="FF0000"/>
                </a:solidFill>
                <a:latin typeface="+mn-ea"/>
                <a:cs typeface="楷体_GB2312"/>
              </a:rPr>
              <a:t>微分先行</a:t>
            </a:r>
            <a:r>
              <a:rPr lang="en-US" altLang="zh-CN" b="1" dirty="0">
                <a:solidFill>
                  <a:srgbClr val="FF0000"/>
                </a:solidFill>
                <a:latin typeface="+mn-ea"/>
                <a:cs typeface="楷体_GB2312"/>
              </a:rPr>
              <a:t>PID</a:t>
            </a:r>
            <a:r>
              <a:rPr lang="zh-CN" altLang="en-US" b="1" dirty="0">
                <a:solidFill>
                  <a:srgbClr val="FF0000"/>
                </a:solidFill>
                <a:latin typeface="+mn-ea"/>
                <a:cs typeface="楷体_GB2312"/>
              </a:rPr>
              <a:t>控制算法对给定值频繁升降的系统比较有效</a:t>
            </a:r>
            <a:r>
              <a:rPr lang="zh-CN" altLang="en-US" b="1" dirty="0">
                <a:solidFill>
                  <a:srgbClr val="FF0000"/>
                </a:solidFill>
                <a:ea typeface="楷体_GB2312"/>
                <a:cs typeface="楷体_GB2312"/>
              </a:rPr>
              <a:t>。</a:t>
            </a:r>
          </a:p>
          <a:p>
            <a:pPr marL="342900" indent="-342900" algn="just">
              <a:lnSpc>
                <a:spcPct val="90000"/>
              </a:lnSpc>
              <a:buClr>
                <a:schemeClr val="accent2"/>
              </a:buClr>
              <a:buSzPct val="70000"/>
              <a:buFont typeface="Wingdings" pitchFamily="2" charset="2"/>
              <a:buNone/>
            </a:pPr>
            <a:endParaRPr lang="en-US" altLang="zh-CN" b="1" dirty="0">
              <a:solidFill>
                <a:schemeClr val="bg2"/>
              </a:solidFill>
              <a:latin typeface="+mn-ea"/>
              <a:ea typeface="+mn-ea"/>
              <a:cs typeface="楷体_GB2312"/>
            </a:endParaRPr>
          </a:p>
          <a:p>
            <a:pPr marL="342900" indent="-342900" algn="just">
              <a:lnSpc>
                <a:spcPct val="90000"/>
              </a:lnSpc>
              <a:buClr>
                <a:schemeClr val="accent2"/>
              </a:buClr>
              <a:buSzPct val="70000"/>
              <a:buFont typeface="Wingdings" pitchFamily="2" charset="2"/>
              <a:buNone/>
            </a:pPr>
            <a:r>
              <a:rPr lang="zh-CN" altLang="en-US" b="1" dirty="0">
                <a:solidFill>
                  <a:schemeClr val="bg2"/>
                </a:solidFill>
                <a:latin typeface="+mn-ea"/>
                <a:ea typeface="+mn-ea"/>
                <a:cs typeface="楷体_GB2312"/>
              </a:rPr>
              <a:t> </a:t>
            </a:r>
          </a:p>
          <a:p>
            <a:pPr marL="342900" indent="-342900" algn="just">
              <a:lnSpc>
                <a:spcPct val="90000"/>
              </a:lnSpc>
              <a:buClr>
                <a:schemeClr val="accent2"/>
              </a:buClr>
              <a:buSzPct val="70000"/>
              <a:buFont typeface="Wingdings" pitchFamily="2" charset="2"/>
              <a:buNone/>
            </a:pPr>
            <a:r>
              <a:rPr lang="zh-CN" altLang="en-US" sz="2800" b="1" dirty="0">
                <a:solidFill>
                  <a:schemeClr val="bg2"/>
                </a:solidFill>
                <a:ea typeface="楷体_GB2312"/>
                <a:cs typeface="楷体_GB2312"/>
              </a:rPr>
              <a:t> </a:t>
            </a:r>
          </a:p>
        </p:txBody>
      </p:sp>
      <p:pic>
        <p:nvPicPr>
          <p:cNvPr id="6" name="图片 3" descr="结构图.JPG"/>
          <p:cNvPicPr>
            <a:picLocks noChangeAspect="1" noChangeArrowheads="1"/>
          </p:cNvPicPr>
          <p:nvPr/>
        </p:nvPicPr>
        <p:blipFill>
          <a:blip r:embed="rId2" cstate="print"/>
          <a:srcRect/>
          <a:stretch>
            <a:fillRect/>
          </a:stretch>
        </p:blipFill>
        <p:spPr bwMode="auto">
          <a:xfrm>
            <a:off x="1979712" y="4077072"/>
            <a:ext cx="4785205" cy="2343645"/>
          </a:xfrm>
          <a:prstGeom prst="rect">
            <a:avLst/>
          </a:prstGeom>
          <a:solidFill>
            <a:schemeClr val="accent5"/>
          </a:solid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95536" y="677885"/>
            <a:ext cx="7772400" cy="1143000"/>
          </a:xfrm>
        </p:spPr>
        <p:txBody>
          <a:bodyPr/>
          <a:lstStyle/>
          <a:p>
            <a:pPr eaLnBrk="1" hangingPunct="1"/>
            <a:r>
              <a:rPr kumimoji="0" lang="zh-CN" altLang="en-US" sz="3200" dirty="0" smtClean="0">
                <a:solidFill>
                  <a:srgbClr val="C00000"/>
                </a:solidFill>
                <a:latin typeface="+mj-ea"/>
                <a:cs typeface="楷体_GB2312"/>
              </a:rPr>
              <a:t>3 </a:t>
            </a:r>
            <a:r>
              <a:rPr kumimoji="0" lang="zh-CN" altLang="en-US" sz="3200" dirty="0">
                <a:solidFill>
                  <a:srgbClr val="C00000"/>
                </a:solidFill>
                <a:latin typeface="+mj-ea"/>
                <a:cs typeface="楷体_GB2312"/>
              </a:rPr>
              <a:t>其它</a:t>
            </a:r>
            <a:r>
              <a:rPr kumimoji="0" lang="en-US" altLang="zh-CN" sz="3200" dirty="0">
                <a:solidFill>
                  <a:srgbClr val="C00000"/>
                </a:solidFill>
                <a:latin typeface="+mj-ea"/>
                <a:cs typeface="楷体_GB2312"/>
              </a:rPr>
              <a:t>PID</a:t>
            </a:r>
            <a:r>
              <a:rPr kumimoji="0" lang="zh-CN" altLang="en-US" sz="3200" dirty="0">
                <a:solidFill>
                  <a:srgbClr val="C00000"/>
                </a:solidFill>
                <a:latin typeface="+mj-ea"/>
                <a:cs typeface="楷体_GB2312"/>
              </a:rPr>
              <a:t>改进方法</a:t>
            </a:r>
            <a:endParaRPr lang="zh-CN" altLang="en-US" sz="3600" dirty="0">
              <a:solidFill>
                <a:srgbClr val="C00000"/>
              </a:solidFill>
              <a:latin typeface="+mj-ea"/>
              <a:cs typeface="楷体_GB2312"/>
            </a:endParaRPr>
          </a:p>
        </p:txBody>
      </p:sp>
      <p:sp>
        <p:nvSpPr>
          <p:cNvPr id="19459" name="Rectangle 3"/>
          <p:cNvSpPr>
            <a:spLocks noGrp="1" noChangeArrowheads="1"/>
          </p:cNvSpPr>
          <p:nvPr>
            <p:ph idx="1"/>
          </p:nvPr>
        </p:nvSpPr>
        <p:spPr>
          <a:xfrm>
            <a:off x="683568" y="1412776"/>
            <a:ext cx="7772400" cy="1295400"/>
          </a:xfrm>
        </p:spPr>
        <p:txBody>
          <a:bodyPr/>
          <a:lstStyle/>
          <a:p>
            <a:pPr eaLnBrk="1" hangingPunct="1">
              <a:buFont typeface="Wingdings" pitchFamily="2" charset="2"/>
              <a:buNone/>
            </a:pPr>
            <a:r>
              <a:rPr lang="zh-CN" altLang="en-US" sz="2400" b="1" dirty="0">
                <a:solidFill>
                  <a:srgbClr val="FF0000"/>
                </a:solidFill>
                <a:latin typeface="+mn-ea"/>
                <a:cs typeface="楷体_GB2312"/>
              </a:rPr>
              <a:t>1 带死区的</a:t>
            </a:r>
            <a:r>
              <a:rPr lang="en-US" altLang="zh-CN" sz="2400" b="1" dirty="0">
                <a:solidFill>
                  <a:srgbClr val="FF0000"/>
                </a:solidFill>
                <a:latin typeface="+mn-ea"/>
                <a:cs typeface="楷体_GB2312"/>
              </a:rPr>
              <a:t>PID</a:t>
            </a:r>
            <a:r>
              <a:rPr lang="zh-CN" altLang="en-US" sz="2400" b="1" dirty="0">
                <a:solidFill>
                  <a:srgbClr val="FF0000"/>
                </a:solidFill>
                <a:latin typeface="+mn-ea"/>
                <a:cs typeface="楷体_GB2312"/>
              </a:rPr>
              <a:t>控制</a:t>
            </a:r>
          </a:p>
          <a:p>
            <a:pPr eaLnBrk="1" hangingPunct="1">
              <a:buFont typeface="Wingdings" pitchFamily="2" charset="2"/>
              <a:buNone/>
            </a:pPr>
            <a:r>
              <a:rPr lang="zh-CN" altLang="en-US" sz="2400" b="1" dirty="0">
                <a:solidFill>
                  <a:schemeClr val="bg2"/>
                </a:solidFill>
                <a:latin typeface="+mn-ea"/>
                <a:cs typeface="楷体_GB2312"/>
              </a:rPr>
              <a:t>	</a:t>
            </a:r>
            <a:r>
              <a:rPr lang="zh-CN" altLang="en-US" sz="2400" b="1" dirty="0">
                <a:solidFill>
                  <a:srgbClr val="002060"/>
                </a:solidFill>
                <a:latin typeface="+mn-ea"/>
                <a:cs typeface="楷体_GB2312"/>
              </a:rPr>
              <a:t>为了消除由于频繁动作所引起的振荡，可以加入一个非线性环节。</a:t>
            </a:r>
          </a:p>
        </p:txBody>
      </p:sp>
      <p:pic>
        <p:nvPicPr>
          <p:cNvPr id="6" name="Picture 13" descr="4m12"/>
          <p:cNvPicPr>
            <a:picLocks noChangeAspect="1" noChangeArrowheads="1"/>
          </p:cNvPicPr>
          <p:nvPr/>
        </p:nvPicPr>
        <p:blipFill>
          <a:blip r:embed="rId2" cstate="print"/>
          <a:srcRect/>
          <a:stretch>
            <a:fillRect/>
          </a:stretch>
        </p:blipFill>
        <p:spPr bwMode="auto">
          <a:xfrm>
            <a:off x="645468" y="4682332"/>
            <a:ext cx="7848600" cy="1508125"/>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7" name="对象 6"/>
              <p:cNvSpPr txBox="1"/>
              <p:nvPr/>
            </p:nvSpPr>
            <p:spPr bwMode="auto">
              <a:xfrm>
                <a:off x="1221396" y="2708176"/>
                <a:ext cx="6120680" cy="197415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000" i="1" smtClean="0">
                          <a:solidFill>
                            <a:srgbClr val="002060"/>
                          </a:solidFill>
                          <a:latin typeface="Cambria Math" panose="02040503050406030204" pitchFamily="18" charset="0"/>
                        </a:rPr>
                        <m:t>𝑢</m:t>
                      </m:r>
                      <m:r>
                        <a:rPr lang="zh-CN" altLang="en-US" sz="2000" i="1" smtClean="0">
                          <a:solidFill>
                            <a:srgbClr val="002060"/>
                          </a:solidFill>
                          <a:latin typeface="Cambria Math" panose="02040503050406030204" pitchFamily="18" charset="0"/>
                        </a:rPr>
                        <m:t>(</m:t>
                      </m:r>
                      <m:r>
                        <a:rPr lang="zh-CN" altLang="en-US" sz="2000" i="1" smtClean="0">
                          <a:solidFill>
                            <a:srgbClr val="002060"/>
                          </a:solidFill>
                          <a:latin typeface="Cambria Math" panose="02040503050406030204" pitchFamily="18" charset="0"/>
                        </a:rPr>
                        <m:t>𝑘</m:t>
                      </m:r>
                      <m:r>
                        <a:rPr lang="zh-CN" altLang="en-US" sz="2000" i="1" smtClean="0">
                          <a:solidFill>
                            <a:srgbClr val="002060"/>
                          </a:solidFill>
                          <a:latin typeface="Cambria Math" panose="02040503050406030204" pitchFamily="18" charset="0"/>
                        </a:rPr>
                        <m:t>)=</m:t>
                      </m:r>
                      <m:sSub>
                        <m:sSubPr>
                          <m:ctrlPr>
                            <a:rPr lang="zh-CN" altLang="en-US" sz="2000" i="1">
                              <a:solidFill>
                                <a:srgbClr val="002060"/>
                              </a:solidFill>
                              <a:latin typeface="Cambria Math" panose="02040503050406030204" pitchFamily="18" charset="0"/>
                            </a:rPr>
                          </m:ctrlPr>
                        </m:sSubPr>
                        <m:e>
                          <m:r>
                            <a:rPr lang="zh-CN" altLang="en-US" sz="2000" i="1">
                              <a:solidFill>
                                <a:srgbClr val="002060"/>
                              </a:solidFill>
                              <a:latin typeface="Cambria Math" panose="02040503050406030204" pitchFamily="18" charset="0"/>
                            </a:rPr>
                            <m:t>𝐾</m:t>
                          </m:r>
                        </m:e>
                        <m:sub>
                          <m:r>
                            <a:rPr lang="zh-CN" altLang="en-US" sz="2000" i="1">
                              <a:solidFill>
                                <a:srgbClr val="002060"/>
                              </a:solidFill>
                              <a:latin typeface="Cambria Math" panose="02040503050406030204" pitchFamily="18" charset="0"/>
                            </a:rPr>
                            <m:t>𝑝</m:t>
                          </m:r>
                        </m:sub>
                      </m:sSub>
                      <m:d>
                        <m:dPr>
                          <m:begChr m:val="{"/>
                          <m:endChr m:val="}"/>
                          <m:ctrlPr>
                            <a:rPr lang="zh-CN" altLang="en-US" sz="2000" i="1">
                              <a:solidFill>
                                <a:srgbClr val="002060"/>
                              </a:solidFill>
                              <a:latin typeface="Cambria Math" panose="02040503050406030204" pitchFamily="18" charset="0"/>
                            </a:rPr>
                          </m:ctrlPr>
                        </m:dPr>
                        <m:e>
                          <m:r>
                            <a:rPr lang="zh-CN" altLang="en-US" sz="2000" i="1">
                              <a:solidFill>
                                <a:srgbClr val="002060"/>
                              </a:solidFill>
                              <a:latin typeface="Cambria Math" panose="02040503050406030204" pitchFamily="18" charset="0"/>
                            </a:rPr>
                            <m:t>𝑝</m:t>
                          </m:r>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𝑘</m:t>
                          </m:r>
                          <m:r>
                            <a:rPr lang="zh-CN" altLang="en-US" sz="2000" i="1">
                              <a:solidFill>
                                <a:srgbClr val="002060"/>
                              </a:solidFill>
                              <a:latin typeface="Cambria Math" panose="02040503050406030204" pitchFamily="18" charset="0"/>
                            </a:rPr>
                            <m:t>)+</m:t>
                          </m:r>
                          <m:f>
                            <m:fPr>
                              <m:ctrlPr>
                                <a:rPr lang="zh-CN" altLang="en-US" sz="2000" i="1">
                                  <a:solidFill>
                                    <a:srgbClr val="002060"/>
                                  </a:solidFill>
                                  <a:latin typeface="Cambria Math" panose="02040503050406030204" pitchFamily="18" charset="0"/>
                                </a:rPr>
                              </m:ctrlPr>
                            </m:fPr>
                            <m:num>
                              <m:r>
                                <a:rPr lang="zh-CN" altLang="en-US" sz="2000" i="1">
                                  <a:solidFill>
                                    <a:srgbClr val="002060"/>
                                  </a:solidFill>
                                  <a:latin typeface="Cambria Math" panose="02040503050406030204" pitchFamily="18" charset="0"/>
                                </a:rPr>
                                <m:t>𝑇</m:t>
                              </m:r>
                            </m:num>
                            <m:den>
                              <m:sSub>
                                <m:sSubPr>
                                  <m:ctrlPr>
                                    <a:rPr lang="zh-CN" altLang="en-US" sz="2000" i="1">
                                      <a:solidFill>
                                        <a:srgbClr val="002060"/>
                                      </a:solidFill>
                                      <a:latin typeface="Cambria Math" panose="02040503050406030204" pitchFamily="18" charset="0"/>
                                    </a:rPr>
                                  </m:ctrlPr>
                                </m:sSubPr>
                                <m:e>
                                  <m:r>
                                    <a:rPr lang="zh-CN" altLang="en-US" sz="2000" i="1">
                                      <a:solidFill>
                                        <a:srgbClr val="002060"/>
                                      </a:solidFill>
                                      <a:latin typeface="Cambria Math" panose="02040503050406030204" pitchFamily="18" charset="0"/>
                                    </a:rPr>
                                    <m:t>𝑇</m:t>
                                  </m:r>
                                </m:e>
                                <m:sub>
                                  <m:r>
                                    <a:rPr lang="zh-CN" altLang="en-US" sz="2000" i="1">
                                      <a:solidFill>
                                        <a:srgbClr val="002060"/>
                                      </a:solidFill>
                                      <a:latin typeface="Cambria Math" panose="02040503050406030204" pitchFamily="18" charset="0"/>
                                    </a:rPr>
                                    <m:t>𝑖</m:t>
                                  </m:r>
                                </m:sub>
                              </m:sSub>
                            </m:den>
                          </m:f>
                          <m:nary>
                            <m:naryPr>
                              <m:chr m:val="∑"/>
                              <m:ctrlPr>
                                <a:rPr lang="zh-CN" altLang="en-US" sz="2000" i="1">
                                  <a:solidFill>
                                    <a:srgbClr val="002060"/>
                                  </a:solidFill>
                                  <a:latin typeface="Cambria Math" panose="02040503050406030204" pitchFamily="18" charset="0"/>
                                </a:rPr>
                              </m:ctrlPr>
                            </m:naryPr>
                            <m:sub>
                              <m:r>
                                <a:rPr lang="zh-CN" altLang="en-US" sz="2000" i="1">
                                  <a:solidFill>
                                    <a:srgbClr val="002060"/>
                                  </a:solidFill>
                                  <a:latin typeface="Cambria Math" panose="02040503050406030204" pitchFamily="18" charset="0"/>
                                </a:rPr>
                                <m:t>𝑖</m:t>
                              </m:r>
                              <m:r>
                                <a:rPr lang="zh-CN" altLang="en-US" sz="2000" i="1">
                                  <a:solidFill>
                                    <a:srgbClr val="002060"/>
                                  </a:solidFill>
                                  <a:latin typeface="Cambria Math" panose="02040503050406030204" pitchFamily="18" charset="0"/>
                                </a:rPr>
                                <m:t>=0</m:t>
                              </m:r>
                            </m:sub>
                            <m:sup>
                              <m:r>
                                <a:rPr lang="zh-CN" altLang="en-US" sz="2000" i="1">
                                  <a:solidFill>
                                    <a:srgbClr val="002060"/>
                                  </a:solidFill>
                                  <a:latin typeface="Cambria Math" panose="02040503050406030204" pitchFamily="18" charset="0"/>
                                </a:rPr>
                                <m:t>𝑘</m:t>
                              </m:r>
                            </m:sup>
                            <m:e>
                              <m:r>
                                <a:rPr lang="zh-CN" altLang="en-US" sz="2000" i="1">
                                  <a:solidFill>
                                    <a:srgbClr val="002060"/>
                                  </a:solidFill>
                                  <a:latin typeface="Cambria Math" panose="02040503050406030204" pitchFamily="18" charset="0"/>
                                </a:rPr>
                                <m:t>𝑝</m:t>
                              </m:r>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𝑖</m:t>
                              </m:r>
                              <m:r>
                                <a:rPr lang="zh-CN" altLang="en-US" sz="2000" i="1">
                                  <a:solidFill>
                                    <a:srgbClr val="002060"/>
                                  </a:solidFill>
                                  <a:latin typeface="Cambria Math" panose="02040503050406030204" pitchFamily="18" charset="0"/>
                                </a:rPr>
                                <m:t>)</m:t>
                              </m:r>
                            </m:e>
                          </m:nary>
                          <m:r>
                            <a:rPr lang="zh-CN" altLang="en-US" sz="2000" i="1">
                              <a:solidFill>
                                <a:srgbClr val="002060"/>
                              </a:solidFill>
                              <a:latin typeface="Cambria Math" panose="02040503050406030204" pitchFamily="18" charset="0"/>
                            </a:rPr>
                            <m:t>+</m:t>
                          </m:r>
                          <m:f>
                            <m:fPr>
                              <m:ctrlPr>
                                <a:rPr lang="zh-CN" altLang="en-US" sz="2000" i="1">
                                  <a:solidFill>
                                    <a:srgbClr val="002060"/>
                                  </a:solidFill>
                                  <a:latin typeface="Cambria Math" panose="02040503050406030204" pitchFamily="18" charset="0"/>
                                </a:rPr>
                              </m:ctrlPr>
                            </m:fPr>
                            <m:num>
                              <m:sSub>
                                <m:sSubPr>
                                  <m:ctrlPr>
                                    <a:rPr lang="zh-CN" altLang="en-US" sz="2000" i="1">
                                      <a:solidFill>
                                        <a:srgbClr val="002060"/>
                                      </a:solidFill>
                                      <a:latin typeface="Cambria Math" panose="02040503050406030204" pitchFamily="18" charset="0"/>
                                    </a:rPr>
                                  </m:ctrlPr>
                                </m:sSubPr>
                                <m:e>
                                  <m:r>
                                    <a:rPr lang="zh-CN" altLang="en-US" sz="2000" i="1">
                                      <a:solidFill>
                                        <a:srgbClr val="002060"/>
                                      </a:solidFill>
                                      <a:latin typeface="Cambria Math" panose="02040503050406030204" pitchFamily="18" charset="0"/>
                                    </a:rPr>
                                    <m:t>𝑇</m:t>
                                  </m:r>
                                </m:e>
                                <m:sub>
                                  <m:r>
                                    <a:rPr lang="zh-CN" altLang="en-US" sz="2000" i="1">
                                      <a:solidFill>
                                        <a:srgbClr val="002060"/>
                                      </a:solidFill>
                                      <a:latin typeface="Cambria Math" panose="02040503050406030204" pitchFamily="18" charset="0"/>
                                    </a:rPr>
                                    <m:t>𝑑</m:t>
                                  </m:r>
                                </m:sub>
                              </m:sSub>
                            </m:num>
                            <m:den>
                              <m:r>
                                <a:rPr lang="zh-CN" altLang="en-US" sz="2000" i="1">
                                  <a:solidFill>
                                    <a:srgbClr val="002060"/>
                                  </a:solidFill>
                                  <a:latin typeface="Cambria Math" panose="02040503050406030204" pitchFamily="18" charset="0"/>
                                </a:rPr>
                                <m:t>𝑇</m:t>
                              </m:r>
                            </m:den>
                          </m:f>
                          <m:d>
                            <m:dPr>
                              <m:begChr m:val="["/>
                              <m:endChr m:val="]"/>
                              <m:ctrlPr>
                                <a:rPr lang="zh-CN" altLang="en-US" sz="2000" i="1">
                                  <a:solidFill>
                                    <a:srgbClr val="002060"/>
                                  </a:solidFill>
                                  <a:latin typeface="Cambria Math" panose="02040503050406030204" pitchFamily="18" charset="0"/>
                                </a:rPr>
                              </m:ctrlPr>
                            </m:dPr>
                            <m:e>
                              <m:r>
                                <a:rPr lang="zh-CN" altLang="en-US" sz="2000" i="1">
                                  <a:solidFill>
                                    <a:srgbClr val="002060"/>
                                  </a:solidFill>
                                  <a:latin typeface="Cambria Math" panose="02040503050406030204" pitchFamily="18" charset="0"/>
                                </a:rPr>
                                <m:t>𝑝</m:t>
                              </m:r>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𝑘</m:t>
                              </m:r>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𝑝</m:t>
                              </m:r>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𝑘</m:t>
                              </m:r>
                              <m:r>
                                <a:rPr lang="zh-CN" altLang="en-US" sz="2000" i="1">
                                  <a:solidFill>
                                    <a:srgbClr val="002060"/>
                                  </a:solidFill>
                                  <a:latin typeface="Cambria Math" panose="02040503050406030204" pitchFamily="18" charset="0"/>
                                </a:rPr>
                                <m:t>−1)</m:t>
                              </m:r>
                            </m:e>
                          </m:d>
                        </m:e>
                      </m:d>
                    </m:oMath>
                    <m:oMath xmlns:m="http://schemas.openxmlformats.org/officeDocument/2006/math">
                      <m:r>
                        <a:rPr lang="zh-CN" altLang="en-US" sz="2000" i="1">
                          <a:solidFill>
                            <a:srgbClr val="002060"/>
                          </a:solidFill>
                          <a:latin typeface="Cambria Math" panose="02040503050406030204" pitchFamily="18" charset="0"/>
                        </a:rPr>
                        <m:t>𝑝</m:t>
                      </m:r>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𝑘</m:t>
                      </m:r>
                      <m:r>
                        <a:rPr lang="zh-CN" altLang="en-US" sz="2000" i="1">
                          <a:solidFill>
                            <a:srgbClr val="002060"/>
                          </a:solidFill>
                          <a:latin typeface="Cambria Math" panose="02040503050406030204" pitchFamily="18" charset="0"/>
                        </a:rPr>
                        <m:t>)=</m:t>
                      </m:r>
                      <m:d>
                        <m:dPr>
                          <m:begChr m:val="{"/>
                          <m:endChr m:val=""/>
                          <m:ctrlPr>
                            <a:rPr lang="zh-CN" altLang="en-US" sz="2000" i="1">
                              <a:solidFill>
                                <a:srgbClr val="002060"/>
                              </a:solidFill>
                              <a:latin typeface="Cambria Math" panose="02040503050406030204" pitchFamily="18" charset="0"/>
                            </a:rPr>
                          </m:ctrlPr>
                        </m:dPr>
                        <m:e>
                          <m:eqArr>
                            <m:eqArrPr>
                              <m:ctrlPr>
                                <a:rPr lang="zh-CN" altLang="en-US" sz="2000" i="1">
                                  <a:solidFill>
                                    <a:srgbClr val="002060"/>
                                  </a:solidFill>
                                  <a:latin typeface="Cambria Math" panose="02040503050406030204" pitchFamily="18" charset="0"/>
                                </a:rPr>
                              </m:ctrlPr>
                            </m:eqArrPr>
                            <m:e>
                              <m:r>
                                <a:rPr lang="zh-CN" altLang="en-US" sz="2000" i="1">
                                  <a:solidFill>
                                    <a:srgbClr val="002060"/>
                                  </a:solidFill>
                                  <a:latin typeface="Cambria Math" panose="02040503050406030204" pitchFamily="18" charset="0"/>
                                </a:rPr>
                                <m:t>&amp;</m:t>
                              </m:r>
                              <m:r>
                                <a:rPr lang="zh-CN" altLang="en-US" sz="2000" i="1">
                                  <a:solidFill>
                                    <a:srgbClr val="002060"/>
                                  </a:solidFill>
                                  <a:latin typeface="Cambria Math" panose="02040503050406030204" pitchFamily="18" charset="0"/>
                                </a:rPr>
                                <m:t>𝑒</m:t>
                              </m:r>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𝑘</m:t>
                              </m:r>
                              <m:r>
                                <a:rPr lang="zh-CN" altLang="en-US" sz="2000" i="1">
                                  <a:solidFill>
                                    <a:srgbClr val="002060"/>
                                  </a:solidFill>
                                  <a:latin typeface="Cambria Math" panose="02040503050406030204" pitchFamily="18" charset="0"/>
                                </a:rPr>
                                <m:t>)</m:t>
                              </m:r>
                              <m:m>
                                <m:mPr>
                                  <m:plcHide m:val="on"/>
                                  <m:mcs>
                                    <m:mc>
                                      <m:mcPr>
                                        <m:count m:val="1"/>
                                        <m:mcJc m:val="center"/>
                                      </m:mcPr>
                                    </m:mc>
                                  </m:mcs>
                                  <m:ctrlPr>
                                    <a:rPr lang="zh-CN" altLang="en-US" sz="2000" i="1">
                                      <a:solidFill>
                                        <a:srgbClr val="002060"/>
                                      </a:solidFill>
                                      <a:latin typeface="Cambria Math" panose="02040503050406030204" pitchFamily="18" charset="0"/>
                                    </a:rPr>
                                  </m:ctrlPr>
                                </m:mPr>
                                <m:mr>
                                  <m:e/>
                                </m:mr>
                              </m:m>
                              <m:d>
                                <m:dPr>
                                  <m:begChr m:val="|"/>
                                  <m:endChr m:val="|"/>
                                  <m:ctrlPr>
                                    <a:rPr lang="zh-CN" altLang="en-US" sz="2000" i="1">
                                      <a:solidFill>
                                        <a:srgbClr val="002060"/>
                                      </a:solidFill>
                                      <a:latin typeface="Cambria Math" panose="02040503050406030204" pitchFamily="18" charset="0"/>
                                    </a:rPr>
                                  </m:ctrlPr>
                                </m:dPr>
                                <m:e>
                                  <m:r>
                                    <a:rPr lang="zh-CN" altLang="en-US" sz="2000" i="1">
                                      <a:solidFill>
                                        <a:srgbClr val="002060"/>
                                      </a:solidFill>
                                      <a:latin typeface="Cambria Math" panose="02040503050406030204" pitchFamily="18" charset="0"/>
                                    </a:rPr>
                                    <m:t>𝑟</m:t>
                                  </m:r>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𝑘</m:t>
                                  </m:r>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𝑦</m:t>
                                  </m:r>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𝑘</m:t>
                                  </m:r>
                                  <m:r>
                                    <a:rPr lang="zh-CN" altLang="en-US" sz="2000" i="1">
                                      <a:solidFill>
                                        <a:srgbClr val="002060"/>
                                      </a:solidFill>
                                      <a:latin typeface="Cambria Math" panose="02040503050406030204" pitchFamily="18" charset="0"/>
                                    </a:rPr>
                                    <m:t>)</m:t>
                                  </m:r>
                                </m:e>
                              </m:d>
                              <m:r>
                                <a:rPr lang="zh-CN" altLang="en-US" sz="2000" i="1">
                                  <a:solidFill>
                                    <a:srgbClr val="002060"/>
                                  </a:solidFill>
                                  <a:latin typeface="Cambria Math" panose="02040503050406030204" pitchFamily="18" charset="0"/>
                                </a:rPr>
                                <m:t>&gt;</m:t>
                              </m:r>
                              <m:r>
                                <a:rPr lang="zh-CN" altLang="en-US" sz="2000" i="1">
                                  <a:solidFill>
                                    <a:srgbClr val="002060"/>
                                  </a:solidFill>
                                  <a:latin typeface="Cambria Math" panose="02040503050406030204" pitchFamily="18" charset="0"/>
                                </a:rPr>
                                <m:t>𝜀</m:t>
                              </m:r>
                            </m:e>
                            <m:e>
                              <m:r>
                                <a:rPr lang="zh-CN" altLang="en-US" sz="2000" i="1">
                                  <a:solidFill>
                                    <a:srgbClr val="002060"/>
                                  </a:solidFill>
                                  <a:latin typeface="Cambria Math" panose="02040503050406030204" pitchFamily="18" charset="0"/>
                                </a:rPr>
                                <m:t>&amp;0</m:t>
                              </m:r>
                              <m:m>
                                <m:mPr>
                                  <m:plcHide m:val="on"/>
                                  <m:mcs>
                                    <m:mc>
                                      <m:mcPr>
                                        <m:count m:val="2"/>
                                        <m:mcJc m:val="center"/>
                                      </m:mcPr>
                                    </m:mc>
                                  </m:mcs>
                                  <m:ctrlPr>
                                    <a:rPr lang="zh-CN" altLang="en-US" sz="2000" i="1">
                                      <a:solidFill>
                                        <a:srgbClr val="002060"/>
                                      </a:solidFill>
                                      <a:latin typeface="Cambria Math" panose="02040503050406030204" pitchFamily="18" charset="0"/>
                                    </a:rPr>
                                  </m:ctrlPr>
                                </m:mPr>
                                <m:mr>
                                  <m:e/>
                                  <m:e/>
                                </m:mr>
                              </m:m>
                              <m:d>
                                <m:dPr>
                                  <m:begChr m:val="|"/>
                                  <m:endChr m:val="|"/>
                                  <m:ctrlPr>
                                    <a:rPr lang="zh-CN" altLang="en-US" sz="2000" i="1">
                                      <a:solidFill>
                                        <a:srgbClr val="002060"/>
                                      </a:solidFill>
                                      <a:latin typeface="Cambria Math" panose="02040503050406030204" pitchFamily="18" charset="0"/>
                                    </a:rPr>
                                  </m:ctrlPr>
                                </m:dPr>
                                <m:e>
                                  <m:r>
                                    <a:rPr lang="zh-CN" altLang="en-US" sz="2000" i="1">
                                      <a:solidFill>
                                        <a:srgbClr val="002060"/>
                                      </a:solidFill>
                                      <a:latin typeface="Cambria Math" panose="02040503050406030204" pitchFamily="18" charset="0"/>
                                    </a:rPr>
                                    <m:t>𝑟</m:t>
                                  </m:r>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𝑘</m:t>
                                  </m:r>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𝑦</m:t>
                                  </m:r>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𝑘</m:t>
                                  </m:r>
                                  <m:r>
                                    <a:rPr lang="zh-CN" altLang="en-US" sz="2000" i="1">
                                      <a:solidFill>
                                        <a:srgbClr val="002060"/>
                                      </a:solidFill>
                                      <a:latin typeface="Cambria Math" panose="02040503050406030204" pitchFamily="18" charset="0"/>
                                    </a:rPr>
                                    <m:t>)</m:t>
                                  </m:r>
                                </m:e>
                              </m:d>
                              <m:r>
                                <a:rPr lang="zh-CN" altLang="en-US" sz="2000" i="1">
                                  <a:solidFill>
                                    <a:srgbClr val="002060"/>
                                  </a:solidFill>
                                  <a:latin typeface="Cambria Math" panose="02040503050406030204" pitchFamily="18" charset="0"/>
                                </a:rPr>
                                <m:t>≤</m:t>
                              </m:r>
                              <m:r>
                                <a:rPr lang="zh-CN" altLang="en-US" sz="2000" i="1">
                                  <a:solidFill>
                                    <a:srgbClr val="002060"/>
                                  </a:solidFill>
                                  <a:latin typeface="Cambria Math" panose="02040503050406030204" pitchFamily="18" charset="0"/>
                                </a:rPr>
                                <m:t>𝜀</m:t>
                              </m:r>
                            </m:e>
                          </m:eqArr>
                        </m:e>
                      </m:d>
                    </m:oMath>
                  </m:oMathPara>
                </a14:m>
                <a:endParaRPr lang="zh-CN" altLang="en-US" sz="2000" dirty="0">
                  <a:solidFill>
                    <a:srgbClr val="002060"/>
                  </a:solidFill>
                </a:endParaRPr>
              </a:p>
            </p:txBody>
          </p:sp>
        </mc:Choice>
        <mc:Fallback xmlns="">
          <p:sp>
            <p:nvSpPr>
              <p:cNvPr id="7" name="对象 6"/>
              <p:cNvSpPr txBox="1">
                <a:spLocks noRot="1" noChangeAspect="1" noMove="1" noResize="1" noEditPoints="1" noAdjustHandles="1" noChangeArrowheads="1" noChangeShapeType="1" noTextEdit="1"/>
              </p:cNvSpPr>
              <p:nvPr/>
            </p:nvSpPr>
            <p:spPr bwMode="auto">
              <a:xfrm>
                <a:off x="1221396" y="2708176"/>
                <a:ext cx="6120680" cy="1974156"/>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609600" y="1447800"/>
            <a:ext cx="7772400" cy="3048000"/>
          </a:xfrm>
        </p:spPr>
        <p:txBody>
          <a:bodyPr/>
          <a:lstStyle/>
          <a:p>
            <a:pPr eaLnBrk="1" hangingPunct="1">
              <a:spcBef>
                <a:spcPct val="0"/>
              </a:spcBef>
              <a:buFont typeface="Wingdings" pitchFamily="2" charset="2"/>
              <a:buNone/>
            </a:pPr>
            <a:r>
              <a:rPr lang="zh-CN" altLang="en-US" sz="2400" b="1" dirty="0">
                <a:solidFill>
                  <a:srgbClr val="FF0000"/>
                </a:solidFill>
                <a:latin typeface="+mn-ea"/>
                <a:cs typeface="楷体_GB2312"/>
              </a:rPr>
              <a:t>	2 时间最优</a:t>
            </a:r>
            <a:r>
              <a:rPr lang="en-US" altLang="zh-CN" sz="2400" b="1" dirty="0">
                <a:solidFill>
                  <a:srgbClr val="FF0000"/>
                </a:solidFill>
                <a:latin typeface="+mn-ea"/>
                <a:cs typeface="楷体_GB2312"/>
              </a:rPr>
              <a:t>PID</a:t>
            </a:r>
            <a:r>
              <a:rPr lang="zh-CN" altLang="en-US" sz="2400" b="1" dirty="0">
                <a:solidFill>
                  <a:srgbClr val="FF0000"/>
                </a:solidFill>
                <a:latin typeface="+mn-ea"/>
                <a:cs typeface="楷体_GB2312"/>
              </a:rPr>
              <a:t>控制</a:t>
            </a:r>
          </a:p>
          <a:p>
            <a:pPr eaLnBrk="1" hangingPunct="1">
              <a:spcBef>
                <a:spcPct val="0"/>
              </a:spcBef>
              <a:buFont typeface="Wingdings" pitchFamily="2" charset="2"/>
              <a:buNone/>
            </a:pPr>
            <a:endParaRPr lang="zh-CN" altLang="en-US" sz="2400" b="1" dirty="0">
              <a:latin typeface="+mn-ea"/>
              <a:cs typeface="楷体_GB2312"/>
            </a:endParaRPr>
          </a:p>
          <a:p>
            <a:pPr eaLnBrk="1" hangingPunct="1">
              <a:spcBef>
                <a:spcPct val="0"/>
              </a:spcBef>
              <a:buFont typeface="Wingdings" pitchFamily="2" charset="2"/>
              <a:buNone/>
            </a:pPr>
            <a:r>
              <a:rPr lang="zh-CN" altLang="en-US" sz="2400" b="1" dirty="0">
                <a:latin typeface="+mn-ea"/>
                <a:cs typeface="楷体_GB2312"/>
              </a:rPr>
              <a:t>	</a:t>
            </a:r>
            <a:r>
              <a:rPr lang="zh-CN" altLang="en-US" sz="2400" b="1" dirty="0">
                <a:solidFill>
                  <a:srgbClr val="002060"/>
                </a:solidFill>
                <a:latin typeface="+mn-ea"/>
                <a:cs typeface="楷体_GB2312"/>
              </a:rPr>
              <a:t>最优控制就是使某个指标最优</a:t>
            </a:r>
          </a:p>
          <a:p>
            <a:pPr eaLnBrk="1" hangingPunct="1">
              <a:spcBef>
                <a:spcPct val="0"/>
              </a:spcBef>
              <a:buFont typeface="Wingdings" pitchFamily="2" charset="2"/>
              <a:buNone/>
            </a:pPr>
            <a:r>
              <a:rPr lang="zh-CN" altLang="en-US" sz="2400" b="1" dirty="0">
                <a:solidFill>
                  <a:srgbClr val="002060"/>
                </a:solidFill>
                <a:latin typeface="+mn-ea"/>
                <a:cs typeface="楷体_GB2312"/>
              </a:rPr>
              <a:t>  </a:t>
            </a:r>
          </a:p>
          <a:p>
            <a:pPr eaLnBrk="1" hangingPunct="1">
              <a:spcBef>
                <a:spcPct val="0"/>
              </a:spcBef>
              <a:buFont typeface="Wingdings" pitchFamily="2" charset="2"/>
              <a:buNone/>
            </a:pPr>
            <a:r>
              <a:rPr lang="en-US" altLang="zh-CN" sz="2400" b="1" dirty="0">
                <a:solidFill>
                  <a:srgbClr val="002060"/>
                </a:solidFill>
                <a:latin typeface="+mn-ea"/>
                <a:cs typeface="楷体_GB2312"/>
              </a:rPr>
              <a:t>	Bang-Bang</a:t>
            </a:r>
            <a:r>
              <a:rPr lang="zh-CN" altLang="en-US" sz="2400" b="1" dirty="0">
                <a:solidFill>
                  <a:srgbClr val="002060"/>
                </a:solidFill>
                <a:latin typeface="+mn-ea"/>
                <a:cs typeface="楷体_GB2312"/>
              </a:rPr>
              <a:t>控制：开关控制，输出值</a:t>
            </a:r>
            <a:r>
              <a:rPr lang="en-US" altLang="zh-CN" sz="2400" b="1" i="1" dirty="0">
                <a:solidFill>
                  <a:srgbClr val="002060"/>
                </a:solidFill>
                <a:latin typeface="+mn-ea"/>
                <a:cs typeface="楷体_GB2312"/>
              </a:rPr>
              <a:t>u</a:t>
            </a:r>
            <a:r>
              <a:rPr lang="en-US" altLang="zh-CN" sz="2400" b="1" dirty="0">
                <a:solidFill>
                  <a:srgbClr val="002060"/>
                </a:solidFill>
                <a:latin typeface="+mn-ea"/>
                <a:cs typeface="楷体_GB2312"/>
              </a:rPr>
              <a:t>(</a:t>
            </a:r>
            <a:r>
              <a:rPr lang="en-US" altLang="zh-CN" sz="2400" b="1" i="1" dirty="0">
                <a:solidFill>
                  <a:srgbClr val="002060"/>
                </a:solidFill>
                <a:latin typeface="+mn-ea"/>
                <a:cs typeface="楷体_GB2312"/>
              </a:rPr>
              <a:t>t</a:t>
            </a:r>
            <a:r>
              <a:rPr lang="en-US" altLang="zh-CN" sz="2400" b="1" dirty="0">
                <a:solidFill>
                  <a:srgbClr val="002060"/>
                </a:solidFill>
                <a:latin typeface="+mn-ea"/>
                <a:cs typeface="楷体_GB2312"/>
              </a:rPr>
              <a:t>) </a:t>
            </a:r>
            <a:r>
              <a:rPr lang="zh-CN" altLang="en-US" sz="2400" b="1" dirty="0">
                <a:solidFill>
                  <a:srgbClr val="002060"/>
                </a:solidFill>
                <a:latin typeface="+mn-ea"/>
                <a:cs typeface="楷体_GB2312"/>
              </a:rPr>
              <a:t>采用一定的方法在最大值</a:t>
            </a:r>
            <a:r>
              <a:rPr lang="en-US" altLang="zh-CN" sz="2400" b="1" dirty="0" err="1">
                <a:solidFill>
                  <a:srgbClr val="002060"/>
                </a:solidFill>
                <a:latin typeface="+mn-ea"/>
                <a:cs typeface="楷体_GB2312"/>
              </a:rPr>
              <a:t>U</a:t>
            </a:r>
            <a:r>
              <a:rPr lang="en-US" altLang="zh-CN" sz="2400" b="1" baseline="-25000" dirty="0" err="1">
                <a:solidFill>
                  <a:srgbClr val="002060"/>
                </a:solidFill>
                <a:latin typeface="+mn-ea"/>
                <a:cs typeface="楷体_GB2312"/>
              </a:rPr>
              <a:t>max</a:t>
            </a:r>
            <a:r>
              <a:rPr lang="zh-CN" altLang="en-US" sz="2400" b="1" dirty="0">
                <a:solidFill>
                  <a:srgbClr val="002060"/>
                </a:solidFill>
                <a:latin typeface="+mn-ea"/>
                <a:cs typeface="楷体_GB2312"/>
              </a:rPr>
              <a:t>和最小值</a:t>
            </a:r>
            <a:r>
              <a:rPr lang="en-US" altLang="zh-CN" sz="2400" b="1" dirty="0" err="1">
                <a:solidFill>
                  <a:srgbClr val="002060"/>
                </a:solidFill>
                <a:latin typeface="+mn-ea"/>
                <a:cs typeface="楷体_GB2312"/>
              </a:rPr>
              <a:t>U</a:t>
            </a:r>
            <a:r>
              <a:rPr lang="en-US" altLang="zh-CN" sz="2400" b="1" baseline="-25000" dirty="0" err="1">
                <a:solidFill>
                  <a:srgbClr val="002060"/>
                </a:solidFill>
                <a:latin typeface="+mn-ea"/>
                <a:cs typeface="楷体_GB2312"/>
              </a:rPr>
              <a:t>min</a:t>
            </a:r>
            <a:r>
              <a:rPr lang="zh-CN" altLang="en-US" sz="2400" b="1" dirty="0">
                <a:solidFill>
                  <a:srgbClr val="002060"/>
                </a:solidFill>
                <a:latin typeface="+mn-ea"/>
                <a:cs typeface="楷体_GB2312"/>
              </a:rPr>
              <a:t>之间切换，使时间最短</a:t>
            </a:r>
          </a:p>
          <a:p>
            <a:pPr eaLnBrk="1" hangingPunct="1">
              <a:spcBef>
                <a:spcPct val="0"/>
              </a:spcBef>
              <a:buFont typeface="Wingdings" pitchFamily="2" charset="2"/>
              <a:buNone/>
            </a:pPr>
            <a:r>
              <a:rPr lang="zh-CN" altLang="en-US" sz="2400" b="1" dirty="0">
                <a:solidFill>
                  <a:srgbClr val="002060"/>
                </a:solidFill>
                <a:latin typeface="+mn-ea"/>
                <a:cs typeface="楷体_GB2312"/>
              </a:rPr>
              <a:t>  </a:t>
            </a:r>
          </a:p>
          <a:p>
            <a:pPr eaLnBrk="1" hangingPunct="1">
              <a:spcBef>
                <a:spcPct val="0"/>
              </a:spcBef>
              <a:buFont typeface="Wingdings" pitchFamily="2" charset="2"/>
              <a:buNone/>
            </a:pPr>
            <a:r>
              <a:rPr lang="zh-CN" altLang="en-US" sz="2400" b="1" dirty="0">
                <a:solidFill>
                  <a:srgbClr val="002060"/>
                </a:solidFill>
                <a:latin typeface="+mn-ea"/>
                <a:cs typeface="楷体_GB2312"/>
              </a:rPr>
              <a:t>	时间最优</a:t>
            </a:r>
            <a:r>
              <a:rPr lang="en-US" altLang="zh-CN" sz="2400" b="1" dirty="0">
                <a:solidFill>
                  <a:srgbClr val="002060"/>
                </a:solidFill>
                <a:latin typeface="+mn-ea"/>
                <a:cs typeface="楷体_GB2312"/>
              </a:rPr>
              <a:t>PID</a:t>
            </a:r>
            <a:r>
              <a:rPr lang="zh-CN" altLang="en-US" sz="2400" b="1" dirty="0">
                <a:solidFill>
                  <a:srgbClr val="002060"/>
                </a:solidFill>
                <a:latin typeface="+mn-ea"/>
                <a:cs typeface="楷体_GB2312"/>
              </a:rPr>
              <a:t>控制： </a:t>
            </a:r>
            <a:r>
              <a:rPr lang="en-US" altLang="zh-CN" sz="2400" b="1" dirty="0">
                <a:solidFill>
                  <a:srgbClr val="002060"/>
                </a:solidFill>
                <a:latin typeface="+mn-ea"/>
                <a:cs typeface="楷体_GB2312"/>
              </a:rPr>
              <a:t>Bang-Bang</a:t>
            </a:r>
            <a:r>
              <a:rPr lang="zh-CN" altLang="en-US" sz="2400" b="1" dirty="0">
                <a:solidFill>
                  <a:srgbClr val="002060"/>
                </a:solidFill>
                <a:latin typeface="+mn-ea"/>
                <a:cs typeface="楷体_GB2312"/>
              </a:rPr>
              <a:t>控制和</a:t>
            </a:r>
            <a:r>
              <a:rPr lang="en-US" altLang="zh-CN" sz="2400" b="1" dirty="0">
                <a:solidFill>
                  <a:srgbClr val="002060"/>
                </a:solidFill>
                <a:latin typeface="+mn-ea"/>
                <a:cs typeface="楷体_GB2312"/>
              </a:rPr>
              <a:t>PID</a:t>
            </a:r>
            <a:r>
              <a:rPr lang="zh-CN" altLang="en-US" sz="2400" b="1" dirty="0">
                <a:solidFill>
                  <a:srgbClr val="002060"/>
                </a:solidFill>
                <a:latin typeface="+mn-ea"/>
                <a:cs typeface="楷体_GB2312"/>
              </a:rPr>
              <a:t>控制相结合</a:t>
            </a:r>
          </a:p>
        </p:txBody>
      </p:sp>
      <mc:AlternateContent xmlns:mc="http://schemas.openxmlformats.org/markup-compatibility/2006" xmlns:a14="http://schemas.microsoft.com/office/drawing/2010/main">
        <mc:Choice Requires="a14">
          <p:sp>
            <p:nvSpPr>
              <p:cNvPr id="4" name="对象 3"/>
              <p:cNvSpPr txBox="1"/>
              <p:nvPr/>
            </p:nvSpPr>
            <p:spPr bwMode="auto">
              <a:xfrm>
                <a:off x="1979712" y="4797152"/>
                <a:ext cx="5148572" cy="936104"/>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d>
                        <m:dPr>
                          <m:begChr m:val="|"/>
                          <m:endChr m:val="|"/>
                          <m:ctrlPr>
                            <a:rPr lang="zh-CN" altLang="en-US" i="1" smtClean="0">
                              <a:solidFill>
                                <a:schemeClr val="bg1"/>
                              </a:solidFill>
                              <a:latin typeface="Cambria Math" panose="02040503050406030204" pitchFamily="18" charset="0"/>
                            </a:rPr>
                          </m:ctrlPr>
                        </m:dPr>
                        <m:e>
                          <m:r>
                            <a:rPr lang="zh-CN" altLang="en-US" i="1">
                              <a:solidFill>
                                <a:schemeClr val="bg1"/>
                              </a:solidFill>
                              <a:latin typeface="Cambria Math" panose="02040503050406030204" pitchFamily="18" charset="0"/>
                            </a:rPr>
                            <m:t>𝑒</m:t>
                          </m:r>
                          <m:r>
                            <a:rPr lang="zh-CN" altLang="en-US" i="1">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𝑘</m:t>
                          </m:r>
                          <m:r>
                            <a:rPr lang="zh-CN" altLang="en-US" i="1">
                              <a:solidFill>
                                <a:schemeClr val="bg1"/>
                              </a:solidFill>
                              <a:latin typeface="Cambria Math" panose="02040503050406030204" pitchFamily="18" charset="0"/>
                            </a:rPr>
                            <m:t>)</m:t>
                          </m:r>
                        </m:e>
                      </m:d>
                      <m:r>
                        <a:rPr lang="zh-CN" altLang="en-US" i="1">
                          <a:solidFill>
                            <a:schemeClr val="bg1"/>
                          </a:solidFill>
                          <a:latin typeface="Cambria Math" panose="02040503050406030204" pitchFamily="18" charset="0"/>
                        </a:rPr>
                        <m:t>=</m:t>
                      </m:r>
                      <m:d>
                        <m:dPr>
                          <m:begChr m:val="|"/>
                          <m:endChr m:val="|"/>
                          <m:ctrlPr>
                            <a:rPr lang="zh-CN" altLang="en-US" i="1">
                              <a:solidFill>
                                <a:schemeClr val="bg1"/>
                              </a:solidFill>
                              <a:latin typeface="Cambria Math" panose="02040503050406030204" pitchFamily="18" charset="0"/>
                            </a:rPr>
                          </m:ctrlPr>
                        </m:dPr>
                        <m:e>
                          <m:r>
                            <a:rPr lang="zh-CN" altLang="en-US" i="1">
                              <a:solidFill>
                                <a:schemeClr val="bg1"/>
                              </a:solidFill>
                              <a:latin typeface="Cambria Math" panose="02040503050406030204" pitchFamily="18" charset="0"/>
                            </a:rPr>
                            <m:t>𝑟</m:t>
                          </m:r>
                          <m:r>
                            <a:rPr lang="zh-CN" altLang="en-US" i="1">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𝑘</m:t>
                          </m:r>
                          <m:r>
                            <a:rPr lang="zh-CN" altLang="en-US" i="1">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𝑦</m:t>
                          </m:r>
                          <m:r>
                            <a:rPr lang="zh-CN" altLang="en-US" i="1">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𝑘</m:t>
                          </m:r>
                          <m:r>
                            <a:rPr lang="zh-CN" altLang="en-US" i="1">
                              <a:solidFill>
                                <a:schemeClr val="bg1"/>
                              </a:solidFill>
                              <a:latin typeface="Cambria Math" panose="02040503050406030204" pitchFamily="18" charset="0"/>
                            </a:rPr>
                            <m:t>)</m:t>
                          </m:r>
                        </m:e>
                      </m:d>
                      <m:m>
                        <m:mPr>
                          <m:plcHide m:val="on"/>
                          <m:mcs>
                            <m:mc>
                              <m:mcPr>
                                <m:count m:val="1"/>
                                <m:mcJc m:val="center"/>
                              </m:mcPr>
                            </m:mc>
                          </m:mcs>
                          <m:ctrlPr>
                            <a:rPr lang="zh-CN" altLang="en-US" i="1">
                              <a:solidFill>
                                <a:schemeClr val="bg1"/>
                              </a:solidFill>
                              <a:latin typeface="Cambria Math" panose="02040503050406030204" pitchFamily="18" charset="0"/>
                            </a:rPr>
                          </m:ctrlPr>
                        </m:mPr>
                        <m:mr>
                          <m:e/>
                        </m:mr>
                      </m:m>
                      <m:d>
                        <m:dPr>
                          <m:begChr m:val="{"/>
                          <m:endChr m:val=""/>
                          <m:ctrlPr>
                            <a:rPr lang="zh-CN" altLang="en-US" i="1">
                              <a:solidFill>
                                <a:schemeClr val="bg1"/>
                              </a:solidFill>
                              <a:latin typeface="Cambria Math" panose="02040503050406030204" pitchFamily="18" charset="0"/>
                            </a:rPr>
                          </m:ctrlPr>
                        </m:dPr>
                        <m:e>
                          <m:eqArr>
                            <m:eqArrPr>
                              <m:ctrlPr>
                                <a:rPr lang="zh-CN" altLang="en-US" i="1">
                                  <a:solidFill>
                                    <a:schemeClr val="bg1"/>
                                  </a:solidFill>
                                  <a:latin typeface="Cambria Math" panose="02040503050406030204" pitchFamily="18" charset="0"/>
                                </a:rPr>
                              </m:ctrlPr>
                            </m:eqArrPr>
                            <m:e>
                              <m:r>
                                <a:rPr lang="zh-CN" altLang="en-US" i="1">
                                  <a:solidFill>
                                    <a:schemeClr val="bg1"/>
                                  </a:solidFill>
                                  <a:latin typeface="Cambria Math" panose="02040503050406030204" pitchFamily="18" charset="0"/>
                                </a:rPr>
                                <m:t>&amp;&gt;</m:t>
                              </m:r>
                              <m:r>
                                <a:rPr lang="zh-CN" altLang="en-US" i="1">
                                  <a:solidFill>
                                    <a:schemeClr val="bg1"/>
                                  </a:solidFill>
                                  <a:latin typeface="Cambria Math" panose="02040503050406030204" pitchFamily="18" charset="0"/>
                                </a:rPr>
                                <m:t>𝛼</m:t>
                              </m:r>
                              <m:m>
                                <m:mPr>
                                  <m:plcHide m:val="on"/>
                                  <m:mcs>
                                    <m:mc>
                                      <m:mcPr>
                                        <m:count m:val="1"/>
                                        <m:mcJc m:val="center"/>
                                      </m:mcPr>
                                    </m:mc>
                                  </m:mcs>
                                  <m:ctrlPr>
                                    <a:rPr lang="zh-CN" altLang="en-US" i="1">
                                      <a:solidFill>
                                        <a:schemeClr val="bg1"/>
                                      </a:solidFill>
                                      <a:latin typeface="Cambria Math" panose="02040503050406030204" pitchFamily="18" charset="0"/>
                                    </a:rPr>
                                  </m:ctrlPr>
                                </m:mPr>
                                <m:mr>
                                  <m:e/>
                                </m:mr>
                              </m:m>
                              <m:r>
                                <a:rPr lang="zh-CN" altLang="en-US" i="1">
                                  <a:solidFill>
                                    <a:schemeClr val="bg1"/>
                                  </a:solidFill>
                                  <a:latin typeface="Cambria Math" panose="02040503050406030204" pitchFamily="18" charset="0"/>
                                </a:rPr>
                                <m:t>𝐵𝑎𝑛𝑔</m:t>
                              </m:r>
                              <m:r>
                                <a:rPr lang="zh-CN" altLang="en-US" i="1">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𝐵𝑎𝑛𝑔</m:t>
                              </m:r>
                            </m:e>
                            <m:e>
                              <m:r>
                                <a:rPr lang="zh-CN" altLang="en-US" i="1">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𝛼</m:t>
                              </m:r>
                              <m:m>
                                <m:mPr>
                                  <m:plcHide m:val="on"/>
                                  <m:mcs>
                                    <m:mc>
                                      <m:mcPr>
                                        <m:count m:val="1"/>
                                        <m:mcJc m:val="center"/>
                                      </m:mcPr>
                                    </m:mc>
                                  </m:mcs>
                                  <m:ctrlPr>
                                    <a:rPr lang="zh-CN" altLang="en-US" i="1">
                                      <a:solidFill>
                                        <a:schemeClr val="bg1"/>
                                      </a:solidFill>
                                      <a:latin typeface="Cambria Math" panose="02040503050406030204" pitchFamily="18" charset="0"/>
                                    </a:rPr>
                                  </m:ctrlPr>
                                </m:mPr>
                                <m:mr>
                                  <m:e/>
                                </m:mr>
                              </m:m>
                              <m:r>
                                <a:rPr lang="zh-CN" altLang="en-US" i="1">
                                  <a:solidFill>
                                    <a:schemeClr val="bg1"/>
                                  </a:solidFill>
                                  <a:latin typeface="Cambria Math" panose="02040503050406030204" pitchFamily="18" charset="0"/>
                                </a:rPr>
                                <m:t>𝑃𝐼𝐷</m:t>
                              </m:r>
                            </m:e>
                          </m:eqArr>
                        </m:e>
                      </m:d>
                    </m:oMath>
                  </m:oMathPara>
                </a14:m>
                <a:endParaRPr lang="zh-CN" altLang="en-US" dirty="0"/>
              </a:p>
            </p:txBody>
          </p:sp>
        </mc:Choice>
        <mc:Fallback xmlns="">
          <p:sp>
            <p:nvSpPr>
              <p:cNvPr id="4" name="对象 3"/>
              <p:cNvSpPr txBox="1">
                <a:spLocks noRot="1" noChangeAspect="1" noMove="1" noResize="1" noEditPoints="1" noAdjustHandles="1" noChangeArrowheads="1" noChangeShapeType="1" noTextEdit="1"/>
              </p:cNvSpPr>
              <p:nvPr/>
            </p:nvSpPr>
            <p:spPr bwMode="auto">
              <a:xfrm>
                <a:off x="1979712" y="4797152"/>
                <a:ext cx="5148572" cy="936104"/>
              </a:xfrm>
              <a:prstGeom prst="rect">
                <a:avLst/>
              </a:prstGeom>
              <a:blipFill>
                <a:blip r:embed="rId2"/>
                <a:stretch>
                  <a:fillRect/>
                </a:stretch>
              </a:blipFill>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251520" y="692696"/>
            <a:ext cx="8568952" cy="5009257"/>
          </a:xfrm>
        </p:spPr>
        <p:txBody>
          <a:bodyPr/>
          <a:lstStyle/>
          <a:p>
            <a:pPr eaLnBrk="1" hangingPunct="1">
              <a:spcBef>
                <a:spcPct val="0"/>
              </a:spcBef>
              <a:buFont typeface="Wingdings" pitchFamily="2" charset="2"/>
              <a:buNone/>
            </a:pPr>
            <a:r>
              <a:rPr lang="zh-CN" altLang="en-US" sz="2400" b="1" dirty="0">
                <a:solidFill>
                  <a:srgbClr val="FF0000"/>
                </a:solidFill>
                <a:latin typeface="+mn-ea"/>
                <a:cs typeface="楷体_GB2312"/>
              </a:rPr>
              <a:t>	3 参数自寻优</a:t>
            </a:r>
            <a:r>
              <a:rPr lang="en-US" altLang="zh-CN" sz="2400" b="1" dirty="0">
                <a:solidFill>
                  <a:srgbClr val="FF0000"/>
                </a:solidFill>
                <a:latin typeface="+mn-ea"/>
                <a:cs typeface="楷体_GB2312"/>
              </a:rPr>
              <a:t>PID</a:t>
            </a:r>
            <a:r>
              <a:rPr lang="zh-CN" altLang="en-US" sz="2400" b="1" dirty="0">
                <a:solidFill>
                  <a:srgbClr val="FF0000"/>
                </a:solidFill>
                <a:latin typeface="+mn-ea"/>
                <a:cs typeface="楷体_GB2312"/>
              </a:rPr>
              <a:t>控制</a:t>
            </a:r>
            <a:endParaRPr lang="en-US" altLang="zh-CN" sz="2400" b="1" dirty="0">
              <a:solidFill>
                <a:srgbClr val="FF0000"/>
              </a:solidFill>
              <a:latin typeface="+mn-ea"/>
              <a:cs typeface="楷体_GB2312"/>
            </a:endParaRPr>
          </a:p>
          <a:p>
            <a:pPr eaLnBrk="1" hangingPunct="1">
              <a:spcBef>
                <a:spcPct val="0"/>
              </a:spcBef>
              <a:buFont typeface="Wingdings" pitchFamily="2" charset="2"/>
              <a:buNone/>
            </a:pPr>
            <a:endParaRPr lang="zh-CN" altLang="en-US" sz="2400" b="1" dirty="0">
              <a:solidFill>
                <a:srgbClr val="002060"/>
              </a:solidFill>
              <a:latin typeface="+mn-ea"/>
              <a:cs typeface="楷体_GB2312"/>
            </a:endParaRPr>
          </a:p>
          <a:p>
            <a:pPr eaLnBrk="1" hangingPunct="1">
              <a:spcBef>
                <a:spcPct val="0"/>
              </a:spcBef>
              <a:buSzPct val="100000"/>
              <a:buFont typeface="Wingdings" panose="05000000000000000000" pitchFamily="2" charset="2"/>
              <a:buChar char="Ø"/>
            </a:pPr>
            <a:r>
              <a:rPr lang="zh-CN" altLang="en-US" sz="2400" b="1" dirty="0">
                <a:solidFill>
                  <a:srgbClr val="002060"/>
                </a:solidFill>
                <a:latin typeface="+mn-ea"/>
                <a:cs typeface="楷体_GB2312"/>
              </a:rPr>
              <a:t>为得到</a:t>
            </a:r>
            <a:r>
              <a:rPr lang="en-US" altLang="zh-CN" sz="2400" b="1" dirty="0">
                <a:solidFill>
                  <a:srgbClr val="002060"/>
                </a:solidFill>
                <a:latin typeface="+mn-ea"/>
                <a:cs typeface="楷体_GB2312"/>
              </a:rPr>
              <a:t>PID</a:t>
            </a:r>
            <a:r>
              <a:rPr lang="zh-CN" altLang="en-US" sz="2400" b="1" dirty="0">
                <a:solidFill>
                  <a:srgbClr val="002060"/>
                </a:solidFill>
                <a:latin typeface="+mn-ea"/>
                <a:cs typeface="楷体_GB2312"/>
              </a:rPr>
              <a:t>的最佳调节，通常用以下各种积分型性能指标作为最优性能指标：</a:t>
            </a:r>
          </a:p>
          <a:p>
            <a:pPr eaLnBrk="1" hangingPunct="1">
              <a:spcBef>
                <a:spcPct val="0"/>
              </a:spcBef>
              <a:buSzPct val="100000"/>
              <a:buFont typeface="Wingdings" panose="05000000000000000000" pitchFamily="2" charset="2"/>
              <a:buChar char="Ø"/>
            </a:pPr>
            <a:endParaRPr lang="zh-CN" altLang="en-US" sz="2400" b="1" dirty="0">
              <a:solidFill>
                <a:srgbClr val="002060"/>
              </a:solidFill>
              <a:latin typeface="+mn-ea"/>
              <a:cs typeface="楷体_GB2312"/>
            </a:endParaRPr>
          </a:p>
          <a:p>
            <a:pPr eaLnBrk="1" hangingPunct="1">
              <a:spcBef>
                <a:spcPct val="0"/>
              </a:spcBef>
              <a:buSzPct val="100000"/>
              <a:buFont typeface="Wingdings" panose="05000000000000000000" pitchFamily="2" charset="2"/>
              <a:buChar char="Ø"/>
            </a:pPr>
            <a:endParaRPr lang="zh-CN" altLang="en-US" sz="2400" b="1" dirty="0">
              <a:solidFill>
                <a:srgbClr val="002060"/>
              </a:solidFill>
              <a:latin typeface="+mn-ea"/>
              <a:cs typeface="楷体_GB2312"/>
            </a:endParaRPr>
          </a:p>
          <a:p>
            <a:pPr eaLnBrk="1" hangingPunct="1">
              <a:spcBef>
                <a:spcPct val="0"/>
              </a:spcBef>
              <a:buSzPct val="100000"/>
              <a:buFont typeface="Wingdings" panose="05000000000000000000" pitchFamily="2" charset="2"/>
              <a:buChar char="Ø"/>
            </a:pPr>
            <a:endParaRPr lang="zh-CN" altLang="en-US" sz="2400" b="1" dirty="0">
              <a:solidFill>
                <a:srgbClr val="002060"/>
              </a:solidFill>
              <a:latin typeface="+mn-ea"/>
              <a:cs typeface="楷体_GB2312"/>
            </a:endParaRPr>
          </a:p>
          <a:p>
            <a:pPr eaLnBrk="1" hangingPunct="1">
              <a:spcBef>
                <a:spcPct val="0"/>
              </a:spcBef>
              <a:buSzPct val="100000"/>
              <a:buFont typeface="Wingdings" panose="05000000000000000000" pitchFamily="2" charset="2"/>
              <a:buChar char="Ø"/>
            </a:pPr>
            <a:r>
              <a:rPr lang="zh-CN" altLang="en-US" sz="2400" b="1" dirty="0">
                <a:solidFill>
                  <a:srgbClr val="002060"/>
                </a:solidFill>
                <a:latin typeface="+mn-ea"/>
                <a:cs typeface="楷体_GB2312"/>
              </a:rPr>
              <a:t>方法：首先根据所确定的性能指标，按照使</a:t>
            </a:r>
            <a:r>
              <a:rPr lang="en-US" altLang="zh-CN" sz="2400" b="1" i="1" dirty="0">
                <a:solidFill>
                  <a:srgbClr val="002060"/>
                </a:solidFill>
                <a:latin typeface="+mn-ea"/>
                <a:cs typeface="楷体_GB2312"/>
              </a:rPr>
              <a:t>J</a:t>
            </a:r>
            <a:r>
              <a:rPr lang="zh-CN" altLang="en-US" sz="2400" b="1" dirty="0">
                <a:solidFill>
                  <a:srgbClr val="002060"/>
                </a:solidFill>
                <a:latin typeface="+mn-ea"/>
                <a:cs typeface="楷体_GB2312"/>
              </a:rPr>
              <a:t>为极值的原则，求出</a:t>
            </a:r>
            <a:r>
              <a:rPr lang="en-US" altLang="zh-CN" sz="2400" b="1" dirty="0">
                <a:solidFill>
                  <a:srgbClr val="002060"/>
                </a:solidFill>
                <a:latin typeface="+mn-ea"/>
                <a:cs typeface="楷体_GB2312"/>
              </a:rPr>
              <a:t>PID</a:t>
            </a:r>
            <a:r>
              <a:rPr lang="zh-CN" altLang="en-US" sz="2400" b="1" dirty="0">
                <a:solidFill>
                  <a:srgbClr val="002060"/>
                </a:solidFill>
                <a:latin typeface="+mn-ea"/>
                <a:cs typeface="楷体_GB2312"/>
              </a:rPr>
              <a:t>的三个参数</a:t>
            </a:r>
            <a:r>
              <a:rPr lang="en-US" altLang="zh-CN" sz="2400" b="1" i="1" dirty="0">
                <a:solidFill>
                  <a:srgbClr val="002060"/>
                </a:solidFill>
                <a:latin typeface="+mn-ea"/>
                <a:cs typeface="楷体_GB2312"/>
              </a:rPr>
              <a:t>K</a:t>
            </a:r>
            <a:r>
              <a:rPr lang="en-US" altLang="zh-CN" sz="2400" b="1" i="1" baseline="-25000" dirty="0">
                <a:solidFill>
                  <a:srgbClr val="002060"/>
                </a:solidFill>
                <a:latin typeface="+mn-ea"/>
                <a:cs typeface="楷体_GB2312"/>
              </a:rPr>
              <a:t>P</a:t>
            </a:r>
            <a:r>
              <a:rPr lang="en-US" altLang="zh-CN" sz="2400" b="1" baseline="-25000" dirty="0">
                <a:solidFill>
                  <a:srgbClr val="002060"/>
                </a:solidFill>
                <a:latin typeface="+mn-ea"/>
                <a:cs typeface="楷体_GB2312"/>
              </a:rPr>
              <a:t>、</a:t>
            </a:r>
            <a:r>
              <a:rPr lang="en-US" altLang="zh-CN" sz="2400" b="1" i="1" dirty="0">
                <a:solidFill>
                  <a:srgbClr val="002060"/>
                </a:solidFill>
                <a:latin typeface="+mn-ea"/>
                <a:cs typeface="楷体_GB2312"/>
              </a:rPr>
              <a:t>T</a:t>
            </a:r>
            <a:r>
              <a:rPr lang="en-US" altLang="zh-CN" sz="2400" b="1" i="1" baseline="-25000" dirty="0">
                <a:solidFill>
                  <a:srgbClr val="002060"/>
                </a:solidFill>
                <a:latin typeface="+mn-ea"/>
                <a:cs typeface="楷体_GB2312"/>
              </a:rPr>
              <a:t>I</a:t>
            </a:r>
            <a:r>
              <a:rPr lang="en-US" altLang="zh-CN" sz="2400" b="1" baseline="-25000" dirty="0">
                <a:solidFill>
                  <a:srgbClr val="002060"/>
                </a:solidFill>
                <a:latin typeface="+mn-ea"/>
                <a:cs typeface="楷体_GB2312"/>
              </a:rPr>
              <a:t>、</a:t>
            </a:r>
            <a:r>
              <a:rPr lang="en-US" altLang="zh-CN" sz="2400" b="1" i="1" dirty="0">
                <a:solidFill>
                  <a:srgbClr val="002060"/>
                </a:solidFill>
                <a:latin typeface="+mn-ea"/>
                <a:cs typeface="楷体_GB2312"/>
              </a:rPr>
              <a:t>T</a:t>
            </a:r>
            <a:r>
              <a:rPr lang="en-US" altLang="zh-CN" sz="2400" b="1" i="1" baseline="-25000" dirty="0">
                <a:solidFill>
                  <a:srgbClr val="002060"/>
                </a:solidFill>
                <a:latin typeface="+mn-ea"/>
                <a:cs typeface="楷体_GB2312"/>
              </a:rPr>
              <a:t>D</a:t>
            </a:r>
            <a:r>
              <a:rPr lang="zh-CN" altLang="en-US" sz="2400" b="1" dirty="0">
                <a:solidFill>
                  <a:srgbClr val="002060"/>
                </a:solidFill>
                <a:latin typeface="+mn-ea"/>
                <a:cs typeface="楷体_GB2312"/>
              </a:rPr>
              <a:t>的最优值，然后整定</a:t>
            </a:r>
            <a:r>
              <a:rPr lang="en-US" altLang="zh-CN" sz="2400" b="1" dirty="0">
                <a:solidFill>
                  <a:srgbClr val="002060"/>
                </a:solidFill>
                <a:latin typeface="+mn-ea"/>
                <a:cs typeface="楷体_GB2312"/>
              </a:rPr>
              <a:t>PID</a:t>
            </a:r>
            <a:r>
              <a:rPr lang="zh-CN" altLang="en-US" sz="2400" b="1" dirty="0">
                <a:solidFill>
                  <a:srgbClr val="002060"/>
                </a:solidFill>
                <a:latin typeface="+mn-ea"/>
                <a:cs typeface="楷体_GB2312"/>
              </a:rPr>
              <a:t>控制器</a:t>
            </a:r>
          </a:p>
          <a:p>
            <a:pPr eaLnBrk="1" hangingPunct="1">
              <a:spcBef>
                <a:spcPct val="0"/>
              </a:spcBef>
              <a:buSzPct val="100000"/>
              <a:buFont typeface="Wingdings" panose="05000000000000000000" pitchFamily="2" charset="2"/>
              <a:buChar char="Ø"/>
            </a:pPr>
            <a:endParaRPr lang="en-US" altLang="zh-CN" sz="2400" b="1" dirty="0">
              <a:solidFill>
                <a:srgbClr val="002060"/>
              </a:solidFill>
              <a:latin typeface="+mn-ea"/>
              <a:cs typeface="楷体_GB2312"/>
            </a:endParaRPr>
          </a:p>
          <a:p>
            <a:pPr eaLnBrk="1" hangingPunct="1">
              <a:spcBef>
                <a:spcPct val="0"/>
              </a:spcBef>
              <a:buSzPct val="100000"/>
              <a:buFont typeface="Wingdings" panose="05000000000000000000" pitchFamily="2" charset="2"/>
              <a:buChar char="Ø"/>
            </a:pPr>
            <a:r>
              <a:rPr lang="zh-CN" altLang="en-US" sz="2400" b="1" dirty="0">
                <a:solidFill>
                  <a:srgbClr val="002060"/>
                </a:solidFill>
                <a:latin typeface="+mn-ea"/>
                <a:cs typeface="楷体_GB2312"/>
              </a:rPr>
              <a:t>其它的</a:t>
            </a:r>
            <a:r>
              <a:rPr lang="en-US" altLang="zh-CN" sz="2400" b="1" dirty="0">
                <a:solidFill>
                  <a:srgbClr val="002060"/>
                </a:solidFill>
                <a:latin typeface="+mn-ea"/>
                <a:cs typeface="楷体_GB2312"/>
              </a:rPr>
              <a:t>PID</a:t>
            </a:r>
            <a:r>
              <a:rPr lang="zh-CN" altLang="en-US" sz="2400" b="1" dirty="0">
                <a:solidFill>
                  <a:srgbClr val="002060"/>
                </a:solidFill>
                <a:latin typeface="+mn-ea"/>
                <a:cs typeface="楷体_GB2312"/>
              </a:rPr>
              <a:t>改进的方法还有自适应</a:t>
            </a:r>
            <a:r>
              <a:rPr lang="en-US" altLang="zh-CN" sz="2400" b="1" dirty="0">
                <a:solidFill>
                  <a:srgbClr val="002060"/>
                </a:solidFill>
                <a:latin typeface="+mn-ea"/>
                <a:cs typeface="楷体_GB2312"/>
              </a:rPr>
              <a:t>PID</a:t>
            </a:r>
            <a:r>
              <a:rPr lang="zh-CN" altLang="en-US" sz="2400" b="1" dirty="0">
                <a:solidFill>
                  <a:srgbClr val="002060"/>
                </a:solidFill>
                <a:latin typeface="+mn-ea"/>
                <a:cs typeface="楷体_GB2312"/>
              </a:rPr>
              <a:t>控制、模糊</a:t>
            </a:r>
            <a:r>
              <a:rPr lang="en-US" altLang="zh-CN" sz="2400" b="1" dirty="0">
                <a:solidFill>
                  <a:srgbClr val="002060"/>
                </a:solidFill>
                <a:latin typeface="+mn-ea"/>
                <a:cs typeface="楷体_GB2312"/>
              </a:rPr>
              <a:t>PID</a:t>
            </a:r>
            <a:r>
              <a:rPr lang="zh-CN" altLang="en-US" sz="2400" b="1" dirty="0">
                <a:solidFill>
                  <a:srgbClr val="002060"/>
                </a:solidFill>
                <a:latin typeface="+mn-ea"/>
                <a:cs typeface="楷体_GB2312"/>
              </a:rPr>
              <a:t>控制、 神经网络</a:t>
            </a:r>
            <a:r>
              <a:rPr lang="en-US" altLang="zh-CN" sz="2400" b="1" dirty="0">
                <a:solidFill>
                  <a:srgbClr val="002060"/>
                </a:solidFill>
                <a:latin typeface="+mn-ea"/>
                <a:cs typeface="楷体_GB2312"/>
              </a:rPr>
              <a:t>PID</a:t>
            </a:r>
            <a:r>
              <a:rPr lang="zh-CN" altLang="en-US" sz="2400" b="1" dirty="0">
                <a:solidFill>
                  <a:srgbClr val="002060"/>
                </a:solidFill>
                <a:latin typeface="+mn-ea"/>
                <a:cs typeface="楷体_GB2312"/>
              </a:rPr>
              <a:t>控制系统等。</a:t>
            </a:r>
          </a:p>
        </p:txBody>
      </p:sp>
      <mc:AlternateContent xmlns:mc="http://schemas.openxmlformats.org/markup-compatibility/2006" xmlns:a14="http://schemas.microsoft.com/office/drawing/2010/main">
        <mc:Choice Requires="a14">
          <p:sp>
            <p:nvSpPr>
              <p:cNvPr id="8" name="对象 7"/>
              <p:cNvSpPr txBox="1"/>
              <p:nvPr/>
            </p:nvSpPr>
            <p:spPr bwMode="auto">
              <a:xfrm>
                <a:off x="683568" y="2276872"/>
                <a:ext cx="1597268" cy="648072"/>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1600" i="1" smtClean="0">
                          <a:solidFill>
                            <a:srgbClr val="002060"/>
                          </a:solidFill>
                          <a:latin typeface="Cambria Math" panose="02040503050406030204" pitchFamily="18" charset="0"/>
                        </a:rPr>
                        <m:t>𝐽</m:t>
                      </m:r>
                      <m:r>
                        <a:rPr lang="zh-CN" altLang="en-US" sz="1600" i="1" smtClean="0">
                          <a:solidFill>
                            <a:srgbClr val="002060"/>
                          </a:solidFill>
                          <a:latin typeface="Cambria Math" panose="02040503050406030204" pitchFamily="18" charset="0"/>
                        </a:rPr>
                        <m:t>=</m:t>
                      </m:r>
                      <m:nary>
                        <m:naryPr>
                          <m:subHide m:val="on"/>
                          <m:supHide m:val="on"/>
                          <m:ctrlPr>
                            <a:rPr lang="zh-CN" altLang="en-US" sz="1600" i="1">
                              <a:solidFill>
                                <a:srgbClr val="002060"/>
                              </a:solidFill>
                              <a:latin typeface="Cambria Math" panose="02040503050406030204" pitchFamily="18" charset="0"/>
                            </a:rPr>
                          </m:ctrlPr>
                        </m:naryPr>
                        <m:sub/>
                        <m:sup/>
                        <m:e>
                          <m:sSup>
                            <m:sSupPr>
                              <m:ctrlPr>
                                <a:rPr lang="zh-CN" altLang="en-US" sz="1600" i="1">
                                  <a:solidFill>
                                    <a:srgbClr val="002060"/>
                                  </a:solidFill>
                                  <a:latin typeface="Cambria Math" panose="02040503050406030204" pitchFamily="18" charset="0"/>
                                </a:rPr>
                              </m:ctrlPr>
                            </m:sSupPr>
                            <m:e>
                              <m:r>
                                <a:rPr lang="zh-CN" altLang="en-US" sz="1600" i="1">
                                  <a:solidFill>
                                    <a:srgbClr val="002060"/>
                                  </a:solidFill>
                                  <a:latin typeface="Cambria Math" panose="02040503050406030204" pitchFamily="18" charset="0"/>
                                </a:rPr>
                                <m:t>𝑒</m:t>
                              </m:r>
                            </m:e>
                            <m:sup>
                              <m:r>
                                <a:rPr lang="zh-CN" altLang="en-US" sz="1600" i="1">
                                  <a:solidFill>
                                    <a:srgbClr val="002060"/>
                                  </a:solidFill>
                                  <a:latin typeface="Cambria Math" panose="02040503050406030204" pitchFamily="18" charset="0"/>
                                </a:rPr>
                                <m:t>2</m:t>
                              </m:r>
                            </m:sup>
                          </m:sSup>
                          <m:r>
                            <a:rPr lang="zh-CN" altLang="en-US" sz="1600" i="1">
                              <a:solidFill>
                                <a:srgbClr val="002060"/>
                              </a:solidFill>
                              <a:latin typeface="Cambria Math" panose="02040503050406030204" pitchFamily="18" charset="0"/>
                            </a:rPr>
                            <m:t>(</m:t>
                          </m:r>
                          <m:r>
                            <a:rPr lang="zh-CN" altLang="en-US" sz="1600" i="1">
                              <a:solidFill>
                                <a:srgbClr val="002060"/>
                              </a:solidFill>
                              <a:latin typeface="Cambria Math" panose="02040503050406030204" pitchFamily="18" charset="0"/>
                            </a:rPr>
                            <m:t>𝑡</m:t>
                          </m:r>
                          <m:r>
                            <a:rPr lang="zh-CN" altLang="en-US" sz="1600" i="1">
                              <a:solidFill>
                                <a:srgbClr val="002060"/>
                              </a:solidFill>
                              <a:latin typeface="Cambria Math" panose="02040503050406030204" pitchFamily="18" charset="0"/>
                            </a:rPr>
                            <m:t>)</m:t>
                          </m:r>
                          <m:r>
                            <a:rPr lang="zh-CN" altLang="en-US" sz="1600" i="1">
                              <a:solidFill>
                                <a:srgbClr val="002060"/>
                              </a:solidFill>
                              <a:latin typeface="Cambria Math" panose="02040503050406030204" pitchFamily="18" charset="0"/>
                            </a:rPr>
                            <m:t>𝑑𝑡</m:t>
                          </m:r>
                        </m:e>
                      </m:nary>
                    </m:oMath>
                  </m:oMathPara>
                </a14:m>
                <a:endParaRPr lang="zh-CN" altLang="en-US" sz="1600" dirty="0">
                  <a:solidFill>
                    <a:srgbClr val="002060"/>
                  </a:solidFill>
                </a:endParaRPr>
              </a:p>
            </p:txBody>
          </p:sp>
        </mc:Choice>
        <mc:Fallback xmlns="">
          <p:sp>
            <p:nvSpPr>
              <p:cNvPr id="8" name="对象 7"/>
              <p:cNvSpPr txBox="1">
                <a:spLocks noRot="1" noChangeAspect="1" noMove="1" noResize="1" noEditPoints="1" noAdjustHandles="1" noChangeArrowheads="1" noChangeShapeType="1" noTextEdit="1"/>
              </p:cNvSpPr>
              <p:nvPr/>
            </p:nvSpPr>
            <p:spPr bwMode="auto">
              <a:xfrm>
                <a:off x="683568" y="2276872"/>
                <a:ext cx="1597268" cy="648072"/>
              </a:xfrm>
              <a:prstGeom prst="rect">
                <a:avLst/>
              </a:prstGeom>
              <a:blipFill>
                <a:blip r:embed="rId2"/>
                <a:stretch>
                  <a:fillRect l="-26718" t="-154717" r="-18702" b="-2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512" name="Object 8"/>
              <p:cNvSpPr txBox="1"/>
              <p:nvPr/>
            </p:nvSpPr>
            <p:spPr bwMode="auto">
              <a:xfrm>
                <a:off x="2555776" y="2276872"/>
                <a:ext cx="1440160" cy="50405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1600" i="1" smtClean="0">
                          <a:solidFill>
                            <a:srgbClr val="002060"/>
                          </a:solidFill>
                          <a:latin typeface="Cambria Math" panose="02040503050406030204" pitchFamily="18" charset="0"/>
                        </a:rPr>
                        <m:t>𝐽</m:t>
                      </m:r>
                      <m:r>
                        <a:rPr lang="zh-CN" altLang="en-US" sz="1600" i="1" smtClean="0">
                          <a:solidFill>
                            <a:srgbClr val="002060"/>
                          </a:solidFill>
                          <a:latin typeface="Cambria Math" panose="02040503050406030204" pitchFamily="18" charset="0"/>
                        </a:rPr>
                        <m:t>=</m:t>
                      </m:r>
                      <m:nary>
                        <m:naryPr>
                          <m:subHide m:val="on"/>
                          <m:supHide m:val="on"/>
                          <m:ctrlPr>
                            <a:rPr lang="zh-CN" altLang="en-US" sz="1600" i="1">
                              <a:solidFill>
                                <a:srgbClr val="002060"/>
                              </a:solidFill>
                              <a:latin typeface="Cambria Math" panose="02040503050406030204" pitchFamily="18" charset="0"/>
                            </a:rPr>
                          </m:ctrlPr>
                        </m:naryPr>
                        <m:sub/>
                        <m:sup/>
                        <m:e>
                          <m:d>
                            <m:dPr>
                              <m:begChr m:val="|"/>
                              <m:endChr m:val="|"/>
                              <m:ctrlPr>
                                <a:rPr lang="zh-CN" altLang="en-US" sz="1600" i="1">
                                  <a:solidFill>
                                    <a:srgbClr val="002060"/>
                                  </a:solidFill>
                                  <a:latin typeface="Cambria Math" panose="02040503050406030204" pitchFamily="18" charset="0"/>
                                </a:rPr>
                              </m:ctrlPr>
                            </m:dPr>
                            <m:e>
                              <m:r>
                                <a:rPr lang="zh-CN" altLang="en-US" sz="1600" i="1">
                                  <a:solidFill>
                                    <a:srgbClr val="002060"/>
                                  </a:solidFill>
                                  <a:latin typeface="Cambria Math" panose="02040503050406030204" pitchFamily="18" charset="0"/>
                                </a:rPr>
                                <m:t>𝑒</m:t>
                              </m:r>
                              <m:r>
                                <a:rPr lang="zh-CN" altLang="en-US" sz="1600" i="1">
                                  <a:solidFill>
                                    <a:srgbClr val="002060"/>
                                  </a:solidFill>
                                  <a:latin typeface="Cambria Math" panose="02040503050406030204" pitchFamily="18" charset="0"/>
                                </a:rPr>
                                <m:t>(</m:t>
                              </m:r>
                              <m:r>
                                <a:rPr lang="zh-CN" altLang="en-US" sz="1600" i="1">
                                  <a:solidFill>
                                    <a:srgbClr val="002060"/>
                                  </a:solidFill>
                                  <a:latin typeface="Cambria Math" panose="02040503050406030204" pitchFamily="18" charset="0"/>
                                </a:rPr>
                                <m:t>𝑡</m:t>
                              </m:r>
                              <m:r>
                                <a:rPr lang="zh-CN" altLang="en-US" sz="1600" i="1">
                                  <a:solidFill>
                                    <a:srgbClr val="002060"/>
                                  </a:solidFill>
                                  <a:latin typeface="Cambria Math" panose="02040503050406030204" pitchFamily="18" charset="0"/>
                                </a:rPr>
                                <m:t>)</m:t>
                              </m:r>
                            </m:e>
                          </m:d>
                          <m:r>
                            <a:rPr lang="zh-CN" altLang="en-US" sz="1600" i="1">
                              <a:solidFill>
                                <a:srgbClr val="002060"/>
                              </a:solidFill>
                              <a:latin typeface="Cambria Math" panose="02040503050406030204" pitchFamily="18" charset="0"/>
                            </a:rPr>
                            <m:t>𝑑𝑡</m:t>
                          </m:r>
                        </m:e>
                      </m:nary>
                    </m:oMath>
                  </m:oMathPara>
                </a14:m>
                <a:endParaRPr lang="zh-CN" altLang="en-US" sz="1600" dirty="0">
                  <a:solidFill>
                    <a:schemeClr val="bg1"/>
                  </a:solidFill>
                </a:endParaRPr>
              </a:p>
            </p:txBody>
          </p:sp>
        </mc:Choice>
        <mc:Fallback xmlns="">
          <p:sp>
            <p:nvSpPr>
              <p:cNvPr id="21512" name="Object 8"/>
              <p:cNvSpPr txBox="1">
                <a:spLocks noRot="1" noChangeAspect="1" noMove="1" noResize="1" noEditPoints="1" noAdjustHandles="1" noChangeArrowheads="1" noChangeShapeType="1" noTextEdit="1"/>
              </p:cNvSpPr>
              <p:nvPr/>
            </p:nvSpPr>
            <p:spPr bwMode="auto">
              <a:xfrm>
                <a:off x="2555776" y="2276872"/>
                <a:ext cx="1440160" cy="504056"/>
              </a:xfrm>
              <a:prstGeom prst="rect">
                <a:avLst/>
              </a:prstGeom>
              <a:blipFill>
                <a:blip r:embed="rId3"/>
                <a:stretch>
                  <a:fillRect l="-29536" t="-200000" r="-31224" b="-3073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513" name="Object 9"/>
              <p:cNvSpPr txBox="1"/>
              <p:nvPr/>
            </p:nvSpPr>
            <p:spPr bwMode="auto">
              <a:xfrm>
                <a:off x="4223099" y="2240595"/>
                <a:ext cx="2128515" cy="648072"/>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1600" i="1" smtClean="0">
                          <a:solidFill>
                            <a:srgbClr val="002060"/>
                          </a:solidFill>
                          <a:latin typeface="Cambria Math" panose="02040503050406030204" pitchFamily="18" charset="0"/>
                        </a:rPr>
                        <m:t>𝐽</m:t>
                      </m:r>
                      <m:r>
                        <a:rPr lang="zh-CN" altLang="en-US" sz="1600" i="1" smtClean="0">
                          <a:solidFill>
                            <a:srgbClr val="002060"/>
                          </a:solidFill>
                          <a:latin typeface="Cambria Math" panose="02040503050406030204" pitchFamily="18" charset="0"/>
                        </a:rPr>
                        <m:t>=</m:t>
                      </m:r>
                      <m:nary>
                        <m:naryPr>
                          <m:subHide m:val="on"/>
                          <m:supHide m:val="on"/>
                          <m:ctrlPr>
                            <a:rPr lang="zh-CN" altLang="en-US" sz="1600" i="1">
                              <a:solidFill>
                                <a:srgbClr val="002060"/>
                              </a:solidFill>
                              <a:latin typeface="Cambria Math" panose="02040503050406030204" pitchFamily="18" charset="0"/>
                            </a:rPr>
                          </m:ctrlPr>
                        </m:naryPr>
                        <m:sub/>
                        <m:sup/>
                        <m:e>
                          <m:sSup>
                            <m:sSupPr>
                              <m:ctrlPr>
                                <a:rPr lang="zh-CN" altLang="en-US" sz="1600" i="1">
                                  <a:solidFill>
                                    <a:srgbClr val="002060"/>
                                  </a:solidFill>
                                  <a:latin typeface="Cambria Math" panose="02040503050406030204" pitchFamily="18" charset="0"/>
                                </a:rPr>
                              </m:ctrlPr>
                            </m:sSupPr>
                            <m:e>
                              <m:r>
                                <a:rPr lang="zh-CN" altLang="en-US" sz="1600" i="1">
                                  <a:solidFill>
                                    <a:srgbClr val="002060"/>
                                  </a:solidFill>
                                  <a:latin typeface="Cambria Math" panose="02040503050406030204" pitchFamily="18" charset="0"/>
                                </a:rPr>
                                <m:t>𝑒</m:t>
                              </m:r>
                            </m:e>
                            <m:sup>
                              <m:r>
                                <a:rPr lang="zh-CN" altLang="en-US" sz="1600" i="1">
                                  <a:solidFill>
                                    <a:srgbClr val="002060"/>
                                  </a:solidFill>
                                  <a:latin typeface="Cambria Math" panose="02040503050406030204" pitchFamily="18" charset="0"/>
                                </a:rPr>
                                <m:t>𝑇</m:t>
                              </m:r>
                            </m:sup>
                          </m:sSup>
                          <m:r>
                            <a:rPr lang="zh-CN" altLang="en-US" sz="1600" i="1">
                              <a:solidFill>
                                <a:srgbClr val="002060"/>
                              </a:solidFill>
                              <a:latin typeface="Cambria Math" panose="02040503050406030204" pitchFamily="18" charset="0"/>
                            </a:rPr>
                            <m:t>(</m:t>
                          </m:r>
                          <m:r>
                            <a:rPr lang="zh-CN" altLang="en-US" sz="1600" i="1">
                              <a:solidFill>
                                <a:srgbClr val="002060"/>
                              </a:solidFill>
                              <a:latin typeface="Cambria Math" panose="02040503050406030204" pitchFamily="18" charset="0"/>
                            </a:rPr>
                            <m:t>𝑡</m:t>
                          </m:r>
                          <m:r>
                            <a:rPr lang="zh-CN" altLang="en-US" sz="1600" i="1">
                              <a:solidFill>
                                <a:srgbClr val="002060"/>
                              </a:solidFill>
                              <a:latin typeface="Cambria Math" panose="02040503050406030204" pitchFamily="18" charset="0"/>
                            </a:rPr>
                            <m:t>)</m:t>
                          </m:r>
                          <m:r>
                            <a:rPr lang="zh-CN" altLang="en-US" sz="1600" i="1">
                              <a:solidFill>
                                <a:srgbClr val="002060"/>
                              </a:solidFill>
                              <a:latin typeface="Cambria Math" panose="02040503050406030204" pitchFamily="18" charset="0"/>
                            </a:rPr>
                            <m:t>𝑄𝑒</m:t>
                          </m:r>
                          <m:r>
                            <a:rPr lang="zh-CN" altLang="en-US" sz="1600" i="1">
                              <a:solidFill>
                                <a:srgbClr val="002060"/>
                              </a:solidFill>
                              <a:latin typeface="Cambria Math" panose="02040503050406030204" pitchFamily="18" charset="0"/>
                            </a:rPr>
                            <m:t>(</m:t>
                          </m:r>
                          <m:r>
                            <a:rPr lang="zh-CN" altLang="en-US" sz="1600" i="1">
                              <a:solidFill>
                                <a:srgbClr val="002060"/>
                              </a:solidFill>
                              <a:latin typeface="Cambria Math" panose="02040503050406030204" pitchFamily="18" charset="0"/>
                            </a:rPr>
                            <m:t>𝑡</m:t>
                          </m:r>
                          <m:r>
                            <a:rPr lang="zh-CN" altLang="en-US" sz="1600" i="1">
                              <a:solidFill>
                                <a:srgbClr val="002060"/>
                              </a:solidFill>
                              <a:latin typeface="Cambria Math" panose="02040503050406030204" pitchFamily="18" charset="0"/>
                            </a:rPr>
                            <m:t>)</m:t>
                          </m:r>
                          <m:r>
                            <a:rPr lang="zh-CN" altLang="en-US" sz="1600" i="1">
                              <a:solidFill>
                                <a:srgbClr val="002060"/>
                              </a:solidFill>
                              <a:latin typeface="Cambria Math" panose="02040503050406030204" pitchFamily="18" charset="0"/>
                            </a:rPr>
                            <m:t>𝑑𝑡</m:t>
                          </m:r>
                        </m:e>
                      </m:nary>
                    </m:oMath>
                  </m:oMathPara>
                </a14:m>
                <a:endParaRPr lang="zh-CN" altLang="en-US" sz="1600" dirty="0">
                  <a:solidFill>
                    <a:schemeClr val="bg1"/>
                  </a:solidFill>
                </a:endParaRPr>
              </a:p>
            </p:txBody>
          </p:sp>
        </mc:Choice>
        <mc:Fallback xmlns="">
          <p:sp>
            <p:nvSpPr>
              <p:cNvPr id="21513" name="Object 9"/>
              <p:cNvSpPr txBox="1">
                <a:spLocks noRot="1" noChangeAspect="1" noMove="1" noResize="1" noEditPoints="1" noAdjustHandles="1" noChangeArrowheads="1" noChangeShapeType="1" noTextEdit="1"/>
              </p:cNvSpPr>
              <p:nvPr/>
            </p:nvSpPr>
            <p:spPr bwMode="auto">
              <a:xfrm>
                <a:off x="4223099" y="2240595"/>
                <a:ext cx="2128515" cy="648072"/>
              </a:xfrm>
              <a:prstGeom prst="rect">
                <a:avLst/>
              </a:prstGeom>
              <a:blipFill>
                <a:blip r:embed="rId4"/>
                <a:stretch>
                  <a:fillRect l="-20344" t="-154717" b="-2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514" name="Object 10"/>
              <p:cNvSpPr txBox="1"/>
              <p:nvPr/>
            </p:nvSpPr>
            <p:spPr bwMode="auto">
              <a:xfrm>
                <a:off x="6595139" y="2276871"/>
                <a:ext cx="1597268" cy="57621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1600" i="1" smtClean="0">
                          <a:solidFill>
                            <a:srgbClr val="002060"/>
                          </a:solidFill>
                          <a:latin typeface="Cambria Math" panose="02040503050406030204" pitchFamily="18" charset="0"/>
                        </a:rPr>
                        <m:t>𝐽</m:t>
                      </m:r>
                      <m:r>
                        <a:rPr lang="zh-CN" altLang="en-US" sz="1600" i="1" smtClean="0">
                          <a:solidFill>
                            <a:srgbClr val="002060"/>
                          </a:solidFill>
                          <a:latin typeface="Cambria Math" panose="02040503050406030204" pitchFamily="18" charset="0"/>
                        </a:rPr>
                        <m:t>=</m:t>
                      </m:r>
                      <m:nary>
                        <m:naryPr>
                          <m:subHide m:val="on"/>
                          <m:supHide m:val="on"/>
                          <m:ctrlPr>
                            <a:rPr lang="zh-CN" altLang="en-US" sz="1600" i="1">
                              <a:solidFill>
                                <a:srgbClr val="002060"/>
                              </a:solidFill>
                              <a:latin typeface="Cambria Math" panose="02040503050406030204" pitchFamily="18" charset="0"/>
                            </a:rPr>
                          </m:ctrlPr>
                        </m:naryPr>
                        <m:sub/>
                        <m:sup/>
                        <m:e>
                          <m:r>
                            <a:rPr lang="zh-CN" altLang="en-US" sz="1600" i="1">
                              <a:solidFill>
                                <a:srgbClr val="002060"/>
                              </a:solidFill>
                              <a:latin typeface="Cambria Math" panose="02040503050406030204" pitchFamily="18" charset="0"/>
                            </a:rPr>
                            <m:t>𝑡</m:t>
                          </m:r>
                          <m:d>
                            <m:dPr>
                              <m:begChr m:val="|"/>
                              <m:endChr m:val="|"/>
                              <m:ctrlPr>
                                <a:rPr lang="zh-CN" altLang="en-US" sz="1600" i="1">
                                  <a:solidFill>
                                    <a:srgbClr val="002060"/>
                                  </a:solidFill>
                                  <a:latin typeface="Cambria Math" panose="02040503050406030204" pitchFamily="18" charset="0"/>
                                </a:rPr>
                              </m:ctrlPr>
                            </m:dPr>
                            <m:e>
                              <m:r>
                                <a:rPr lang="zh-CN" altLang="en-US" sz="1600" i="1">
                                  <a:solidFill>
                                    <a:srgbClr val="002060"/>
                                  </a:solidFill>
                                  <a:latin typeface="Cambria Math" panose="02040503050406030204" pitchFamily="18" charset="0"/>
                                </a:rPr>
                                <m:t>𝑒</m:t>
                              </m:r>
                              <m:r>
                                <a:rPr lang="zh-CN" altLang="en-US" sz="1600" i="1">
                                  <a:solidFill>
                                    <a:srgbClr val="002060"/>
                                  </a:solidFill>
                                  <a:latin typeface="Cambria Math" panose="02040503050406030204" pitchFamily="18" charset="0"/>
                                </a:rPr>
                                <m:t>(</m:t>
                              </m:r>
                              <m:r>
                                <a:rPr lang="zh-CN" altLang="en-US" sz="1600" i="1">
                                  <a:solidFill>
                                    <a:srgbClr val="002060"/>
                                  </a:solidFill>
                                  <a:latin typeface="Cambria Math" panose="02040503050406030204" pitchFamily="18" charset="0"/>
                                </a:rPr>
                                <m:t>𝑡</m:t>
                              </m:r>
                              <m:r>
                                <a:rPr lang="zh-CN" altLang="en-US" sz="1600" i="1">
                                  <a:solidFill>
                                    <a:srgbClr val="002060"/>
                                  </a:solidFill>
                                  <a:latin typeface="Cambria Math" panose="02040503050406030204" pitchFamily="18" charset="0"/>
                                </a:rPr>
                                <m:t>)</m:t>
                              </m:r>
                            </m:e>
                          </m:d>
                          <m:r>
                            <a:rPr lang="zh-CN" altLang="en-US" sz="1600" i="1">
                              <a:solidFill>
                                <a:srgbClr val="002060"/>
                              </a:solidFill>
                              <a:latin typeface="Cambria Math" panose="02040503050406030204" pitchFamily="18" charset="0"/>
                            </a:rPr>
                            <m:t>𝑑𝑡</m:t>
                          </m:r>
                        </m:e>
                      </m:nary>
                    </m:oMath>
                  </m:oMathPara>
                </a14:m>
                <a:endParaRPr lang="zh-CN" altLang="en-US" sz="1600" dirty="0"/>
              </a:p>
            </p:txBody>
          </p:sp>
        </mc:Choice>
        <mc:Fallback xmlns="">
          <p:sp>
            <p:nvSpPr>
              <p:cNvPr id="21514" name="Object 10"/>
              <p:cNvSpPr txBox="1">
                <a:spLocks noRot="1" noChangeAspect="1" noMove="1" noResize="1" noEditPoints="1" noAdjustHandles="1" noChangeArrowheads="1" noChangeShapeType="1" noTextEdit="1"/>
              </p:cNvSpPr>
              <p:nvPr/>
            </p:nvSpPr>
            <p:spPr bwMode="auto">
              <a:xfrm>
                <a:off x="6595139" y="2276871"/>
                <a:ext cx="1597268" cy="576213"/>
              </a:xfrm>
              <a:prstGeom prst="rect">
                <a:avLst/>
              </a:prstGeom>
              <a:blipFill>
                <a:blip r:embed="rId5"/>
                <a:stretch>
                  <a:fillRect l="-27099" t="-174468" r="-18321" b="-255319"/>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23528" y="1124744"/>
            <a:ext cx="7772400" cy="1081088"/>
          </a:xfrm>
        </p:spPr>
        <p:txBody>
          <a:bodyPr/>
          <a:lstStyle/>
          <a:p>
            <a:pPr eaLnBrk="1" hangingPunct="1"/>
            <a:r>
              <a:rPr kumimoji="0" lang="en-US" altLang="zh-CN" sz="3200" dirty="0">
                <a:solidFill>
                  <a:srgbClr val="C00000"/>
                </a:solidFill>
                <a:latin typeface="+mj-ea"/>
                <a:cs typeface="楷体_GB2312"/>
              </a:rPr>
              <a:t>1 </a:t>
            </a:r>
            <a:r>
              <a:rPr kumimoji="0" lang="zh-CN" altLang="en-US" sz="3200" dirty="0">
                <a:solidFill>
                  <a:srgbClr val="C00000"/>
                </a:solidFill>
                <a:latin typeface="+mj-ea"/>
                <a:cs typeface="楷体_GB2312"/>
              </a:rPr>
              <a:t>积分项的改进</a:t>
            </a:r>
          </a:p>
        </p:txBody>
      </p:sp>
      <p:sp>
        <p:nvSpPr>
          <p:cNvPr id="4099" name="Rectangle 3"/>
          <p:cNvSpPr>
            <a:spLocks noGrp="1" noChangeArrowheads="1"/>
          </p:cNvSpPr>
          <p:nvPr>
            <p:ph idx="1"/>
          </p:nvPr>
        </p:nvSpPr>
        <p:spPr>
          <a:xfrm>
            <a:off x="395536" y="2348880"/>
            <a:ext cx="8229600" cy="2692896"/>
          </a:xfrm>
        </p:spPr>
        <p:txBody>
          <a:bodyPr/>
          <a:lstStyle/>
          <a:p>
            <a:pPr eaLnBrk="1" hangingPunct="1">
              <a:spcBef>
                <a:spcPct val="0"/>
              </a:spcBef>
              <a:buFont typeface="Wingdings" panose="05000000000000000000" pitchFamily="2" charset="2"/>
              <a:buChar char="p"/>
            </a:pPr>
            <a:r>
              <a:rPr lang="zh-CN" altLang="en-US" sz="2400" b="1" dirty="0">
                <a:solidFill>
                  <a:srgbClr val="002060"/>
                </a:solidFill>
                <a:latin typeface="+mn-ea"/>
                <a:cs typeface="楷体_GB2312"/>
              </a:rPr>
              <a:t>积分项的作用是消除残差，但若积分项处理不恰当，对系统的动态特性会造成很大的影响。</a:t>
            </a:r>
          </a:p>
          <a:p>
            <a:pPr eaLnBrk="1" hangingPunct="1">
              <a:spcBef>
                <a:spcPct val="0"/>
              </a:spcBef>
              <a:buFont typeface="Wingdings" panose="05000000000000000000" pitchFamily="2" charset="2"/>
              <a:buChar char="p"/>
            </a:pPr>
            <a:endParaRPr lang="zh-CN" altLang="en-US" sz="2400" b="1" dirty="0">
              <a:solidFill>
                <a:srgbClr val="002060"/>
              </a:solidFill>
              <a:latin typeface="+mn-ea"/>
              <a:cs typeface="楷体_GB2312"/>
            </a:endParaRPr>
          </a:p>
          <a:p>
            <a:pPr eaLnBrk="1" hangingPunct="1">
              <a:spcBef>
                <a:spcPct val="0"/>
              </a:spcBef>
              <a:buFont typeface="Wingdings" panose="05000000000000000000" pitchFamily="2" charset="2"/>
              <a:buChar char="p"/>
            </a:pPr>
            <a:r>
              <a:rPr lang="zh-CN" altLang="en-US" sz="2400" b="1" dirty="0">
                <a:solidFill>
                  <a:srgbClr val="002060"/>
                </a:solidFill>
                <a:latin typeface="+mn-ea"/>
                <a:cs typeface="楷体_GB2312"/>
              </a:rPr>
              <a:t>积分项的改进包括：</a:t>
            </a:r>
            <a:r>
              <a:rPr lang="zh-CN" altLang="en-US" sz="2400" b="1" dirty="0">
                <a:solidFill>
                  <a:srgbClr val="FF0000"/>
                </a:solidFill>
                <a:latin typeface="+mn-ea"/>
                <a:cs typeface="楷体_GB2312"/>
              </a:rPr>
              <a:t>抗积分饱和、积分分离、变速积分、消除积分不灵敏区</a:t>
            </a:r>
            <a:r>
              <a:rPr lang="zh-CN" altLang="en-US" sz="2400" b="1" dirty="0">
                <a:solidFill>
                  <a:srgbClr val="002060"/>
                </a:solidFill>
                <a:latin typeface="+mn-ea"/>
                <a:cs typeface="楷体_GB2312"/>
              </a:rPr>
              <a:t>等。</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3568" y="548680"/>
            <a:ext cx="7772400" cy="720080"/>
          </a:xfrm>
        </p:spPr>
        <p:txBody>
          <a:bodyPr/>
          <a:lstStyle/>
          <a:p>
            <a:pPr eaLnBrk="1" hangingPunct="1"/>
            <a:r>
              <a:rPr kumimoji="0" lang="en-US" altLang="zh-CN" sz="3600" dirty="0" smtClean="0">
                <a:solidFill>
                  <a:srgbClr val="C00000"/>
                </a:solidFill>
                <a:latin typeface="+mj-ea"/>
                <a:cs typeface="楷体_GB2312"/>
              </a:rPr>
              <a:t>4.5 </a:t>
            </a:r>
            <a:r>
              <a:rPr kumimoji="0" lang="zh-CN" altLang="en-US" sz="3600" dirty="0">
                <a:solidFill>
                  <a:srgbClr val="C00000"/>
                </a:solidFill>
                <a:latin typeface="+mj-ea"/>
                <a:cs typeface="楷体_GB2312"/>
              </a:rPr>
              <a:t>数字</a:t>
            </a:r>
            <a:r>
              <a:rPr kumimoji="0" lang="en-US" altLang="zh-CN" sz="3600" dirty="0">
                <a:solidFill>
                  <a:srgbClr val="C00000"/>
                </a:solidFill>
                <a:latin typeface="+mj-ea"/>
                <a:cs typeface="楷体_GB2312"/>
              </a:rPr>
              <a:t>PID</a:t>
            </a:r>
            <a:r>
              <a:rPr kumimoji="0" lang="zh-CN" altLang="en-US" sz="3600" dirty="0">
                <a:solidFill>
                  <a:srgbClr val="C00000"/>
                </a:solidFill>
                <a:latin typeface="+mj-ea"/>
                <a:cs typeface="楷体_GB2312"/>
              </a:rPr>
              <a:t>参数</a:t>
            </a:r>
            <a:r>
              <a:rPr kumimoji="0" lang="zh-CN" altLang="en-US" sz="3600" dirty="0" smtClean="0">
                <a:solidFill>
                  <a:srgbClr val="C00000"/>
                </a:solidFill>
                <a:latin typeface="+mj-ea"/>
                <a:cs typeface="楷体_GB2312"/>
              </a:rPr>
              <a:t>整定</a:t>
            </a:r>
            <a:endParaRPr kumimoji="0" lang="zh-CN" altLang="en-US" sz="3200" dirty="0">
              <a:solidFill>
                <a:srgbClr val="C00000"/>
              </a:solidFill>
              <a:latin typeface="+mj-ea"/>
              <a:cs typeface="楷体_GB2312"/>
            </a:endParaRPr>
          </a:p>
        </p:txBody>
      </p:sp>
      <p:sp>
        <p:nvSpPr>
          <p:cNvPr id="22531" name="Rectangle 3"/>
          <p:cNvSpPr>
            <a:spLocks noGrp="1" noChangeArrowheads="1"/>
          </p:cNvSpPr>
          <p:nvPr>
            <p:ph idx="1"/>
          </p:nvPr>
        </p:nvSpPr>
        <p:spPr>
          <a:xfrm>
            <a:off x="467544" y="2420888"/>
            <a:ext cx="8458200" cy="2736304"/>
          </a:xfrm>
        </p:spPr>
        <p:txBody>
          <a:bodyPr/>
          <a:lstStyle/>
          <a:p>
            <a:pPr eaLnBrk="1" hangingPunct="1">
              <a:spcBef>
                <a:spcPct val="0"/>
              </a:spcBef>
              <a:buClrTx/>
              <a:buSzTx/>
              <a:buFontTx/>
              <a:buNone/>
            </a:pPr>
            <a:r>
              <a:rPr lang="zh-CN" altLang="en-US" sz="2400" b="1" dirty="0">
                <a:solidFill>
                  <a:srgbClr val="FF0000"/>
                </a:solidFill>
                <a:latin typeface="+mn-ea"/>
                <a:cs typeface="楷体_GB2312"/>
              </a:rPr>
              <a:t>	(1)采样周期的上下限</a:t>
            </a:r>
            <a:endParaRPr lang="en-US" altLang="zh-CN" sz="2400" b="1" dirty="0">
              <a:solidFill>
                <a:srgbClr val="FF0000"/>
              </a:solidFill>
              <a:latin typeface="+mn-ea"/>
              <a:cs typeface="楷体_GB2312"/>
            </a:endParaRPr>
          </a:p>
          <a:p>
            <a:pPr eaLnBrk="1" hangingPunct="1">
              <a:spcBef>
                <a:spcPct val="0"/>
              </a:spcBef>
              <a:buClrTx/>
              <a:buSzTx/>
              <a:buFontTx/>
              <a:buNone/>
            </a:pPr>
            <a:endParaRPr lang="zh-CN" altLang="en-US" sz="2400" b="1" dirty="0">
              <a:solidFill>
                <a:srgbClr val="002060"/>
              </a:solidFill>
              <a:latin typeface="+mn-ea"/>
              <a:cs typeface="楷体_GB2312"/>
            </a:endParaRPr>
          </a:p>
          <a:p>
            <a:pPr eaLnBrk="1" hangingPunct="1">
              <a:spcBef>
                <a:spcPct val="0"/>
              </a:spcBef>
              <a:buClr>
                <a:schemeClr val="bg1"/>
              </a:buClr>
              <a:buSzTx/>
              <a:buFont typeface="Wingdings" panose="05000000000000000000" pitchFamily="2" charset="2"/>
              <a:buChar char="Ø"/>
            </a:pPr>
            <a:r>
              <a:rPr lang="zh-CN" altLang="en-US" sz="2400" b="1" dirty="0">
                <a:solidFill>
                  <a:srgbClr val="002060"/>
                </a:solidFill>
                <a:latin typeface="+mn-ea"/>
                <a:cs typeface="楷体_GB2312"/>
              </a:rPr>
              <a:t>根据香农采样定理，采样周期上限应满足</a:t>
            </a:r>
            <a:r>
              <a:rPr lang="en-US" altLang="zh-CN" sz="2400" b="1" dirty="0">
                <a:solidFill>
                  <a:srgbClr val="002060"/>
                </a:solidFill>
                <a:latin typeface="+mn-ea"/>
                <a:cs typeface="楷体_GB2312"/>
              </a:rPr>
              <a:t>T</a:t>
            </a:r>
            <a:r>
              <a:rPr lang="en-US" altLang="zh-CN" sz="2400" b="1" baseline="-25000" dirty="0">
                <a:solidFill>
                  <a:srgbClr val="002060"/>
                </a:solidFill>
                <a:latin typeface="+mn-ea"/>
                <a:cs typeface="楷体_GB2312"/>
              </a:rPr>
              <a:t>max</a:t>
            </a:r>
            <a:r>
              <a:rPr lang="en-US" altLang="zh-CN" sz="2400" b="1" dirty="0">
                <a:solidFill>
                  <a:srgbClr val="002060"/>
                </a:solidFill>
                <a:latin typeface="+mn-ea"/>
                <a:cs typeface="楷体_GB2312"/>
              </a:rPr>
              <a:t>≤1/2f</a:t>
            </a:r>
            <a:r>
              <a:rPr lang="en-US" altLang="zh-CN" sz="2400" b="1" baseline="-30000" dirty="0">
                <a:solidFill>
                  <a:srgbClr val="002060"/>
                </a:solidFill>
                <a:latin typeface="+mn-ea"/>
                <a:cs typeface="楷体_GB2312"/>
              </a:rPr>
              <a:t>max</a:t>
            </a:r>
            <a:r>
              <a:rPr lang="zh-CN" altLang="en-US" sz="2400" b="1" dirty="0">
                <a:solidFill>
                  <a:srgbClr val="002060"/>
                </a:solidFill>
                <a:latin typeface="+mn-ea"/>
                <a:cs typeface="楷体_GB2312"/>
              </a:rPr>
              <a:t>。</a:t>
            </a:r>
            <a:endParaRPr lang="en-US" altLang="zh-CN" sz="2400" b="1" dirty="0">
              <a:solidFill>
                <a:srgbClr val="002060"/>
              </a:solidFill>
              <a:latin typeface="+mn-ea"/>
              <a:cs typeface="楷体_GB2312"/>
            </a:endParaRPr>
          </a:p>
          <a:p>
            <a:pPr eaLnBrk="1" hangingPunct="1">
              <a:spcBef>
                <a:spcPct val="0"/>
              </a:spcBef>
              <a:buClr>
                <a:schemeClr val="bg1"/>
              </a:buClr>
              <a:buSzTx/>
              <a:buFont typeface="Wingdings" panose="05000000000000000000" pitchFamily="2" charset="2"/>
              <a:buChar char="Ø"/>
            </a:pPr>
            <a:endParaRPr lang="en-US" altLang="zh-CN" sz="2400" b="1" dirty="0">
              <a:solidFill>
                <a:srgbClr val="002060"/>
              </a:solidFill>
              <a:latin typeface="+mn-ea"/>
              <a:cs typeface="楷体_GB2312"/>
            </a:endParaRPr>
          </a:p>
          <a:p>
            <a:pPr eaLnBrk="1" hangingPunct="1">
              <a:spcBef>
                <a:spcPct val="0"/>
              </a:spcBef>
              <a:buClr>
                <a:schemeClr val="bg1"/>
              </a:buClr>
              <a:buSzTx/>
              <a:buFont typeface="Wingdings" panose="05000000000000000000" pitchFamily="2" charset="2"/>
              <a:buChar char="Ø"/>
            </a:pPr>
            <a:r>
              <a:rPr lang="zh-CN" altLang="en-US" sz="2400" b="1" dirty="0">
                <a:solidFill>
                  <a:srgbClr val="002060"/>
                </a:solidFill>
                <a:latin typeface="+mn-ea"/>
                <a:cs typeface="楷体_GB2312"/>
              </a:rPr>
              <a:t>采样周期的下限为计算机执行控制程序和输入输出所耗费的时间，系统的采样周期只能在</a:t>
            </a:r>
            <a:r>
              <a:rPr lang="en-US" altLang="zh-CN" sz="2400" b="1" dirty="0" err="1">
                <a:solidFill>
                  <a:srgbClr val="002060"/>
                </a:solidFill>
                <a:latin typeface="+mn-ea"/>
                <a:cs typeface="楷体_GB2312"/>
              </a:rPr>
              <a:t>T</a:t>
            </a:r>
            <a:r>
              <a:rPr lang="en-US" altLang="zh-CN" sz="2400" b="1" baseline="-30000" dirty="0" err="1">
                <a:solidFill>
                  <a:srgbClr val="002060"/>
                </a:solidFill>
                <a:latin typeface="+mn-ea"/>
                <a:cs typeface="楷体_GB2312"/>
              </a:rPr>
              <a:t>min</a:t>
            </a:r>
            <a:r>
              <a:rPr lang="zh-CN" altLang="en-US" sz="2400" b="1" dirty="0">
                <a:solidFill>
                  <a:srgbClr val="002060"/>
                </a:solidFill>
                <a:latin typeface="+mn-ea"/>
                <a:cs typeface="楷体_GB2312"/>
              </a:rPr>
              <a:t>与</a:t>
            </a:r>
            <a:r>
              <a:rPr lang="en-US" altLang="zh-CN" sz="2400" b="1" dirty="0" err="1">
                <a:solidFill>
                  <a:srgbClr val="002060"/>
                </a:solidFill>
                <a:latin typeface="+mn-ea"/>
                <a:cs typeface="楷体_GB2312"/>
              </a:rPr>
              <a:t>T</a:t>
            </a:r>
            <a:r>
              <a:rPr lang="en-US" altLang="zh-CN" sz="2400" b="1" baseline="-30000" dirty="0" err="1">
                <a:solidFill>
                  <a:srgbClr val="002060"/>
                </a:solidFill>
                <a:latin typeface="+mn-ea"/>
                <a:cs typeface="楷体_GB2312"/>
              </a:rPr>
              <a:t>max</a:t>
            </a:r>
            <a:r>
              <a:rPr lang="zh-CN" altLang="en-US" sz="2400" b="1" dirty="0">
                <a:solidFill>
                  <a:srgbClr val="002060"/>
                </a:solidFill>
                <a:latin typeface="+mn-ea"/>
                <a:cs typeface="楷体_GB2312"/>
              </a:rPr>
              <a:t>之间选择。 </a:t>
            </a:r>
            <a:endParaRPr lang="en-US" altLang="zh-CN" sz="2400" b="1" dirty="0">
              <a:solidFill>
                <a:srgbClr val="002060"/>
              </a:solidFill>
              <a:latin typeface="+mn-ea"/>
              <a:cs typeface="楷体_GB2312"/>
            </a:endParaRPr>
          </a:p>
          <a:p>
            <a:pPr eaLnBrk="1" hangingPunct="1">
              <a:spcBef>
                <a:spcPct val="0"/>
              </a:spcBef>
              <a:buClrTx/>
              <a:buSzTx/>
              <a:buFontTx/>
              <a:buNone/>
            </a:pPr>
            <a:endParaRPr lang="zh-CN" altLang="en-US" sz="2400" b="1" dirty="0">
              <a:ea typeface="楷体_GB2312"/>
              <a:cs typeface="楷体_GB2312"/>
            </a:endParaRPr>
          </a:p>
          <a:p>
            <a:pPr eaLnBrk="1" hangingPunct="1">
              <a:spcBef>
                <a:spcPct val="0"/>
              </a:spcBef>
              <a:buClrTx/>
              <a:buSzTx/>
              <a:buFontTx/>
              <a:buNone/>
            </a:pPr>
            <a:endParaRPr lang="zh-CN" altLang="en-US" sz="2400" b="1" dirty="0">
              <a:ea typeface="楷体_GB2312"/>
              <a:cs typeface="楷体_GB2312"/>
            </a:endParaRPr>
          </a:p>
          <a:p>
            <a:pPr eaLnBrk="1" hangingPunct="1">
              <a:spcBef>
                <a:spcPct val="0"/>
              </a:spcBef>
              <a:buClrTx/>
              <a:buSzTx/>
              <a:buFontTx/>
              <a:buNone/>
            </a:pPr>
            <a:r>
              <a:rPr lang="zh-CN" altLang="en-US" sz="2400" b="1" dirty="0">
                <a:ea typeface="楷体_GB2312"/>
                <a:cs typeface="楷体_GB2312"/>
              </a:rPr>
              <a:t>	</a:t>
            </a:r>
            <a:endParaRPr lang="en-US" altLang="zh-CN" sz="2400" dirty="0">
              <a:ea typeface="楷体_GB2312"/>
              <a:cs typeface="楷体_GB2312"/>
            </a:endParaRPr>
          </a:p>
        </p:txBody>
      </p:sp>
      <p:sp>
        <p:nvSpPr>
          <p:cNvPr id="2" name="矩形 1"/>
          <p:cNvSpPr/>
          <p:nvPr/>
        </p:nvSpPr>
        <p:spPr>
          <a:xfrm>
            <a:off x="827584" y="1552436"/>
            <a:ext cx="3236784" cy="523220"/>
          </a:xfrm>
          <a:prstGeom prst="rect">
            <a:avLst/>
          </a:prstGeom>
        </p:spPr>
        <p:txBody>
          <a:bodyPr wrap="none">
            <a:spAutoFit/>
          </a:bodyPr>
          <a:lstStyle/>
          <a:p>
            <a:r>
              <a:rPr kumimoji="0" lang="zh-CN" altLang="en-US" sz="2800" kern="0" dirty="0">
                <a:solidFill>
                  <a:srgbClr val="C00000"/>
                </a:solidFill>
                <a:latin typeface="宋体"/>
                <a:ea typeface="宋体"/>
                <a:cs typeface="楷体_GB2312"/>
              </a:rPr>
              <a:t>1 采样周期</a:t>
            </a:r>
            <a:r>
              <a:rPr kumimoji="0" lang="en-US" altLang="zh-CN" sz="2800" kern="0" dirty="0">
                <a:solidFill>
                  <a:srgbClr val="C00000"/>
                </a:solidFill>
                <a:latin typeface="宋体"/>
                <a:ea typeface="宋体"/>
                <a:cs typeface="楷体_GB2312"/>
              </a:rPr>
              <a:t>T</a:t>
            </a:r>
            <a:r>
              <a:rPr kumimoji="0" lang="zh-CN" altLang="en-US" sz="2800" kern="0" dirty="0">
                <a:solidFill>
                  <a:srgbClr val="C00000"/>
                </a:solidFill>
                <a:latin typeface="宋体"/>
                <a:ea typeface="宋体"/>
                <a:cs typeface="楷体_GB2312"/>
              </a:rPr>
              <a:t>的确定</a:t>
            </a:r>
            <a:endParaRPr lang="zh-CN"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8385A39-3448-479F-95FF-DC00C36C8B0C}"/>
              </a:ext>
            </a:extLst>
          </p:cNvPr>
          <p:cNvSpPr>
            <a:spLocks noGrp="1"/>
          </p:cNvSpPr>
          <p:nvPr>
            <p:ph idx="1"/>
          </p:nvPr>
        </p:nvSpPr>
        <p:spPr>
          <a:xfrm>
            <a:off x="287016" y="980728"/>
            <a:ext cx="8856984" cy="4824536"/>
          </a:xfrm>
        </p:spPr>
        <p:txBody>
          <a:bodyPr/>
          <a:lstStyle/>
          <a:p>
            <a:pPr eaLnBrk="1" hangingPunct="1">
              <a:spcBef>
                <a:spcPct val="0"/>
              </a:spcBef>
              <a:buClrTx/>
              <a:buSzTx/>
              <a:buFontTx/>
              <a:buNone/>
              <a:defRPr/>
            </a:pPr>
            <a:r>
              <a:rPr lang="zh-CN" altLang="en-US" sz="2400" b="1" dirty="0">
                <a:solidFill>
                  <a:srgbClr val="FF0000"/>
                </a:solidFill>
                <a:latin typeface="+mn-ea"/>
              </a:rPr>
              <a:t>(2)影响采样周期</a:t>
            </a:r>
            <a:r>
              <a:rPr lang="en-US" altLang="zh-CN" sz="2400" b="1" dirty="0">
                <a:solidFill>
                  <a:srgbClr val="FF0000"/>
                </a:solidFill>
                <a:latin typeface="+mn-ea"/>
              </a:rPr>
              <a:t>T</a:t>
            </a:r>
            <a:r>
              <a:rPr lang="zh-CN" altLang="en-US" sz="2400" b="1" dirty="0">
                <a:solidFill>
                  <a:srgbClr val="FF0000"/>
                </a:solidFill>
                <a:latin typeface="+mn-ea"/>
              </a:rPr>
              <a:t>的因素 </a:t>
            </a:r>
            <a:endParaRPr lang="en-US" altLang="zh-CN" sz="2400" b="1" dirty="0">
              <a:solidFill>
                <a:srgbClr val="FF0000"/>
              </a:solidFill>
              <a:latin typeface="+mn-ea"/>
            </a:endParaRPr>
          </a:p>
          <a:p>
            <a:pPr eaLnBrk="1" hangingPunct="1">
              <a:spcBef>
                <a:spcPct val="0"/>
              </a:spcBef>
              <a:buClrTx/>
              <a:buSzTx/>
              <a:buFontTx/>
              <a:buNone/>
              <a:defRPr/>
            </a:pPr>
            <a:endParaRPr lang="zh-CN" altLang="en-US" sz="2400" b="1" dirty="0">
              <a:solidFill>
                <a:srgbClr val="002060"/>
              </a:solidFill>
              <a:latin typeface="+mn-ea"/>
            </a:endParaRPr>
          </a:p>
          <a:p>
            <a:pPr eaLnBrk="1" hangingPunct="1">
              <a:spcBef>
                <a:spcPct val="0"/>
              </a:spcBef>
              <a:buClr>
                <a:schemeClr val="bg1"/>
              </a:buClr>
              <a:buSzTx/>
              <a:buFont typeface="Wingdings" panose="05000000000000000000" pitchFamily="2" charset="2"/>
              <a:buChar char="Ø"/>
              <a:defRPr/>
            </a:pPr>
            <a:r>
              <a:rPr lang="zh-CN" altLang="en-US" sz="2400" b="1" dirty="0">
                <a:solidFill>
                  <a:srgbClr val="002060"/>
                </a:solidFill>
                <a:latin typeface="+mn-ea"/>
              </a:rPr>
              <a:t>给定值的变化频率:变化频率的高低； </a:t>
            </a:r>
            <a:endParaRPr lang="en-US" altLang="zh-CN" sz="2400" b="1" dirty="0">
              <a:solidFill>
                <a:srgbClr val="002060"/>
              </a:solidFill>
              <a:latin typeface="+mn-ea"/>
            </a:endParaRPr>
          </a:p>
          <a:p>
            <a:pPr eaLnBrk="1" hangingPunct="1">
              <a:spcBef>
                <a:spcPct val="0"/>
              </a:spcBef>
              <a:buClr>
                <a:schemeClr val="bg1"/>
              </a:buClr>
              <a:buSzTx/>
              <a:buFont typeface="Wingdings" panose="05000000000000000000" pitchFamily="2" charset="2"/>
              <a:buChar char="Ø"/>
              <a:defRPr/>
            </a:pPr>
            <a:endParaRPr lang="zh-CN" altLang="en-US" sz="2400" b="1" dirty="0">
              <a:solidFill>
                <a:srgbClr val="002060"/>
              </a:solidFill>
              <a:latin typeface="+mn-ea"/>
            </a:endParaRPr>
          </a:p>
          <a:p>
            <a:pPr eaLnBrk="1" hangingPunct="1">
              <a:spcBef>
                <a:spcPct val="0"/>
              </a:spcBef>
              <a:buClr>
                <a:schemeClr val="bg1"/>
              </a:buClr>
              <a:buSzTx/>
              <a:buFont typeface="Wingdings" panose="05000000000000000000" pitchFamily="2" charset="2"/>
              <a:buChar char="Ø"/>
              <a:defRPr/>
            </a:pPr>
            <a:r>
              <a:rPr lang="zh-CN" altLang="en-US" sz="2400" b="1" dirty="0">
                <a:solidFill>
                  <a:srgbClr val="002060"/>
                </a:solidFill>
                <a:latin typeface="+mn-ea"/>
              </a:rPr>
              <a:t>被控对象的特性：被控对象是快速变化，还是慢变； </a:t>
            </a:r>
            <a:endParaRPr lang="en-US" altLang="zh-CN" sz="2400" b="1" dirty="0">
              <a:solidFill>
                <a:srgbClr val="002060"/>
              </a:solidFill>
              <a:latin typeface="+mn-ea"/>
            </a:endParaRPr>
          </a:p>
          <a:p>
            <a:pPr eaLnBrk="1" hangingPunct="1">
              <a:spcBef>
                <a:spcPct val="0"/>
              </a:spcBef>
              <a:buClr>
                <a:schemeClr val="bg1"/>
              </a:buClr>
              <a:buSzTx/>
              <a:buFont typeface="Wingdings" panose="05000000000000000000" pitchFamily="2" charset="2"/>
              <a:buChar char="Ø"/>
              <a:defRPr/>
            </a:pPr>
            <a:endParaRPr lang="zh-CN" altLang="en-US" sz="2400" b="1" dirty="0">
              <a:solidFill>
                <a:srgbClr val="002060"/>
              </a:solidFill>
              <a:latin typeface="+mn-ea"/>
            </a:endParaRPr>
          </a:p>
          <a:p>
            <a:pPr eaLnBrk="1" hangingPunct="1">
              <a:spcBef>
                <a:spcPct val="0"/>
              </a:spcBef>
              <a:buClr>
                <a:schemeClr val="bg1"/>
              </a:buClr>
              <a:buSzTx/>
              <a:buFont typeface="Wingdings" panose="05000000000000000000" pitchFamily="2" charset="2"/>
              <a:buChar char="Ø"/>
              <a:defRPr/>
            </a:pPr>
            <a:r>
              <a:rPr lang="zh-CN" altLang="en-US" sz="2400" b="1" dirty="0">
                <a:solidFill>
                  <a:srgbClr val="002060"/>
                </a:solidFill>
                <a:latin typeface="+mn-ea"/>
              </a:rPr>
              <a:t>执行机构的类型：执行机构的惯性的大小； </a:t>
            </a:r>
            <a:endParaRPr lang="en-US" altLang="zh-CN" sz="2400" b="1" dirty="0">
              <a:solidFill>
                <a:srgbClr val="002060"/>
              </a:solidFill>
              <a:latin typeface="+mn-ea"/>
            </a:endParaRPr>
          </a:p>
          <a:p>
            <a:pPr eaLnBrk="1" hangingPunct="1">
              <a:spcBef>
                <a:spcPct val="0"/>
              </a:spcBef>
              <a:buClr>
                <a:schemeClr val="bg1"/>
              </a:buClr>
              <a:buSzTx/>
              <a:buFont typeface="Wingdings" panose="05000000000000000000" pitchFamily="2" charset="2"/>
              <a:buChar char="Ø"/>
              <a:defRPr/>
            </a:pPr>
            <a:endParaRPr lang="zh-CN" altLang="en-US" sz="2400" b="1" dirty="0">
              <a:solidFill>
                <a:srgbClr val="002060"/>
              </a:solidFill>
              <a:latin typeface="+mn-ea"/>
            </a:endParaRPr>
          </a:p>
          <a:p>
            <a:pPr eaLnBrk="1" hangingPunct="1">
              <a:spcBef>
                <a:spcPct val="0"/>
              </a:spcBef>
              <a:buClr>
                <a:schemeClr val="bg1"/>
              </a:buClr>
              <a:buSzTx/>
              <a:buFont typeface="Wingdings" panose="05000000000000000000" pitchFamily="2" charset="2"/>
              <a:buChar char="Ø"/>
              <a:defRPr/>
            </a:pPr>
            <a:r>
              <a:rPr lang="zh-CN" altLang="en-US" sz="2400" b="1" dirty="0">
                <a:solidFill>
                  <a:srgbClr val="002060"/>
                </a:solidFill>
                <a:latin typeface="+mn-ea"/>
              </a:rPr>
              <a:t>控制的回路数：回路越多，则</a:t>
            </a:r>
            <a:r>
              <a:rPr lang="en-US" altLang="zh-CN" sz="2400" b="1" dirty="0">
                <a:solidFill>
                  <a:srgbClr val="002060"/>
                </a:solidFill>
                <a:latin typeface="+mn-ea"/>
              </a:rPr>
              <a:t>T</a:t>
            </a:r>
            <a:r>
              <a:rPr lang="zh-CN" altLang="en-US" sz="2400" b="1" dirty="0">
                <a:solidFill>
                  <a:srgbClr val="002060"/>
                </a:solidFill>
                <a:latin typeface="+mn-ea"/>
              </a:rPr>
              <a:t>越大。</a:t>
            </a:r>
            <a:endParaRPr lang="en-US" altLang="zh-CN" sz="2400" b="1" dirty="0">
              <a:solidFill>
                <a:srgbClr val="002060"/>
              </a:solidFill>
              <a:latin typeface="+mn-ea"/>
            </a:endParaRPr>
          </a:p>
          <a:p>
            <a:pPr eaLnBrk="1" hangingPunct="1">
              <a:spcBef>
                <a:spcPct val="0"/>
              </a:spcBef>
              <a:buClr>
                <a:schemeClr val="bg1"/>
              </a:buClr>
              <a:buSzTx/>
              <a:buFont typeface="Wingdings" panose="05000000000000000000" pitchFamily="2" charset="2"/>
              <a:buChar char="Ø"/>
              <a:defRPr/>
            </a:pPr>
            <a:endParaRPr lang="zh-CN" altLang="en-US" sz="2400" b="1" dirty="0">
              <a:solidFill>
                <a:srgbClr val="002060"/>
              </a:solidFill>
              <a:latin typeface="+mn-ea"/>
            </a:endParaRPr>
          </a:p>
          <a:p>
            <a:pPr eaLnBrk="1" hangingPunct="1">
              <a:spcBef>
                <a:spcPct val="0"/>
              </a:spcBef>
              <a:buClr>
                <a:schemeClr val="bg1"/>
              </a:buClr>
              <a:buSzTx/>
              <a:buFont typeface="Wingdings" panose="05000000000000000000" pitchFamily="2" charset="2"/>
              <a:buChar char="Ø"/>
              <a:defRPr/>
            </a:pPr>
            <a:r>
              <a:rPr lang="zh-CN" altLang="en-US" sz="2400" b="1" dirty="0">
                <a:solidFill>
                  <a:srgbClr val="002060"/>
                </a:solidFill>
                <a:latin typeface="+mn-ea"/>
              </a:rPr>
              <a:t>对象的控制要求：控制精度要求越高，则</a:t>
            </a:r>
            <a:r>
              <a:rPr lang="en-US" altLang="zh-CN" sz="2400" b="1" dirty="0">
                <a:solidFill>
                  <a:srgbClr val="002060"/>
                </a:solidFill>
                <a:latin typeface="+mn-ea"/>
              </a:rPr>
              <a:t>T</a:t>
            </a:r>
            <a:r>
              <a:rPr lang="zh-CN" altLang="en-US" sz="2400" b="1" dirty="0">
                <a:solidFill>
                  <a:srgbClr val="002060"/>
                </a:solidFill>
                <a:latin typeface="+mn-ea"/>
              </a:rPr>
              <a:t>越短，减少系统的纯滞后</a:t>
            </a:r>
            <a:r>
              <a:rPr lang="en-US" altLang="zh-CN" sz="2400" b="1" dirty="0">
                <a:solidFill>
                  <a:srgbClr val="002060"/>
                </a:solidFill>
                <a:latin typeface="+mn-ea"/>
              </a:rPr>
              <a:t>。</a:t>
            </a:r>
          </a:p>
          <a:p>
            <a:endParaRPr lang="zh-CN" altLang="en-US" dirty="0">
              <a:solidFill>
                <a:srgbClr val="002060"/>
              </a:solidFill>
            </a:endParaRPr>
          </a:p>
        </p:txBody>
      </p:sp>
    </p:spTree>
    <p:extLst>
      <p:ext uri="{BB962C8B-B14F-4D97-AF65-F5344CB8AC3E}">
        <p14:creationId xmlns:p14="http://schemas.microsoft.com/office/powerpoint/2010/main" val="555978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5"/>
          <p:cNvSpPr>
            <a:spLocks noGrp="1" noChangeArrowheads="1"/>
          </p:cNvSpPr>
          <p:nvPr>
            <p:ph idx="1"/>
          </p:nvPr>
        </p:nvSpPr>
        <p:spPr>
          <a:xfrm>
            <a:off x="755650" y="1125538"/>
            <a:ext cx="7772400" cy="790575"/>
          </a:xfrm>
        </p:spPr>
        <p:txBody>
          <a:bodyPr/>
          <a:lstStyle/>
          <a:p>
            <a:pPr eaLnBrk="1" hangingPunct="1">
              <a:buFont typeface="Wingdings" pitchFamily="2" charset="2"/>
              <a:buNone/>
            </a:pPr>
            <a:r>
              <a:rPr lang="zh-CN" altLang="en-US" sz="2800" b="1" dirty="0">
                <a:solidFill>
                  <a:srgbClr val="002060"/>
                </a:solidFill>
                <a:latin typeface="+mn-ea"/>
                <a:cs typeface="楷体_GB2312"/>
              </a:rPr>
              <a:t>常见被控量的经验采样周期</a:t>
            </a:r>
          </a:p>
          <a:p>
            <a:pPr eaLnBrk="1" hangingPunct="1">
              <a:buFont typeface="Wingdings" pitchFamily="2" charset="2"/>
              <a:buNone/>
            </a:pPr>
            <a:endParaRPr lang="zh-CN" altLang="en-US" sz="2800" b="1" dirty="0">
              <a:ea typeface="楷体_GB2312"/>
              <a:cs typeface="楷体_GB2312"/>
            </a:endParaRPr>
          </a:p>
        </p:txBody>
      </p:sp>
      <p:graphicFrame>
        <p:nvGraphicFramePr>
          <p:cNvPr id="232564" name="Group 116"/>
          <p:cNvGraphicFramePr>
            <a:graphicFrameLocks noGrp="1"/>
          </p:cNvGraphicFramePr>
          <p:nvPr>
            <p:extLst>
              <p:ext uri="{D42A27DB-BD31-4B8C-83A1-F6EECF244321}">
                <p14:modId xmlns:p14="http://schemas.microsoft.com/office/powerpoint/2010/main" val="2863364864"/>
              </p:ext>
            </p:extLst>
          </p:nvPr>
        </p:nvGraphicFramePr>
        <p:xfrm>
          <a:off x="647700" y="2060848"/>
          <a:ext cx="7848600" cy="3384551"/>
        </p:xfrm>
        <a:graphic>
          <a:graphicData uri="http://schemas.openxmlformats.org/drawingml/2006/table">
            <a:tbl>
              <a:tblPr/>
              <a:tblGrid>
                <a:gridCol w="2024063">
                  <a:extLst>
                    <a:ext uri="{9D8B030D-6E8A-4147-A177-3AD203B41FA5}">
                      <a16:colId xmlns:a16="http://schemas.microsoft.com/office/drawing/2014/main" val="20000"/>
                    </a:ext>
                  </a:extLst>
                </a:gridCol>
                <a:gridCol w="2119312">
                  <a:extLst>
                    <a:ext uri="{9D8B030D-6E8A-4147-A177-3AD203B41FA5}">
                      <a16:colId xmlns:a16="http://schemas.microsoft.com/office/drawing/2014/main" val="20001"/>
                    </a:ext>
                  </a:extLst>
                </a:gridCol>
                <a:gridCol w="3705225">
                  <a:extLst>
                    <a:ext uri="{9D8B030D-6E8A-4147-A177-3AD203B41FA5}">
                      <a16:colId xmlns:a16="http://schemas.microsoft.com/office/drawing/2014/main" val="20002"/>
                    </a:ext>
                  </a:extLst>
                </a:gridCol>
              </a:tblGrid>
              <a:tr h="4365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a:ln>
                            <a:noFill/>
                          </a:ln>
                          <a:solidFill>
                            <a:srgbClr val="3333FF"/>
                          </a:solidFill>
                          <a:effectLst/>
                          <a:latin typeface="+mn-ea"/>
                          <a:ea typeface="+mn-ea"/>
                        </a:rPr>
                        <a:t>被测参数</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a:ln>
                            <a:noFill/>
                          </a:ln>
                          <a:solidFill>
                            <a:srgbClr val="3333FF"/>
                          </a:solidFill>
                          <a:effectLst/>
                          <a:latin typeface="+mn-ea"/>
                          <a:ea typeface="+mn-ea"/>
                        </a:rPr>
                        <a:t>采样周期（</a:t>
                      </a:r>
                      <a:r>
                        <a:rPr kumimoji="1" lang="en-US" altLang="zh-CN" sz="2400" b="1" i="0" u="none" strike="noStrike" cap="none" normalizeH="0" baseline="0" dirty="0">
                          <a:ln>
                            <a:noFill/>
                          </a:ln>
                          <a:solidFill>
                            <a:srgbClr val="3333FF"/>
                          </a:solidFill>
                          <a:effectLst/>
                          <a:latin typeface="+mn-ea"/>
                          <a:ea typeface="+mn-ea"/>
                        </a:rPr>
                        <a:t>S</a:t>
                      </a:r>
                      <a:r>
                        <a:rPr kumimoji="1" lang="zh-CN" altLang="en-US" sz="2400" b="1" i="0" u="none" strike="noStrike" cap="none" normalizeH="0" baseline="0" dirty="0">
                          <a:ln>
                            <a:noFill/>
                          </a:ln>
                          <a:solidFill>
                            <a:srgbClr val="3333FF"/>
                          </a:solidFill>
                          <a:effectLst/>
                          <a:latin typeface="+mn-ea"/>
                          <a:ea typeface="+mn-ea"/>
                        </a:rPr>
                        <a: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a:ln>
                            <a:noFill/>
                          </a:ln>
                          <a:solidFill>
                            <a:srgbClr val="3333FF"/>
                          </a:solidFill>
                          <a:effectLst/>
                          <a:latin typeface="+mn-ea"/>
                          <a:ea typeface="+mn-ea"/>
                        </a:rPr>
                        <a:t>说      明</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0"/>
                  </a:ext>
                </a:extLst>
              </a:tr>
              <a:tr h="5238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a:ln>
                            <a:noFill/>
                          </a:ln>
                          <a:solidFill>
                            <a:srgbClr val="3333FF"/>
                          </a:solidFill>
                          <a:effectLst/>
                          <a:latin typeface="+mn-ea"/>
                          <a:ea typeface="+mn-ea"/>
                        </a:rPr>
                        <a:t>流量</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a:ln>
                            <a:noFill/>
                          </a:ln>
                          <a:solidFill>
                            <a:srgbClr val="002060"/>
                          </a:solidFill>
                          <a:effectLst/>
                          <a:latin typeface="+mn-ea"/>
                          <a:ea typeface="+mn-ea"/>
                        </a:rPr>
                        <a:t>1—5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rgbClr val="002060"/>
                          </a:solidFill>
                          <a:effectLst/>
                          <a:latin typeface="+mn-ea"/>
                          <a:ea typeface="+mn-ea"/>
                        </a:rPr>
                        <a:t>优先选用1—2</a:t>
                      </a:r>
                      <a:r>
                        <a:rPr kumimoji="1" lang="en-US" altLang="zh-CN" sz="2400" b="1" i="0" u="none" strike="noStrike" cap="none" normalizeH="0" baseline="0">
                          <a:ln>
                            <a:noFill/>
                          </a:ln>
                          <a:solidFill>
                            <a:srgbClr val="002060"/>
                          </a:solidFill>
                          <a:effectLst/>
                          <a:latin typeface="+mn-ea"/>
                          <a:ea typeface="+mn-ea"/>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1"/>
                  </a:ext>
                </a:extLst>
              </a:tr>
              <a:tr h="5222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a:ln>
                            <a:noFill/>
                          </a:ln>
                          <a:solidFill>
                            <a:srgbClr val="3333FF"/>
                          </a:solidFill>
                          <a:effectLst/>
                          <a:latin typeface="+mn-ea"/>
                          <a:ea typeface="+mn-ea"/>
                        </a:rPr>
                        <a:t>压力</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a:ln>
                            <a:noFill/>
                          </a:ln>
                          <a:solidFill>
                            <a:srgbClr val="002060"/>
                          </a:solidFill>
                          <a:effectLst/>
                          <a:latin typeface="+mn-ea"/>
                          <a:ea typeface="+mn-ea"/>
                        </a:rPr>
                        <a:t>3—10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rgbClr val="002060"/>
                          </a:solidFill>
                          <a:effectLst/>
                          <a:latin typeface="+mn-ea"/>
                          <a:ea typeface="+mn-ea"/>
                        </a:rPr>
                        <a:t>优先选用6—8</a:t>
                      </a:r>
                      <a:r>
                        <a:rPr kumimoji="1" lang="en-US" altLang="zh-CN" sz="2400" b="1" i="0" u="none" strike="noStrike" cap="none" normalizeH="0" baseline="0">
                          <a:ln>
                            <a:noFill/>
                          </a:ln>
                          <a:solidFill>
                            <a:srgbClr val="002060"/>
                          </a:solidFill>
                          <a:effectLst/>
                          <a:latin typeface="+mn-ea"/>
                          <a:ea typeface="+mn-ea"/>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2"/>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a:ln>
                            <a:noFill/>
                          </a:ln>
                          <a:solidFill>
                            <a:srgbClr val="3333FF"/>
                          </a:solidFill>
                          <a:effectLst/>
                          <a:latin typeface="+mn-ea"/>
                          <a:ea typeface="+mn-ea"/>
                        </a:rPr>
                        <a:t>液位</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a:ln>
                            <a:noFill/>
                          </a:ln>
                          <a:solidFill>
                            <a:srgbClr val="002060"/>
                          </a:solidFill>
                          <a:effectLst/>
                          <a:latin typeface="+mn-ea"/>
                          <a:ea typeface="+mn-ea"/>
                        </a:rPr>
                        <a:t>6—8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a:ln>
                            <a:noFill/>
                          </a:ln>
                          <a:solidFill>
                            <a:srgbClr val="002060"/>
                          </a:solidFill>
                          <a:effectLst/>
                          <a:latin typeface="+mn-ea"/>
                          <a:ea typeface="+mn-ea"/>
                        </a:rPr>
                        <a:t>优先选用7</a:t>
                      </a:r>
                      <a:r>
                        <a:rPr kumimoji="1" lang="en-US" altLang="zh-CN" sz="2400" b="1" i="0" u="none" strike="noStrike" cap="none" normalizeH="0" baseline="0" dirty="0">
                          <a:ln>
                            <a:noFill/>
                          </a:ln>
                          <a:solidFill>
                            <a:srgbClr val="002060"/>
                          </a:solidFill>
                          <a:effectLst/>
                          <a:latin typeface="+mn-ea"/>
                          <a:ea typeface="+mn-ea"/>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3"/>
                  </a:ext>
                </a:extLst>
              </a:tr>
              <a:tr h="96202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a:ln>
                            <a:noFill/>
                          </a:ln>
                          <a:solidFill>
                            <a:srgbClr val="3333FF"/>
                          </a:solidFill>
                          <a:effectLst/>
                          <a:latin typeface="+mn-ea"/>
                          <a:ea typeface="+mn-ea"/>
                        </a:rPr>
                        <a:t>温度</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a:ln>
                            <a:noFill/>
                          </a:ln>
                          <a:solidFill>
                            <a:srgbClr val="002060"/>
                          </a:solidFill>
                          <a:effectLst/>
                          <a:latin typeface="+mn-ea"/>
                          <a:ea typeface="+mn-ea"/>
                        </a:rPr>
                        <a:t>15—20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a:ln>
                            <a:noFill/>
                          </a:ln>
                          <a:solidFill>
                            <a:srgbClr val="002060"/>
                          </a:solidFill>
                          <a:effectLst/>
                          <a:latin typeface="+mn-ea"/>
                          <a:ea typeface="+mn-ea"/>
                        </a:rPr>
                        <a:t>或纯滞后时间，串级系统：</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a:ln>
                            <a:noFill/>
                          </a:ln>
                          <a:solidFill>
                            <a:srgbClr val="002060"/>
                          </a:solidFill>
                          <a:effectLst/>
                          <a:latin typeface="+mn-ea"/>
                          <a:ea typeface="+mn-ea"/>
                        </a:rPr>
                        <a:t>副环</a:t>
                      </a:r>
                      <a:r>
                        <a:rPr kumimoji="1" lang="en-US" altLang="zh-CN" sz="2400" b="1" i="0" u="none" strike="noStrike" cap="none" normalizeH="0" baseline="0" dirty="0">
                          <a:ln>
                            <a:noFill/>
                          </a:ln>
                          <a:solidFill>
                            <a:srgbClr val="002060"/>
                          </a:solidFill>
                          <a:effectLst/>
                          <a:latin typeface="+mn-ea"/>
                          <a:ea typeface="+mn-ea"/>
                        </a:rPr>
                        <a:t>T=1/4—1/5T</a:t>
                      </a:r>
                      <a:r>
                        <a:rPr kumimoji="1" lang="zh-CN" altLang="en-US" sz="2400" b="1" i="0" u="none" strike="noStrike" cap="none" normalizeH="0" baseline="0" dirty="0">
                          <a:ln>
                            <a:noFill/>
                          </a:ln>
                          <a:solidFill>
                            <a:srgbClr val="002060"/>
                          </a:solidFill>
                          <a:effectLst/>
                          <a:latin typeface="+mn-ea"/>
                          <a:ea typeface="+mn-ea"/>
                        </a:rPr>
                        <a:t>主环</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4"/>
                  </a:ext>
                </a:extLst>
              </a:tr>
              <a:tr h="5032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a:ln>
                            <a:noFill/>
                          </a:ln>
                          <a:solidFill>
                            <a:srgbClr val="3333FF"/>
                          </a:solidFill>
                          <a:effectLst/>
                          <a:latin typeface="+mn-ea"/>
                          <a:ea typeface="+mn-ea"/>
                        </a:rPr>
                        <a:t>成分</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a:ln>
                            <a:noFill/>
                          </a:ln>
                          <a:solidFill>
                            <a:srgbClr val="002060"/>
                          </a:solidFill>
                          <a:effectLst/>
                          <a:latin typeface="+mn-ea"/>
                          <a:ea typeface="+mn-ea"/>
                        </a:rPr>
                        <a:t>15—20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a:ln>
                            <a:noFill/>
                          </a:ln>
                          <a:solidFill>
                            <a:srgbClr val="002060"/>
                          </a:solidFill>
                          <a:effectLst/>
                          <a:latin typeface="+mn-ea"/>
                          <a:ea typeface="+mn-ea"/>
                        </a:rPr>
                        <a:t>优先选用18</a:t>
                      </a:r>
                      <a:r>
                        <a:rPr kumimoji="1" lang="en-US" altLang="zh-CN" sz="2400" b="1" i="0" u="none" strike="noStrike" cap="none" normalizeH="0" baseline="0" dirty="0">
                          <a:ln>
                            <a:noFill/>
                          </a:ln>
                          <a:solidFill>
                            <a:srgbClr val="002060"/>
                          </a:solidFill>
                          <a:effectLst/>
                          <a:latin typeface="+mn-ea"/>
                          <a:ea typeface="+mn-ea"/>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692696"/>
            <a:ext cx="7772400" cy="792088"/>
          </a:xfrm>
        </p:spPr>
        <p:txBody>
          <a:bodyPr/>
          <a:lstStyle/>
          <a:p>
            <a:pPr eaLnBrk="1" hangingPunct="1"/>
            <a:r>
              <a:rPr kumimoji="0" lang="zh-CN" altLang="en-US" sz="3200" dirty="0" smtClean="0">
                <a:solidFill>
                  <a:srgbClr val="C00000"/>
                </a:solidFill>
                <a:latin typeface="+mn-ea"/>
                <a:ea typeface="+mn-ea"/>
                <a:cs typeface="楷体_GB2312"/>
              </a:rPr>
              <a:t>2 </a:t>
            </a:r>
            <a:r>
              <a:rPr kumimoji="0" lang="en-US" altLang="zh-CN" sz="3200" dirty="0">
                <a:solidFill>
                  <a:srgbClr val="C00000"/>
                </a:solidFill>
                <a:latin typeface="+mn-ea"/>
                <a:ea typeface="+mn-ea"/>
                <a:cs typeface="楷体_GB2312"/>
              </a:rPr>
              <a:t>PID</a:t>
            </a:r>
            <a:r>
              <a:rPr kumimoji="0" lang="zh-CN" altLang="en-US" sz="3200" dirty="0">
                <a:solidFill>
                  <a:srgbClr val="C00000"/>
                </a:solidFill>
                <a:latin typeface="+mn-ea"/>
                <a:ea typeface="+mn-ea"/>
                <a:cs typeface="楷体_GB2312"/>
              </a:rPr>
              <a:t>参数的整定</a:t>
            </a:r>
          </a:p>
        </p:txBody>
      </p:sp>
      <p:sp>
        <p:nvSpPr>
          <p:cNvPr id="24579" name="Rectangle 3"/>
          <p:cNvSpPr>
            <a:spLocks noGrp="1" noChangeArrowheads="1"/>
          </p:cNvSpPr>
          <p:nvPr>
            <p:ph idx="1"/>
          </p:nvPr>
        </p:nvSpPr>
        <p:spPr>
          <a:xfrm>
            <a:off x="129952" y="1676400"/>
            <a:ext cx="8731696" cy="4953000"/>
          </a:xfrm>
        </p:spPr>
        <p:txBody>
          <a:bodyPr/>
          <a:lstStyle/>
          <a:p>
            <a:pPr eaLnBrk="1" hangingPunct="1">
              <a:spcBef>
                <a:spcPct val="0"/>
              </a:spcBef>
              <a:buFont typeface="Wingdings" pitchFamily="2" charset="2"/>
              <a:buNone/>
            </a:pPr>
            <a:r>
              <a:rPr kumimoji="0" lang="en-US" altLang="zh-CN" sz="2400" b="1" dirty="0">
                <a:solidFill>
                  <a:srgbClr val="002060"/>
                </a:solidFill>
                <a:latin typeface="+mn-ea"/>
                <a:cs typeface="楷体_GB2312"/>
              </a:rPr>
              <a:t>	PID</a:t>
            </a:r>
            <a:r>
              <a:rPr kumimoji="0" lang="zh-CN" altLang="en-US" sz="2400" b="1" dirty="0">
                <a:solidFill>
                  <a:srgbClr val="002060"/>
                </a:solidFill>
                <a:latin typeface="+mn-ea"/>
                <a:cs typeface="楷体_GB2312"/>
              </a:rPr>
              <a:t>参数整定的方法：理论整定法、凑试整定法、工程整定法</a:t>
            </a:r>
          </a:p>
          <a:p>
            <a:pPr eaLnBrk="1" hangingPunct="1">
              <a:spcBef>
                <a:spcPct val="0"/>
              </a:spcBef>
              <a:buFont typeface="Wingdings" pitchFamily="2" charset="2"/>
              <a:buNone/>
            </a:pPr>
            <a:r>
              <a:rPr kumimoji="0" lang="zh-CN" altLang="en-US" sz="2400" b="1" dirty="0">
                <a:solidFill>
                  <a:srgbClr val="002060"/>
                </a:solidFill>
                <a:latin typeface="+mn-ea"/>
                <a:cs typeface="楷体_GB2312"/>
              </a:rPr>
              <a:t>	</a:t>
            </a:r>
          </a:p>
          <a:p>
            <a:pPr eaLnBrk="1" hangingPunct="1">
              <a:spcBef>
                <a:spcPct val="0"/>
              </a:spcBef>
              <a:buFont typeface="Wingdings" pitchFamily="2" charset="2"/>
              <a:buNone/>
            </a:pPr>
            <a:r>
              <a:rPr kumimoji="0" lang="zh-CN" altLang="en-US" sz="2400" b="1" dirty="0">
                <a:latin typeface="+mn-ea"/>
                <a:cs typeface="楷体_GB2312"/>
              </a:rPr>
              <a:t>	</a:t>
            </a:r>
            <a:r>
              <a:rPr kumimoji="0" lang="zh-CN" altLang="en-US" sz="2400" b="1" dirty="0">
                <a:solidFill>
                  <a:srgbClr val="C00000"/>
                </a:solidFill>
                <a:latin typeface="+mn-ea"/>
                <a:cs typeface="楷体_GB2312"/>
              </a:rPr>
              <a:t>1、理论整定法</a:t>
            </a:r>
            <a:endParaRPr lang="zh-CN" altLang="en-US" sz="2400" b="1" dirty="0">
              <a:solidFill>
                <a:srgbClr val="C00000"/>
              </a:solidFill>
              <a:latin typeface="+mn-ea"/>
              <a:cs typeface="楷体_GB2312"/>
            </a:endParaRPr>
          </a:p>
          <a:p>
            <a:pPr eaLnBrk="1" hangingPunct="1">
              <a:spcBef>
                <a:spcPct val="0"/>
              </a:spcBef>
              <a:buFont typeface="Wingdings" pitchFamily="2" charset="2"/>
              <a:buNone/>
            </a:pPr>
            <a:endParaRPr lang="zh-CN" altLang="en-US" sz="2400" b="1" dirty="0">
              <a:solidFill>
                <a:schemeClr val="folHlink"/>
              </a:solidFill>
              <a:latin typeface="+mn-ea"/>
              <a:cs typeface="楷体_GB2312"/>
            </a:endParaRPr>
          </a:p>
          <a:p>
            <a:pPr eaLnBrk="1" hangingPunct="1">
              <a:spcBef>
                <a:spcPct val="0"/>
              </a:spcBef>
              <a:buSzPct val="100000"/>
              <a:buFont typeface="Wingdings" panose="05000000000000000000" pitchFamily="2" charset="2"/>
              <a:buChar char="Ø"/>
            </a:pPr>
            <a:r>
              <a:rPr lang="zh-CN" altLang="en-US" sz="2400" b="1" dirty="0">
                <a:solidFill>
                  <a:srgbClr val="002060"/>
                </a:solidFill>
                <a:latin typeface="+mn-ea"/>
                <a:cs typeface="楷体_GB2312"/>
              </a:rPr>
              <a:t>通过调整</a:t>
            </a:r>
            <a:r>
              <a:rPr lang="en-US" altLang="zh-CN" sz="2400" b="1" dirty="0">
                <a:solidFill>
                  <a:srgbClr val="002060"/>
                </a:solidFill>
                <a:latin typeface="+mn-ea"/>
                <a:cs typeface="楷体_GB2312"/>
              </a:rPr>
              <a:t>PID</a:t>
            </a:r>
            <a:r>
              <a:rPr lang="zh-CN" altLang="en-US" sz="2400" b="1" dirty="0">
                <a:solidFill>
                  <a:srgbClr val="002060"/>
                </a:solidFill>
                <a:latin typeface="+mn-ea"/>
                <a:cs typeface="楷体_GB2312"/>
              </a:rPr>
              <a:t>的三个参数</a:t>
            </a:r>
            <a:r>
              <a:rPr lang="en-US" altLang="zh-CN" sz="2400" b="1" i="1" dirty="0">
                <a:solidFill>
                  <a:srgbClr val="002060"/>
                </a:solidFill>
                <a:latin typeface="+mn-ea"/>
                <a:cs typeface="楷体_GB2312"/>
              </a:rPr>
              <a:t>K</a:t>
            </a:r>
            <a:r>
              <a:rPr lang="en-US" altLang="zh-CN" sz="2400" b="1" i="1" baseline="-25000" dirty="0">
                <a:solidFill>
                  <a:srgbClr val="002060"/>
                </a:solidFill>
                <a:latin typeface="+mn-ea"/>
                <a:cs typeface="楷体_GB2312"/>
              </a:rPr>
              <a:t>P、</a:t>
            </a:r>
            <a:r>
              <a:rPr lang="en-US" altLang="zh-CN" sz="2400" b="1" i="1" dirty="0">
                <a:solidFill>
                  <a:srgbClr val="002060"/>
                </a:solidFill>
                <a:latin typeface="+mn-ea"/>
                <a:cs typeface="楷体_GB2312"/>
              </a:rPr>
              <a:t>T</a:t>
            </a:r>
            <a:r>
              <a:rPr lang="en-US" altLang="zh-CN" sz="2400" b="1" i="1" baseline="-25000" dirty="0">
                <a:solidFill>
                  <a:srgbClr val="002060"/>
                </a:solidFill>
                <a:latin typeface="+mn-ea"/>
                <a:cs typeface="楷体_GB2312"/>
              </a:rPr>
              <a:t>I、</a:t>
            </a:r>
            <a:r>
              <a:rPr lang="en-US" altLang="zh-CN" sz="2400" b="1" i="1" dirty="0">
                <a:solidFill>
                  <a:srgbClr val="002060"/>
                </a:solidFill>
                <a:latin typeface="+mn-ea"/>
                <a:cs typeface="楷体_GB2312"/>
              </a:rPr>
              <a:t>T</a:t>
            </a:r>
            <a:r>
              <a:rPr lang="en-US" altLang="zh-CN" sz="2400" b="1" i="1" baseline="-25000" dirty="0">
                <a:solidFill>
                  <a:srgbClr val="002060"/>
                </a:solidFill>
                <a:latin typeface="+mn-ea"/>
                <a:cs typeface="楷体_GB2312"/>
              </a:rPr>
              <a:t>D</a:t>
            </a:r>
            <a:r>
              <a:rPr lang="en-US" altLang="zh-CN" sz="2400" b="1" i="1" dirty="0">
                <a:solidFill>
                  <a:srgbClr val="002060"/>
                </a:solidFill>
                <a:latin typeface="+mn-ea"/>
                <a:cs typeface="楷体_GB2312"/>
              </a:rPr>
              <a:t> </a:t>
            </a:r>
            <a:r>
              <a:rPr lang="en-US" altLang="zh-CN" sz="2400" b="1" dirty="0">
                <a:solidFill>
                  <a:srgbClr val="002060"/>
                </a:solidFill>
                <a:latin typeface="+mn-ea"/>
                <a:cs typeface="楷体_GB2312"/>
              </a:rPr>
              <a:t>，</a:t>
            </a:r>
            <a:r>
              <a:rPr lang="zh-CN" altLang="en-US" sz="2400" b="1" dirty="0">
                <a:solidFill>
                  <a:srgbClr val="002060"/>
                </a:solidFill>
                <a:latin typeface="+mn-ea"/>
                <a:cs typeface="楷体_GB2312"/>
              </a:rPr>
              <a:t>将系统的闭环特征根分布在 </a:t>
            </a:r>
            <a:r>
              <a:rPr lang="en-US" altLang="zh-CN" sz="2400" b="1" dirty="0">
                <a:solidFill>
                  <a:srgbClr val="002060"/>
                </a:solidFill>
                <a:latin typeface="+mn-ea"/>
                <a:cs typeface="楷体_GB2312"/>
              </a:rPr>
              <a:t>s </a:t>
            </a:r>
            <a:r>
              <a:rPr lang="zh-CN" altLang="en-US" sz="2400" b="1" dirty="0">
                <a:solidFill>
                  <a:srgbClr val="002060"/>
                </a:solidFill>
                <a:latin typeface="+mn-ea"/>
                <a:cs typeface="楷体_GB2312"/>
              </a:rPr>
              <a:t>域的左半平面的某一特定域内，以保证系统具有足够的稳定裕度并满足给定的性能指标。</a:t>
            </a:r>
          </a:p>
          <a:p>
            <a:pPr eaLnBrk="1" hangingPunct="1">
              <a:spcBef>
                <a:spcPct val="0"/>
              </a:spcBef>
              <a:buSzPct val="100000"/>
              <a:buFont typeface="Wingdings" panose="05000000000000000000" pitchFamily="2" charset="2"/>
              <a:buChar char="Ø"/>
            </a:pPr>
            <a:endParaRPr lang="zh-CN" altLang="en-US" sz="2400" b="1" dirty="0">
              <a:solidFill>
                <a:schemeClr val="bg2"/>
              </a:solidFill>
              <a:latin typeface="+mn-ea"/>
              <a:cs typeface="楷体_GB2312"/>
            </a:endParaRPr>
          </a:p>
          <a:p>
            <a:pPr eaLnBrk="1" hangingPunct="1">
              <a:spcBef>
                <a:spcPct val="0"/>
              </a:spcBef>
              <a:buSzPct val="100000"/>
              <a:buFont typeface="Wingdings" panose="05000000000000000000" pitchFamily="2" charset="2"/>
              <a:buChar char="Ø"/>
            </a:pPr>
            <a:r>
              <a:rPr lang="zh-CN" altLang="en-US" sz="2400" b="1" dirty="0">
                <a:solidFill>
                  <a:srgbClr val="FF0000"/>
                </a:solidFill>
                <a:latin typeface="+mn-ea"/>
                <a:cs typeface="楷体_GB2312"/>
              </a:rPr>
              <a:t>被控对象的数学模型足够精确</a:t>
            </a:r>
            <a:r>
              <a:rPr lang="zh-CN" altLang="en-US" sz="2400" b="1" dirty="0">
                <a:solidFill>
                  <a:srgbClr val="002060"/>
                </a:solidFill>
                <a:latin typeface="+mn-ea"/>
                <a:cs typeface="楷体_GB2312"/>
              </a:rPr>
              <a:t>时，才能把特征根精确地配置在期望的位置上，而大多数实际系统一般无法得到系统的精确模型，因此理论设计的极点配置往往与实际系统不能精确匹配</a:t>
            </a:r>
            <a:r>
              <a:rPr lang="zh-CN" altLang="en-US" sz="2400" b="1" dirty="0">
                <a:solidFill>
                  <a:srgbClr val="002060"/>
                </a:solidFill>
                <a:ea typeface="楷体_GB2312"/>
                <a:cs typeface="楷体_GB2312"/>
              </a:rPr>
              <a:t>。</a:t>
            </a:r>
            <a:endParaRPr kumimoji="0" lang="zh-CN" altLang="en-US" sz="2400" b="1" dirty="0">
              <a:solidFill>
                <a:srgbClr val="002060"/>
              </a:solidFill>
              <a:ea typeface="楷体_GB2312"/>
              <a:cs typeface="楷体_GB231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107504" y="692696"/>
            <a:ext cx="8892480" cy="2880320"/>
          </a:xfrm>
        </p:spPr>
        <p:txBody>
          <a:bodyPr/>
          <a:lstStyle/>
          <a:p>
            <a:pPr algn="just" eaLnBrk="1" hangingPunct="1">
              <a:spcBef>
                <a:spcPct val="50000"/>
              </a:spcBef>
              <a:buSzPct val="70000"/>
              <a:buFont typeface="Wingdings" pitchFamily="2" charset="2"/>
              <a:buNone/>
            </a:pPr>
            <a:r>
              <a:rPr lang="zh-CN" altLang="en-US" sz="2800" b="1" dirty="0">
                <a:solidFill>
                  <a:srgbClr val="C00000"/>
                </a:solidFill>
                <a:latin typeface="+mn-ea"/>
                <a:cs typeface="楷体_GB2312"/>
              </a:rPr>
              <a:t>2、凑试整定法</a:t>
            </a:r>
            <a:endParaRPr lang="zh-CN" altLang="en-US" sz="2400" b="1" dirty="0">
              <a:solidFill>
                <a:srgbClr val="C00000"/>
              </a:solidFill>
              <a:latin typeface="+mn-ea"/>
              <a:cs typeface="楷体_GB2312"/>
            </a:endParaRPr>
          </a:p>
          <a:p>
            <a:pPr algn="just" eaLnBrk="1" hangingPunct="1">
              <a:spcBef>
                <a:spcPct val="50000"/>
              </a:spcBef>
              <a:buSzPct val="70000"/>
              <a:buFont typeface="Wingdings" pitchFamily="2" charset="2"/>
              <a:buNone/>
            </a:pPr>
            <a:r>
              <a:rPr lang="zh-CN" altLang="en-US" sz="2400" b="1" dirty="0">
                <a:solidFill>
                  <a:srgbClr val="FF0000"/>
                </a:solidFill>
                <a:latin typeface="+mn-ea"/>
                <a:cs typeface="楷体_GB2312"/>
              </a:rPr>
              <a:t>(1)首先整定比例部分</a:t>
            </a:r>
            <a:endParaRPr lang="en-US" altLang="zh-CN" sz="2400" b="1" dirty="0">
              <a:solidFill>
                <a:schemeClr val="bg2">
                  <a:lumMod val="75000"/>
                  <a:lumOff val="25000"/>
                </a:schemeClr>
              </a:solidFill>
              <a:latin typeface="+mn-ea"/>
              <a:cs typeface="楷体_GB2312"/>
            </a:endParaRPr>
          </a:p>
          <a:p>
            <a:pPr algn="just" eaLnBrk="1" hangingPunct="1">
              <a:spcBef>
                <a:spcPts val="0"/>
              </a:spcBef>
              <a:buSzPct val="70000"/>
              <a:buFont typeface="Wingdings" panose="05000000000000000000" pitchFamily="2" charset="2"/>
              <a:buChar char="Ø"/>
            </a:pPr>
            <a:r>
              <a:rPr lang="zh-CN" altLang="en-US" sz="2400" b="1" dirty="0">
                <a:solidFill>
                  <a:srgbClr val="002060"/>
                </a:solidFill>
                <a:latin typeface="+mn-ea"/>
                <a:cs typeface="楷体_GB2312"/>
              </a:rPr>
              <a:t>比例系数由小变大，观察相应的系统响应，直到得到反应快，超调小的响应曲线</a:t>
            </a:r>
            <a:r>
              <a:rPr lang="zh-CN" altLang="en-US" sz="2400" b="1" dirty="0" smtClean="0">
                <a:solidFill>
                  <a:srgbClr val="002060"/>
                </a:solidFill>
                <a:latin typeface="+mn-ea"/>
                <a:cs typeface="楷体_GB2312"/>
              </a:rPr>
              <a:t>。</a:t>
            </a:r>
            <a:endParaRPr lang="en-US" altLang="zh-CN" sz="2400" b="1" dirty="0" smtClean="0">
              <a:solidFill>
                <a:srgbClr val="002060"/>
              </a:solidFill>
              <a:latin typeface="+mn-ea"/>
              <a:cs typeface="楷体_GB2312"/>
            </a:endParaRPr>
          </a:p>
          <a:p>
            <a:pPr algn="just" eaLnBrk="1" hangingPunct="1">
              <a:spcBef>
                <a:spcPts val="0"/>
              </a:spcBef>
              <a:buSzPct val="70000"/>
              <a:buFont typeface="Wingdings" panose="05000000000000000000" pitchFamily="2" charset="2"/>
              <a:buChar char="Ø"/>
            </a:pPr>
            <a:r>
              <a:rPr lang="zh-CN" altLang="en-US" sz="2400" b="1" dirty="0" smtClean="0">
                <a:solidFill>
                  <a:srgbClr val="002060"/>
                </a:solidFill>
                <a:latin typeface="+mn-ea"/>
                <a:cs typeface="楷体_GB2312"/>
              </a:rPr>
              <a:t>若系统无静差或静差已小到允许范围内，并且响应效果良好，则只须用比例调节器即可，最优比例系数可由此确定。</a:t>
            </a:r>
            <a:endParaRPr lang="zh-CN" altLang="en-US" sz="2400" b="1" dirty="0">
              <a:solidFill>
                <a:srgbClr val="002060"/>
              </a:solidFill>
              <a:latin typeface="+mn-ea"/>
              <a:cs typeface="楷体_GB2312"/>
            </a:endParaRPr>
          </a:p>
        </p:txBody>
      </p:sp>
      <p:pic>
        <p:nvPicPr>
          <p:cNvPr id="41986" name="Picture 2"/>
          <p:cNvPicPr>
            <a:picLocks noChangeAspect="1" noChangeArrowheads="1"/>
          </p:cNvPicPr>
          <p:nvPr/>
        </p:nvPicPr>
        <p:blipFill>
          <a:blip r:embed="rId2" cstate="print"/>
          <a:srcRect/>
          <a:stretch>
            <a:fillRect/>
          </a:stretch>
        </p:blipFill>
        <p:spPr bwMode="auto">
          <a:xfrm>
            <a:off x="1763688" y="3317364"/>
            <a:ext cx="5256584" cy="3540636"/>
          </a:xfrm>
          <a:prstGeom prst="rect">
            <a:avLst/>
          </a:prstGeom>
          <a:solidFill>
            <a:schemeClr val="accent5"/>
          </a:solid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1983" y="567409"/>
            <a:ext cx="8800498" cy="3416320"/>
          </a:xfrm>
          <a:prstGeom prst="rect">
            <a:avLst/>
          </a:prstGeom>
        </p:spPr>
        <p:txBody>
          <a:bodyPr wrap="square">
            <a:spAutoFit/>
          </a:bodyPr>
          <a:lstStyle/>
          <a:p>
            <a:pPr algn="just" eaLnBrk="1" hangingPunct="1">
              <a:spcBef>
                <a:spcPts val="0"/>
              </a:spcBef>
              <a:buSzPct val="70000"/>
              <a:buFont typeface="Wingdings" pitchFamily="2" charset="2"/>
              <a:buNone/>
            </a:pPr>
            <a:r>
              <a:rPr lang="zh-CN" altLang="en-US" b="1" dirty="0">
                <a:solidFill>
                  <a:srgbClr val="FF0000"/>
                </a:solidFill>
                <a:latin typeface="+mn-ea"/>
                <a:cs typeface="楷体_GB2312"/>
              </a:rPr>
              <a:t>(2)若静差不能满足设计要求，则加入积分环节</a:t>
            </a:r>
            <a:endParaRPr lang="en-US" altLang="zh-CN" b="1" dirty="0">
              <a:solidFill>
                <a:schemeClr val="bg2">
                  <a:lumMod val="75000"/>
                  <a:lumOff val="25000"/>
                </a:schemeClr>
              </a:solidFill>
              <a:latin typeface="+mn-ea"/>
              <a:cs typeface="楷体_GB2312"/>
            </a:endParaRPr>
          </a:p>
          <a:p>
            <a:pPr marL="342900" indent="-342900" algn="just" eaLnBrk="1" hangingPunct="1">
              <a:spcBef>
                <a:spcPts val="0"/>
              </a:spcBef>
              <a:buSzPct val="100000"/>
              <a:buFont typeface="Wingdings" panose="05000000000000000000" pitchFamily="2" charset="2"/>
              <a:buChar char="Ø"/>
            </a:pPr>
            <a:r>
              <a:rPr lang="zh-CN" altLang="en-US" b="1" dirty="0">
                <a:solidFill>
                  <a:srgbClr val="002060"/>
                </a:solidFill>
                <a:latin typeface="+mn-ea"/>
                <a:cs typeface="楷体_GB2312"/>
              </a:rPr>
              <a:t>整定时首先置积分时间</a:t>
            </a:r>
            <a:r>
              <a:rPr lang="en-US" altLang="zh-CN" b="1" dirty="0">
                <a:solidFill>
                  <a:srgbClr val="002060"/>
                </a:solidFill>
                <a:latin typeface="+mn-ea"/>
                <a:cs typeface="楷体_GB2312"/>
              </a:rPr>
              <a:t>T</a:t>
            </a:r>
            <a:r>
              <a:rPr lang="en-US" altLang="zh-CN" b="1" baseline="-30000" dirty="0">
                <a:solidFill>
                  <a:srgbClr val="002060"/>
                </a:solidFill>
                <a:latin typeface="+mn-ea"/>
                <a:cs typeface="楷体_GB2312"/>
              </a:rPr>
              <a:t>I</a:t>
            </a:r>
            <a:r>
              <a:rPr lang="zh-CN" altLang="en-US" b="1" dirty="0">
                <a:solidFill>
                  <a:srgbClr val="002060"/>
                </a:solidFill>
                <a:latin typeface="+mn-ea"/>
                <a:cs typeface="楷体_GB2312"/>
              </a:rPr>
              <a:t>为一较大值，并将经第一步整定得到的比例系数略为缩小(如缩小为原值的0．8倍)，</a:t>
            </a:r>
            <a:endParaRPr lang="en-US" altLang="zh-CN" b="1" dirty="0">
              <a:solidFill>
                <a:srgbClr val="002060"/>
              </a:solidFill>
              <a:latin typeface="+mn-ea"/>
              <a:cs typeface="楷体_GB2312"/>
            </a:endParaRPr>
          </a:p>
          <a:p>
            <a:pPr marL="342900" indent="-342900" algn="just" eaLnBrk="1" hangingPunct="1">
              <a:spcBef>
                <a:spcPts val="0"/>
              </a:spcBef>
              <a:buSzPct val="100000"/>
              <a:buFont typeface="Wingdings" panose="05000000000000000000" pitchFamily="2" charset="2"/>
              <a:buChar char="Ø"/>
            </a:pPr>
            <a:r>
              <a:rPr lang="zh-CN" altLang="en-US" b="1" dirty="0">
                <a:solidFill>
                  <a:srgbClr val="002060"/>
                </a:solidFill>
                <a:latin typeface="+mn-ea"/>
                <a:cs typeface="楷体_GB2312"/>
              </a:rPr>
              <a:t>然后减小积分时间，使在保持系统良好动态性能的情况下，静差得到消除。</a:t>
            </a:r>
            <a:endParaRPr lang="en-US" altLang="zh-CN" b="1" dirty="0">
              <a:solidFill>
                <a:srgbClr val="002060"/>
              </a:solidFill>
              <a:latin typeface="+mn-ea"/>
              <a:cs typeface="楷体_GB2312"/>
            </a:endParaRPr>
          </a:p>
          <a:p>
            <a:pPr marL="342900" indent="-342900" algn="just" eaLnBrk="1" hangingPunct="1">
              <a:spcBef>
                <a:spcPts val="0"/>
              </a:spcBef>
              <a:buSzPct val="100000"/>
              <a:buFont typeface="Wingdings" panose="05000000000000000000" pitchFamily="2" charset="2"/>
              <a:buChar char="Ø"/>
            </a:pPr>
            <a:r>
              <a:rPr lang="zh-CN" altLang="en-US" b="1" dirty="0">
                <a:solidFill>
                  <a:srgbClr val="002060"/>
                </a:solidFill>
                <a:latin typeface="+mn-ea"/>
                <a:cs typeface="楷体_GB2312"/>
              </a:rPr>
              <a:t>可根据响应曲线的好坏反复改变比例系数与积分时间，以期得到满意的控制过程与整定参数</a:t>
            </a:r>
            <a:r>
              <a:rPr lang="zh-CN" altLang="en-US" b="1" dirty="0" smtClean="0">
                <a:solidFill>
                  <a:srgbClr val="002060"/>
                </a:solidFill>
                <a:latin typeface="+mn-ea"/>
                <a:cs typeface="楷体_GB2312"/>
              </a:rPr>
              <a:t>。</a:t>
            </a:r>
            <a:endParaRPr lang="en-US" altLang="zh-CN" b="1" dirty="0" smtClean="0">
              <a:solidFill>
                <a:srgbClr val="002060"/>
              </a:solidFill>
              <a:latin typeface="+mn-ea"/>
              <a:cs typeface="楷体_GB2312"/>
            </a:endParaRPr>
          </a:p>
          <a:p>
            <a:pPr marL="342900" indent="-342900" algn="just" eaLnBrk="1" hangingPunct="1">
              <a:spcBef>
                <a:spcPts val="0"/>
              </a:spcBef>
              <a:buSzPct val="100000"/>
              <a:buFont typeface="Wingdings" panose="05000000000000000000" pitchFamily="2" charset="2"/>
              <a:buChar char="Ø"/>
            </a:pPr>
            <a:endParaRPr lang="en-US" altLang="zh-CN" b="1" dirty="0" smtClean="0">
              <a:solidFill>
                <a:srgbClr val="002060"/>
              </a:solidFill>
              <a:latin typeface="+mn-ea"/>
              <a:cs typeface="楷体_GB2312"/>
            </a:endParaRPr>
          </a:p>
          <a:p>
            <a:pPr marL="342900" indent="-342900" algn="just" eaLnBrk="1" hangingPunct="1">
              <a:spcBef>
                <a:spcPts val="0"/>
              </a:spcBef>
              <a:buClr>
                <a:schemeClr val="bg1"/>
              </a:buClr>
              <a:buSzPct val="100000"/>
              <a:buFont typeface="Wingdings" panose="05000000000000000000" pitchFamily="2" charset="2"/>
              <a:buChar char="Ø"/>
            </a:pPr>
            <a:endParaRPr lang="zh-CN" altLang="en-US" b="1" dirty="0">
              <a:solidFill>
                <a:srgbClr val="002060"/>
              </a:solidFill>
              <a:latin typeface="+mn-ea"/>
              <a:cs typeface="楷体_GB2312"/>
            </a:endParaRPr>
          </a:p>
        </p:txBody>
      </p:sp>
      <p:pic>
        <p:nvPicPr>
          <p:cNvPr id="84994" name="Picture 2"/>
          <p:cNvPicPr>
            <a:picLocks noChangeAspect="1" noChangeArrowheads="1"/>
          </p:cNvPicPr>
          <p:nvPr/>
        </p:nvPicPr>
        <p:blipFill>
          <a:blip r:embed="rId2" cstate="print"/>
          <a:srcRect/>
          <a:stretch>
            <a:fillRect/>
          </a:stretch>
        </p:blipFill>
        <p:spPr bwMode="auto">
          <a:xfrm>
            <a:off x="827584" y="3216310"/>
            <a:ext cx="4507056" cy="3306314"/>
          </a:xfrm>
          <a:prstGeom prst="rect">
            <a:avLst/>
          </a:prstGeom>
          <a:noFill/>
          <a:ln w="9525">
            <a:noFill/>
            <a:miter lim="800000"/>
            <a:headEnd/>
            <a:tailEnd/>
          </a:ln>
        </p:spPr>
      </p:pic>
      <p:pic>
        <p:nvPicPr>
          <p:cNvPr id="84995" name="Picture 3"/>
          <p:cNvPicPr>
            <a:picLocks noChangeAspect="1" noChangeArrowheads="1"/>
          </p:cNvPicPr>
          <p:nvPr/>
        </p:nvPicPr>
        <p:blipFill>
          <a:blip r:embed="rId3" cstate="print"/>
          <a:srcRect/>
          <a:stretch>
            <a:fillRect/>
          </a:stretch>
        </p:blipFill>
        <p:spPr bwMode="auto">
          <a:xfrm>
            <a:off x="5829673" y="3216310"/>
            <a:ext cx="2709536" cy="2448887"/>
          </a:xfrm>
          <a:prstGeom prst="rect">
            <a:avLst/>
          </a:prstGeom>
          <a:noFill/>
          <a:ln w="9525">
            <a:noFill/>
            <a:miter lim="800000"/>
            <a:headEnd/>
            <a:tailEnd/>
          </a:ln>
        </p:spPr>
      </p:pic>
      <p:sp>
        <p:nvSpPr>
          <p:cNvPr id="7" name="矩形 6"/>
          <p:cNvSpPr/>
          <p:nvPr/>
        </p:nvSpPr>
        <p:spPr>
          <a:xfrm>
            <a:off x="5744281" y="5893966"/>
            <a:ext cx="2880320" cy="369332"/>
          </a:xfrm>
          <a:prstGeom prst="rect">
            <a:avLst/>
          </a:prstGeom>
        </p:spPr>
        <p:txBody>
          <a:bodyPr wrap="square">
            <a:spAutoFit/>
          </a:bodyPr>
          <a:lstStyle/>
          <a:p>
            <a:r>
              <a:rPr lang="en-US" altLang="zh-CN" sz="1800" b="1" dirty="0">
                <a:solidFill>
                  <a:srgbClr val="002060"/>
                </a:solidFill>
                <a:latin typeface="+mn-ea"/>
                <a:ea typeface="+mn-ea"/>
              </a:rPr>
              <a:t>K</a:t>
            </a:r>
            <a:r>
              <a:rPr lang="en-US" altLang="zh-CN" sz="1800" b="1" baseline="-25000" dirty="0">
                <a:solidFill>
                  <a:srgbClr val="002060"/>
                </a:solidFill>
                <a:latin typeface="+mn-ea"/>
                <a:ea typeface="+mn-ea"/>
              </a:rPr>
              <a:t>I</a:t>
            </a:r>
            <a:r>
              <a:rPr lang="zh-CN" altLang="en-US" sz="1800" b="1" dirty="0">
                <a:solidFill>
                  <a:srgbClr val="002060"/>
                </a:solidFill>
                <a:latin typeface="+mn-ea"/>
                <a:ea typeface="+mn-ea"/>
              </a:rPr>
              <a:t>系数值比较大</a:t>
            </a:r>
            <a:r>
              <a:rPr lang="en-US" altLang="zh-CN" sz="1800" b="1" dirty="0">
                <a:solidFill>
                  <a:srgbClr val="002060"/>
                </a:solidFill>
                <a:latin typeface="+mn-ea"/>
                <a:ea typeface="+mn-ea"/>
              </a:rPr>
              <a:t>,</a:t>
            </a:r>
            <a:r>
              <a:rPr lang="zh-CN" altLang="en-US" sz="1800" b="1" dirty="0">
                <a:solidFill>
                  <a:srgbClr val="002060"/>
                </a:solidFill>
                <a:latin typeface="+mn-ea"/>
                <a:ea typeface="+mn-ea"/>
              </a:rPr>
              <a:t>引起振荡</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620688"/>
            <a:ext cx="7992888" cy="2308324"/>
          </a:xfrm>
          <a:prstGeom prst="rect">
            <a:avLst/>
          </a:prstGeom>
        </p:spPr>
        <p:txBody>
          <a:bodyPr wrap="square">
            <a:spAutoFit/>
          </a:bodyPr>
          <a:lstStyle/>
          <a:p>
            <a:pPr algn="just" eaLnBrk="1" hangingPunct="1">
              <a:spcBef>
                <a:spcPts val="0"/>
              </a:spcBef>
              <a:buSzPct val="70000"/>
              <a:buFont typeface="Wingdings" pitchFamily="2" charset="2"/>
              <a:buNone/>
            </a:pPr>
            <a:r>
              <a:rPr lang="zh-CN" altLang="en-US" b="1" dirty="0">
                <a:solidFill>
                  <a:srgbClr val="FF0000"/>
                </a:solidFill>
                <a:latin typeface="+mn-ea"/>
                <a:cs typeface="楷体_GB2312"/>
              </a:rPr>
              <a:t>(3)若使用比例积分调节器消除了静差，但动态过程经反复调整仍不能满意，则加入微分环节。</a:t>
            </a:r>
            <a:endParaRPr lang="en-US" altLang="zh-CN" b="1" dirty="0">
              <a:solidFill>
                <a:srgbClr val="FF0000"/>
              </a:solidFill>
              <a:latin typeface="+mn-ea"/>
              <a:cs typeface="楷体_GB2312"/>
            </a:endParaRPr>
          </a:p>
          <a:p>
            <a:pPr marL="342900" indent="-342900" algn="just" eaLnBrk="1" hangingPunct="1">
              <a:spcBef>
                <a:spcPts val="0"/>
              </a:spcBef>
              <a:buSzPct val="100000"/>
              <a:buFont typeface="Wingdings" panose="05000000000000000000" pitchFamily="2" charset="2"/>
              <a:buChar char="Ø"/>
            </a:pPr>
            <a:r>
              <a:rPr lang="zh-CN" altLang="en-US" b="1" dirty="0">
                <a:solidFill>
                  <a:srgbClr val="002060"/>
                </a:solidFill>
                <a:latin typeface="+mn-ea"/>
                <a:cs typeface="楷体_GB2312"/>
              </a:rPr>
              <a:t>在整定时，可先置微分时间</a:t>
            </a:r>
            <a:r>
              <a:rPr lang="en-US" altLang="zh-CN" b="1" dirty="0">
                <a:solidFill>
                  <a:srgbClr val="002060"/>
                </a:solidFill>
                <a:latin typeface="+mn-ea"/>
                <a:cs typeface="楷体_GB2312"/>
              </a:rPr>
              <a:t>T</a:t>
            </a:r>
            <a:r>
              <a:rPr lang="en-US" altLang="zh-CN" b="1" baseline="-30000" dirty="0">
                <a:solidFill>
                  <a:srgbClr val="002060"/>
                </a:solidFill>
                <a:latin typeface="+mn-ea"/>
                <a:cs typeface="楷体_GB2312"/>
              </a:rPr>
              <a:t>D</a:t>
            </a:r>
            <a:r>
              <a:rPr lang="zh-CN" altLang="en-US" b="1" dirty="0">
                <a:solidFill>
                  <a:srgbClr val="002060"/>
                </a:solidFill>
                <a:latin typeface="+mn-ea"/>
                <a:cs typeface="楷体_GB2312"/>
              </a:rPr>
              <a:t>为零。</a:t>
            </a:r>
            <a:endParaRPr lang="en-US" altLang="zh-CN" b="1" dirty="0">
              <a:solidFill>
                <a:srgbClr val="002060"/>
              </a:solidFill>
              <a:latin typeface="+mn-ea"/>
              <a:cs typeface="楷体_GB2312"/>
            </a:endParaRPr>
          </a:p>
          <a:p>
            <a:pPr marL="342900" indent="-342900" algn="just" eaLnBrk="1" hangingPunct="1">
              <a:spcBef>
                <a:spcPts val="0"/>
              </a:spcBef>
              <a:buSzPct val="100000"/>
              <a:buFont typeface="Wingdings" panose="05000000000000000000" pitchFamily="2" charset="2"/>
              <a:buChar char="Ø"/>
            </a:pPr>
            <a:r>
              <a:rPr lang="zh-CN" altLang="en-US" b="1" dirty="0">
                <a:solidFill>
                  <a:srgbClr val="002060"/>
                </a:solidFill>
                <a:latin typeface="+mn-ea"/>
                <a:cs typeface="楷体_GB2312"/>
              </a:rPr>
              <a:t>在第二步整定的基础上，增大</a:t>
            </a:r>
            <a:r>
              <a:rPr lang="en-US" altLang="zh-CN" b="1" dirty="0">
                <a:solidFill>
                  <a:srgbClr val="002060"/>
                </a:solidFill>
                <a:latin typeface="+mn-ea"/>
                <a:cs typeface="楷体_GB2312"/>
              </a:rPr>
              <a:t>T</a:t>
            </a:r>
            <a:r>
              <a:rPr lang="en-US" altLang="zh-CN" b="1" baseline="-30000" dirty="0">
                <a:solidFill>
                  <a:srgbClr val="002060"/>
                </a:solidFill>
                <a:latin typeface="+mn-ea"/>
                <a:cs typeface="楷体_GB2312"/>
              </a:rPr>
              <a:t>D</a:t>
            </a:r>
            <a:r>
              <a:rPr lang="en-US" altLang="zh-CN" b="1" dirty="0">
                <a:solidFill>
                  <a:srgbClr val="002060"/>
                </a:solidFill>
                <a:latin typeface="+mn-ea"/>
                <a:cs typeface="楷体_GB2312"/>
              </a:rPr>
              <a:t>，</a:t>
            </a:r>
            <a:r>
              <a:rPr lang="zh-CN" altLang="en-US" b="1" dirty="0">
                <a:solidFill>
                  <a:srgbClr val="002060"/>
                </a:solidFill>
                <a:latin typeface="+mn-ea"/>
                <a:cs typeface="楷体_GB2312"/>
              </a:rPr>
              <a:t>同时相应地改变比例系数和积分时间，逐步凑试，以获得满意的调节效果和控制参数。</a:t>
            </a:r>
          </a:p>
        </p:txBody>
      </p:sp>
      <p:pic>
        <p:nvPicPr>
          <p:cNvPr id="86018" name="Picture 2"/>
          <p:cNvPicPr>
            <a:picLocks noChangeAspect="1" noChangeArrowheads="1"/>
          </p:cNvPicPr>
          <p:nvPr/>
        </p:nvPicPr>
        <p:blipFill>
          <a:blip r:embed="rId2" cstate="print"/>
          <a:srcRect/>
          <a:stretch>
            <a:fillRect/>
          </a:stretch>
        </p:blipFill>
        <p:spPr bwMode="auto">
          <a:xfrm>
            <a:off x="2627784" y="2780928"/>
            <a:ext cx="4968552" cy="3497244"/>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971600" y="1405880"/>
            <a:ext cx="7772400" cy="685800"/>
          </a:xfrm>
        </p:spPr>
        <p:txBody>
          <a:bodyPr/>
          <a:lstStyle/>
          <a:p>
            <a:pPr eaLnBrk="1" hangingPunct="1">
              <a:buFont typeface="Wingdings" pitchFamily="2" charset="2"/>
              <a:buNone/>
            </a:pPr>
            <a:r>
              <a:rPr lang="zh-CN" altLang="en-US" sz="2800" b="1" dirty="0">
                <a:solidFill>
                  <a:srgbClr val="C00000"/>
                </a:solidFill>
                <a:latin typeface="+mn-ea"/>
                <a:cs typeface="楷体_GB2312"/>
              </a:rPr>
              <a:t>常见被控量的</a:t>
            </a:r>
            <a:r>
              <a:rPr lang="en-US" altLang="zh-CN" sz="2800" b="1" dirty="0">
                <a:solidFill>
                  <a:srgbClr val="C00000"/>
                </a:solidFill>
                <a:latin typeface="+mn-ea"/>
                <a:cs typeface="楷体_GB2312"/>
              </a:rPr>
              <a:t>PID</a:t>
            </a:r>
            <a:r>
              <a:rPr lang="zh-CN" altLang="en-US" sz="2800" b="1" dirty="0">
                <a:solidFill>
                  <a:srgbClr val="C00000"/>
                </a:solidFill>
                <a:latin typeface="+mn-ea"/>
                <a:cs typeface="楷体_GB2312"/>
              </a:rPr>
              <a:t>参数经验选择范围</a:t>
            </a:r>
            <a:endParaRPr lang="zh-CN" altLang="en-US" dirty="0">
              <a:solidFill>
                <a:srgbClr val="C00000"/>
              </a:solidFill>
              <a:latin typeface="+mn-ea"/>
              <a:cs typeface="楷体_GB2312"/>
            </a:endParaRPr>
          </a:p>
        </p:txBody>
      </p:sp>
      <p:graphicFrame>
        <p:nvGraphicFramePr>
          <p:cNvPr id="26627" name="Object 4"/>
          <p:cNvGraphicFramePr>
            <a:graphicFrameLocks noChangeAspect="1"/>
          </p:cNvGraphicFramePr>
          <p:nvPr>
            <p:extLst>
              <p:ext uri="{D42A27DB-BD31-4B8C-83A1-F6EECF244321}">
                <p14:modId xmlns:p14="http://schemas.microsoft.com/office/powerpoint/2010/main" val="2715905237"/>
              </p:ext>
            </p:extLst>
          </p:nvPr>
        </p:nvGraphicFramePr>
        <p:xfrm>
          <a:off x="323528" y="2348880"/>
          <a:ext cx="8229600" cy="2743200"/>
        </p:xfrm>
        <a:graphic>
          <a:graphicData uri="http://schemas.openxmlformats.org/presentationml/2006/ole">
            <mc:AlternateContent xmlns:mc="http://schemas.openxmlformats.org/markup-compatibility/2006">
              <mc:Choice xmlns:v="urn:schemas-microsoft-com:vml" Requires="v">
                <p:oleObj spid="_x0000_s26677" name="BMP 图象" r:id="rId3" imgW="4885714" imgH="1523810" progId="PBrush">
                  <p:embed/>
                </p:oleObj>
              </mc:Choice>
              <mc:Fallback>
                <p:oleObj name="BMP 图象" r:id="rId3" imgW="4885714" imgH="1523810"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348880"/>
                        <a:ext cx="8229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539552" y="1484784"/>
            <a:ext cx="8010636" cy="4752528"/>
          </a:xfrm>
        </p:spPr>
        <p:txBody>
          <a:bodyPr/>
          <a:lstStyle/>
          <a:p>
            <a:pPr eaLnBrk="1" hangingPunct="1">
              <a:buSzPct val="70000"/>
              <a:buFont typeface="Wingdings" pitchFamily="2" charset="2"/>
              <a:buNone/>
            </a:pPr>
            <a:r>
              <a:rPr lang="zh-CN" altLang="en-US" sz="2400" b="1" dirty="0">
                <a:solidFill>
                  <a:srgbClr val="FF0000"/>
                </a:solidFill>
                <a:latin typeface="+mn-ea"/>
                <a:cs typeface="楷体_GB2312"/>
              </a:rPr>
              <a:t>(1)扩充临界比例度法 </a:t>
            </a:r>
            <a:endParaRPr lang="en-US" altLang="zh-CN" sz="2400" b="1" dirty="0">
              <a:solidFill>
                <a:srgbClr val="FF0000"/>
              </a:solidFill>
              <a:latin typeface="+mn-ea"/>
              <a:cs typeface="楷体_GB2312"/>
            </a:endParaRPr>
          </a:p>
          <a:p>
            <a:pPr eaLnBrk="1" hangingPunct="1">
              <a:buSzPct val="70000"/>
              <a:buFont typeface="Wingdings" pitchFamily="2" charset="2"/>
              <a:buNone/>
            </a:pPr>
            <a:endParaRPr lang="zh-CN" altLang="en-US" sz="2400" b="1" dirty="0">
              <a:solidFill>
                <a:srgbClr val="002060"/>
              </a:solidFill>
              <a:latin typeface="+mn-ea"/>
              <a:cs typeface="楷体_GB2312"/>
            </a:endParaRPr>
          </a:p>
          <a:p>
            <a:pPr eaLnBrk="1" hangingPunct="1">
              <a:buSzPct val="70000"/>
              <a:buFont typeface="Wingdings" pitchFamily="2" charset="2"/>
              <a:buNone/>
            </a:pPr>
            <a:r>
              <a:rPr lang="zh-CN" altLang="en-US" sz="2400" b="1" dirty="0">
                <a:solidFill>
                  <a:srgbClr val="002060"/>
                </a:solidFill>
                <a:latin typeface="+mn-ea"/>
                <a:cs typeface="楷体_GB2312"/>
              </a:rPr>
              <a:t>①选择一个足够短的采样周期。如选择采样周期为被控对象纯滞后时间的十分之一以下。 </a:t>
            </a:r>
            <a:endParaRPr lang="en-US" altLang="zh-CN" sz="2400" b="1" dirty="0">
              <a:solidFill>
                <a:srgbClr val="002060"/>
              </a:solidFill>
              <a:latin typeface="+mn-ea"/>
              <a:cs typeface="楷体_GB2312"/>
            </a:endParaRPr>
          </a:p>
          <a:p>
            <a:pPr eaLnBrk="1" hangingPunct="1">
              <a:buSzPct val="70000"/>
              <a:buFont typeface="Wingdings" pitchFamily="2" charset="2"/>
              <a:buNone/>
            </a:pPr>
            <a:endParaRPr lang="zh-CN" altLang="en-US" sz="2400" b="1" dirty="0">
              <a:solidFill>
                <a:srgbClr val="002060"/>
              </a:solidFill>
              <a:latin typeface="+mn-ea"/>
              <a:cs typeface="楷体_GB2312"/>
            </a:endParaRPr>
          </a:p>
          <a:p>
            <a:pPr algn="just" eaLnBrk="1" hangingPunct="1">
              <a:buSzPct val="70000"/>
              <a:buFont typeface="Wingdings" pitchFamily="2" charset="2"/>
              <a:buNone/>
            </a:pPr>
            <a:r>
              <a:rPr lang="zh-CN" altLang="en-US" sz="2400" b="1" dirty="0">
                <a:solidFill>
                  <a:srgbClr val="002060"/>
                </a:solidFill>
                <a:latin typeface="+mn-ea"/>
                <a:cs typeface="楷体_GB2312"/>
              </a:rPr>
              <a:t>②求出临界比例度</a:t>
            </a:r>
            <a:r>
              <a:rPr lang="en-US" altLang="zh-CN" sz="2400" b="1" i="1" dirty="0" err="1">
                <a:solidFill>
                  <a:srgbClr val="002060"/>
                </a:solidFill>
                <a:latin typeface="+mn-ea"/>
                <a:cs typeface="楷体_GB2312"/>
              </a:rPr>
              <a:t>δ</a:t>
            </a:r>
            <a:r>
              <a:rPr lang="en-US" altLang="zh-CN" sz="2400" b="1" i="1" baseline="-30000" dirty="0" err="1">
                <a:solidFill>
                  <a:srgbClr val="002060"/>
                </a:solidFill>
                <a:latin typeface="+mn-ea"/>
                <a:cs typeface="楷体_GB2312"/>
              </a:rPr>
              <a:t>k</a:t>
            </a:r>
            <a:r>
              <a:rPr lang="zh-CN" altLang="en-US" sz="2400" b="1" dirty="0">
                <a:solidFill>
                  <a:srgbClr val="002060"/>
                </a:solidFill>
                <a:latin typeface="+mn-ea"/>
                <a:cs typeface="楷体_GB2312"/>
              </a:rPr>
              <a:t>及系统的临界振荡周期</a:t>
            </a:r>
            <a:r>
              <a:rPr lang="en-US" altLang="zh-CN" sz="2400" b="1" i="1" dirty="0">
                <a:solidFill>
                  <a:srgbClr val="002060"/>
                </a:solidFill>
                <a:latin typeface="+mn-ea"/>
                <a:cs typeface="楷体_GB2312"/>
              </a:rPr>
              <a:t>T</a:t>
            </a:r>
            <a:r>
              <a:rPr lang="en-US" altLang="zh-CN" sz="2400" b="1" i="1" baseline="-30000" dirty="0">
                <a:solidFill>
                  <a:srgbClr val="002060"/>
                </a:solidFill>
                <a:latin typeface="+mn-ea"/>
                <a:cs typeface="楷体_GB2312"/>
              </a:rPr>
              <a:t>k </a:t>
            </a:r>
            <a:r>
              <a:rPr lang="zh-CN" altLang="en-US" sz="2400" b="1" dirty="0">
                <a:solidFill>
                  <a:srgbClr val="002060"/>
                </a:solidFill>
                <a:latin typeface="+mn-ea"/>
                <a:cs typeface="楷体_GB2312"/>
              </a:rPr>
              <a:t>。</a:t>
            </a:r>
            <a:endParaRPr lang="en-US" altLang="zh-CN" sz="2400" b="1" dirty="0">
              <a:solidFill>
                <a:srgbClr val="002060"/>
              </a:solidFill>
              <a:latin typeface="+mn-ea"/>
              <a:cs typeface="楷体_GB2312"/>
            </a:endParaRPr>
          </a:p>
          <a:p>
            <a:pPr algn="just" eaLnBrk="1" hangingPunct="1">
              <a:buSzPct val="70000"/>
              <a:buFont typeface="Wingdings" panose="05000000000000000000" pitchFamily="2" charset="2"/>
              <a:buChar char="Ø"/>
            </a:pPr>
            <a:r>
              <a:rPr lang="zh-CN" altLang="en-US" sz="2400" b="1" dirty="0">
                <a:solidFill>
                  <a:srgbClr val="002060"/>
                </a:solidFill>
                <a:latin typeface="+mn-ea"/>
                <a:cs typeface="楷体_GB2312"/>
              </a:rPr>
              <a:t>用选定的采样周期使系统工作。</a:t>
            </a:r>
            <a:endParaRPr lang="en-US" altLang="zh-CN" sz="2400" b="1" dirty="0">
              <a:solidFill>
                <a:srgbClr val="002060"/>
              </a:solidFill>
              <a:latin typeface="+mn-ea"/>
              <a:cs typeface="楷体_GB2312"/>
            </a:endParaRPr>
          </a:p>
          <a:p>
            <a:pPr algn="just" eaLnBrk="1" hangingPunct="1">
              <a:buSzPct val="70000"/>
              <a:buFont typeface="Wingdings" panose="05000000000000000000" pitchFamily="2" charset="2"/>
              <a:buChar char="Ø"/>
            </a:pPr>
            <a:r>
              <a:rPr lang="zh-CN" altLang="en-US" sz="2400" b="1" dirty="0">
                <a:solidFill>
                  <a:srgbClr val="002060"/>
                </a:solidFill>
                <a:latin typeface="+mn-ea"/>
                <a:cs typeface="楷体_GB2312"/>
              </a:rPr>
              <a:t>数字控制器去掉积分作用和微分作用，只保留比例作用。</a:t>
            </a:r>
            <a:endParaRPr lang="en-US" altLang="zh-CN" sz="2400" b="1" dirty="0">
              <a:solidFill>
                <a:srgbClr val="002060"/>
              </a:solidFill>
              <a:latin typeface="+mn-ea"/>
              <a:cs typeface="楷体_GB2312"/>
            </a:endParaRPr>
          </a:p>
          <a:p>
            <a:pPr algn="just" eaLnBrk="1" hangingPunct="1">
              <a:buSzPct val="70000"/>
              <a:buFont typeface="Wingdings" panose="05000000000000000000" pitchFamily="2" charset="2"/>
              <a:buChar char="Ø"/>
            </a:pPr>
            <a:r>
              <a:rPr lang="zh-CN" altLang="en-US" sz="2400" b="1" dirty="0">
                <a:solidFill>
                  <a:srgbClr val="002060"/>
                </a:solidFill>
                <a:latin typeface="+mn-ea"/>
                <a:cs typeface="楷体_GB2312"/>
              </a:rPr>
              <a:t>逐渐减小比例度</a:t>
            </a:r>
            <a:r>
              <a:rPr lang="en-US" altLang="zh-CN" sz="2400" b="1" i="1" dirty="0" err="1">
                <a:solidFill>
                  <a:srgbClr val="002060"/>
                </a:solidFill>
                <a:latin typeface="+mn-ea"/>
                <a:cs typeface="楷体_GB2312"/>
              </a:rPr>
              <a:t>δ</a:t>
            </a:r>
            <a:r>
              <a:rPr lang="en-US" altLang="zh-CN" sz="2400" b="1" dirty="0" err="1">
                <a:solidFill>
                  <a:srgbClr val="002060"/>
                </a:solidFill>
                <a:latin typeface="+mn-ea"/>
                <a:cs typeface="楷体_GB2312"/>
              </a:rPr>
              <a:t>（</a:t>
            </a:r>
            <a:r>
              <a:rPr lang="en-US" altLang="zh-CN" sz="2400" b="1" i="1" dirty="0" err="1">
                <a:solidFill>
                  <a:srgbClr val="002060"/>
                </a:solidFill>
                <a:latin typeface="+mn-ea"/>
                <a:cs typeface="楷体_GB2312"/>
              </a:rPr>
              <a:t>δ</a:t>
            </a:r>
            <a:r>
              <a:rPr lang="en-US" altLang="zh-CN" sz="2400" b="1" i="1" dirty="0">
                <a:solidFill>
                  <a:srgbClr val="002060"/>
                </a:solidFill>
                <a:latin typeface="+mn-ea"/>
                <a:cs typeface="楷体_GB2312"/>
              </a:rPr>
              <a:t>=1/K</a:t>
            </a:r>
            <a:r>
              <a:rPr lang="en-US" altLang="zh-CN" sz="2400" b="1" i="1" baseline="-30000" dirty="0">
                <a:solidFill>
                  <a:srgbClr val="002060"/>
                </a:solidFill>
                <a:latin typeface="+mn-ea"/>
                <a:cs typeface="楷体_GB2312"/>
              </a:rPr>
              <a:t>P</a:t>
            </a:r>
            <a:r>
              <a:rPr lang="en-US" altLang="zh-CN" sz="2400" b="1" dirty="0">
                <a:solidFill>
                  <a:srgbClr val="002060"/>
                </a:solidFill>
                <a:latin typeface="+mn-ea"/>
                <a:cs typeface="楷体_GB2312"/>
              </a:rPr>
              <a:t>)，</a:t>
            </a:r>
            <a:r>
              <a:rPr lang="zh-CN" altLang="en-US" sz="2400" b="1" dirty="0">
                <a:solidFill>
                  <a:srgbClr val="002060"/>
                </a:solidFill>
                <a:latin typeface="+mn-ea"/>
                <a:cs typeface="楷体_GB2312"/>
              </a:rPr>
              <a:t>直到系统发生持续等幅振荡。得到：临界比例度</a:t>
            </a:r>
            <a:r>
              <a:rPr lang="en-US" altLang="zh-CN" sz="2400" b="1" i="1" dirty="0" err="1">
                <a:solidFill>
                  <a:srgbClr val="002060"/>
                </a:solidFill>
                <a:latin typeface="+mn-ea"/>
                <a:cs typeface="楷体_GB2312"/>
              </a:rPr>
              <a:t>δ</a:t>
            </a:r>
            <a:r>
              <a:rPr lang="en-US" altLang="zh-CN" sz="2400" b="1" i="1" baseline="-30000" dirty="0" err="1">
                <a:solidFill>
                  <a:srgbClr val="002060"/>
                </a:solidFill>
                <a:latin typeface="+mn-ea"/>
                <a:cs typeface="楷体_GB2312"/>
              </a:rPr>
              <a:t>k</a:t>
            </a:r>
            <a:r>
              <a:rPr lang="zh-CN" altLang="en-US" sz="2400" b="1" dirty="0">
                <a:solidFill>
                  <a:srgbClr val="002060"/>
                </a:solidFill>
                <a:latin typeface="+mn-ea"/>
                <a:cs typeface="楷体_GB2312"/>
              </a:rPr>
              <a:t>、临界振荡周期</a:t>
            </a:r>
            <a:r>
              <a:rPr lang="en-US" altLang="zh-CN" sz="2400" b="1" dirty="0">
                <a:solidFill>
                  <a:srgbClr val="002060"/>
                </a:solidFill>
                <a:latin typeface="+mn-ea"/>
                <a:cs typeface="楷体_GB2312"/>
              </a:rPr>
              <a:t>T</a:t>
            </a:r>
            <a:r>
              <a:rPr lang="en-US" altLang="zh-CN" sz="2400" b="1" baseline="-30000" dirty="0">
                <a:solidFill>
                  <a:srgbClr val="002060"/>
                </a:solidFill>
                <a:latin typeface="+mn-ea"/>
                <a:cs typeface="楷体_GB2312"/>
              </a:rPr>
              <a:t>k</a:t>
            </a:r>
            <a:r>
              <a:rPr lang="en-US" altLang="zh-CN" sz="2400" b="1" dirty="0">
                <a:solidFill>
                  <a:srgbClr val="002060"/>
                </a:solidFill>
                <a:latin typeface="+mn-ea"/>
                <a:cs typeface="楷体_GB2312"/>
              </a:rPr>
              <a:t> </a:t>
            </a:r>
          </a:p>
        </p:txBody>
      </p:sp>
      <p:sp>
        <p:nvSpPr>
          <p:cNvPr id="27652" name="Rectangle 6"/>
          <p:cNvSpPr>
            <a:spLocks noChangeArrowheads="1"/>
          </p:cNvSpPr>
          <p:nvPr/>
        </p:nvSpPr>
        <p:spPr bwMode="auto">
          <a:xfrm>
            <a:off x="539552" y="836712"/>
            <a:ext cx="2529860" cy="480131"/>
          </a:xfrm>
          <a:prstGeom prst="rect">
            <a:avLst/>
          </a:prstGeom>
          <a:noFill/>
          <a:ln w="12700" cap="sq">
            <a:noFill/>
            <a:miter lim="800000"/>
            <a:headEnd type="none" w="sm" len="sm"/>
            <a:tailEnd type="none" w="sm" len="sm"/>
          </a:ln>
          <a:effectLst/>
        </p:spPr>
        <p:txBody>
          <a:bodyPr wrap="none">
            <a:spAutoFit/>
          </a:bodyPr>
          <a:lstStyle/>
          <a:p>
            <a:pPr>
              <a:lnSpc>
                <a:spcPct val="90000"/>
              </a:lnSpc>
              <a:spcBef>
                <a:spcPct val="20000"/>
              </a:spcBef>
              <a:buClr>
                <a:schemeClr val="accent2"/>
              </a:buClr>
              <a:buSzPct val="80000"/>
              <a:buFont typeface="Wingdings" pitchFamily="2" charset="2"/>
              <a:buNone/>
            </a:pPr>
            <a:r>
              <a:rPr lang="zh-CN" altLang="en-US" sz="2800" b="1" dirty="0">
                <a:solidFill>
                  <a:srgbClr val="C00000"/>
                </a:solidFill>
                <a:latin typeface="+mn-ea"/>
                <a:ea typeface="+mn-ea"/>
                <a:cs typeface="楷体_GB2312"/>
              </a:rPr>
              <a:t>3、工程整定法</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73575E3-A066-4317-B61C-455AEACADECD}"/>
                  </a:ext>
                </a:extLst>
              </p:cNvPr>
              <p:cNvSpPr>
                <a:spLocks noGrp="1"/>
              </p:cNvSpPr>
              <p:nvPr>
                <p:ph idx="1"/>
              </p:nvPr>
            </p:nvSpPr>
            <p:spPr>
              <a:xfrm>
                <a:off x="539552" y="1196752"/>
                <a:ext cx="7772400" cy="4824536"/>
              </a:xfrm>
            </p:spPr>
            <p:txBody>
              <a:bodyPr/>
              <a:lstStyle/>
              <a:p>
                <a:pPr algn="just" eaLnBrk="1" hangingPunct="1">
                  <a:buSzPct val="70000"/>
                  <a:buNone/>
                </a:pPr>
                <a:r>
                  <a:rPr lang="en-US" altLang="zh-CN" sz="2400" b="1" dirty="0">
                    <a:solidFill>
                      <a:schemeClr val="bg1"/>
                    </a:solidFill>
                    <a:latin typeface="+mn-ea"/>
                    <a:cs typeface="楷体_GB2312"/>
                  </a:rPr>
                  <a:t>③</a:t>
                </a:r>
                <a:r>
                  <a:rPr lang="zh-CN" altLang="en-US" sz="2400" b="1" dirty="0">
                    <a:solidFill>
                      <a:schemeClr val="bg1"/>
                    </a:solidFill>
                    <a:latin typeface="+mn-ea"/>
                    <a:cs typeface="楷体_GB2312"/>
                  </a:rPr>
                  <a:t>选择控制度。</a:t>
                </a:r>
                <a:endParaRPr lang="en-US" altLang="zh-CN" sz="2400" b="1" dirty="0">
                  <a:solidFill>
                    <a:schemeClr val="bg1"/>
                  </a:solidFill>
                  <a:latin typeface="+mn-ea"/>
                  <a:cs typeface="楷体_GB2312"/>
                </a:endParaRPr>
              </a:p>
              <a:p>
                <a:pPr algn="just" eaLnBrk="1" hangingPunct="1">
                  <a:buSzPct val="70000"/>
                  <a:buNone/>
                </a:pPr>
                <a:r>
                  <a:rPr lang="en-US" altLang="zh-CN" sz="2400" b="1" dirty="0">
                    <a:solidFill>
                      <a:schemeClr val="bg1"/>
                    </a:solidFill>
                    <a:latin typeface="+mn-ea"/>
                    <a:cs typeface="楷体_GB2312"/>
                  </a:rPr>
                  <a:t>	</a:t>
                </a:r>
                <a:r>
                  <a:rPr lang="zh-CN" altLang="en-US" sz="2400" b="1" dirty="0" smtClean="0">
                    <a:solidFill>
                      <a:srgbClr val="002060"/>
                    </a:solidFill>
                    <a:latin typeface="+mn-ea"/>
                    <a:cs typeface="楷体_GB2312"/>
                  </a:rPr>
                  <a:t>控制度以模拟调节器为基准，将数字</a:t>
                </a:r>
                <a:r>
                  <a:rPr lang="en-US" altLang="zh-CN" sz="2400" b="1" dirty="0">
                    <a:solidFill>
                      <a:srgbClr val="002060"/>
                    </a:solidFill>
                    <a:latin typeface="+mn-ea"/>
                    <a:cs typeface="楷体_GB2312"/>
                  </a:rPr>
                  <a:t>PID</a:t>
                </a:r>
                <a:r>
                  <a:rPr lang="zh-CN" altLang="en-US" sz="2400" b="1" dirty="0">
                    <a:solidFill>
                      <a:srgbClr val="002060"/>
                    </a:solidFill>
                    <a:latin typeface="+mn-ea"/>
                    <a:cs typeface="楷体_GB2312"/>
                  </a:rPr>
                  <a:t>的控制效果与模拟调节器的控制效果之比。一般控制度为1.05时，数字</a:t>
                </a:r>
                <a:r>
                  <a:rPr lang="en-US" altLang="zh-CN" sz="2400" b="1" dirty="0">
                    <a:solidFill>
                      <a:srgbClr val="002060"/>
                    </a:solidFill>
                    <a:latin typeface="+mn-ea"/>
                    <a:cs typeface="楷体_GB2312"/>
                  </a:rPr>
                  <a:t>PID</a:t>
                </a:r>
                <a:r>
                  <a:rPr lang="zh-CN" altLang="en-US" sz="2400" b="1" dirty="0">
                    <a:solidFill>
                      <a:srgbClr val="002060"/>
                    </a:solidFill>
                    <a:latin typeface="+mn-ea"/>
                    <a:cs typeface="楷体_GB2312"/>
                  </a:rPr>
                  <a:t>与模拟控制效果相当</a:t>
                </a:r>
                <a:endParaRPr lang="en-US" altLang="zh-CN" sz="2400" b="1" dirty="0">
                  <a:solidFill>
                    <a:srgbClr val="002060"/>
                  </a:solidFill>
                  <a:latin typeface="+mn-ea"/>
                  <a:cs typeface="楷体_GB2312"/>
                </a:endParaRPr>
              </a:p>
              <a:p>
                <a:pPr algn="just" eaLnBrk="1" hangingPunct="1">
                  <a:buSzPct val="70000"/>
                  <a:buNone/>
                </a:pPr>
                <a14:m>
                  <m:oMathPara xmlns:m="http://schemas.openxmlformats.org/officeDocument/2006/math">
                    <m:oMathParaPr>
                      <m:jc m:val="centerGroup"/>
                    </m:oMathParaPr>
                    <m:oMath xmlns:m="http://schemas.openxmlformats.org/officeDocument/2006/math">
                      <m:r>
                        <a:rPr lang="zh-CN" altLang="en-US" sz="2400" i="1">
                          <a:solidFill>
                            <a:srgbClr val="002060"/>
                          </a:solidFill>
                          <a:latin typeface="Cambria Math" panose="02040503050406030204" pitchFamily="18" charset="0"/>
                        </a:rPr>
                        <m:t>控制度</m:t>
                      </m:r>
                      <m:r>
                        <a:rPr lang="zh-CN" altLang="en-US" sz="2400">
                          <a:solidFill>
                            <a:srgbClr val="002060"/>
                          </a:solidFill>
                          <a:latin typeface="Cambria Math" panose="02040503050406030204" pitchFamily="18" charset="0"/>
                        </a:rPr>
                        <m:t>=</m:t>
                      </m:r>
                      <m:f>
                        <m:fPr>
                          <m:ctrlPr>
                            <a:rPr lang="zh-CN" altLang="en-US" sz="2400" i="1">
                              <a:solidFill>
                                <a:srgbClr val="002060"/>
                              </a:solidFill>
                              <a:latin typeface="Cambria Math" panose="02040503050406030204" pitchFamily="18" charset="0"/>
                            </a:rPr>
                          </m:ctrlPr>
                        </m:fPr>
                        <m:num>
                          <m:sSub>
                            <m:sSubPr>
                              <m:ctrlPr>
                                <a:rPr lang="zh-CN" altLang="en-US" sz="2400" i="1">
                                  <a:solidFill>
                                    <a:srgbClr val="002060"/>
                                  </a:solidFill>
                                  <a:latin typeface="Cambria Math" panose="02040503050406030204" pitchFamily="18" charset="0"/>
                                </a:rPr>
                              </m:ctrlPr>
                            </m:sSubPr>
                            <m:e>
                              <m:d>
                                <m:dPr>
                                  <m:begChr m:val="["/>
                                  <m:endChr m:val="]"/>
                                  <m:ctrlPr>
                                    <a:rPr lang="zh-CN" altLang="en-US" sz="2400" i="1">
                                      <a:solidFill>
                                        <a:srgbClr val="002060"/>
                                      </a:solidFill>
                                      <a:latin typeface="Cambria Math" panose="02040503050406030204" pitchFamily="18" charset="0"/>
                                    </a:rPr>
                                  </m:ctrlPr>
                                </m:dPr>
                                <m:e>
                                  <m:nary>
                                    <m:naryPr>
                                      <m:ctrlPr>
                                        <a:rPr lang="zh-CN" altLang="en-US" sz="2400" i="1">
                                          <a:solidFill>
                                            <a:srgbClr val="002060"/>
                                          </a:solidFill>
                                          <a:latin typeface="Cambria Math" panose="02040503050406030204" pitchFamily="18" charset="0"/>
                                        </a:rPr>
                                      </m:ctrlPr>
                                    </m:naryPr>
                                    <m:sub>
                                      <m:r>
                                        <a:rPr lang="zh-CN" altLang="en-US" sz="2400" i="1">
                                          <a:solidFill>
                                            <a:srgbClr val="002060"/>
                                          </a:solidFill>
                                          <a:latin typeface="Cambria Math" panose="02040503050406030204" pitchFamily="18" charset="0"/>
                                        </a:rPr>
                                        <m:t>0</m:t>
                                      </m:r>
                                    </m:sub>
                                    <m:sup>
                                      <m:r>
                                        <a:rPr lang="zh-CN" altLang="en-US" sz="2400" i="1">
                                          <a:solidFill>
                                            <a:srgbClr val="002060"/>
                                          </a:solidFill>
                                          <a:latin typeface="Cambria Math" panose="02040503050406030204" pitchFamily="18" charset="0"/>
                                        </a:rPr>
                                        <m:t>∞</m:t>
                                      </m:r>
                                    </m:sup>
                                    <m:e>
                                      <m:sSup>
                                        <m:sSupPr>
                                          <m:ctrlPr>
                                            <a:rPr lang="zh-CN" altLang="en-US" sz="2400" i="1">
                                              <a:solidFill>
                                                <a:srgbClr val="002060"/>
                                              </a:solidFill>
                                              <a:latin typeface="Cambria Math" panose="02040503050406030204" pitchFamily="18" charset="0"/>
                                            </a:rPr>
                                          </m:ctrlPr>
                                        </m:sSupPr>
                                        <m:e>
                                          <m:r>
                                            <a:rPr lang="zh-CN" altLang="en-US" sz="2400" i="1">
                                              <a:solidFill>
                                                <a:srgbClr val="002060"/>
                                              </a:solidFill>
                                              <a:latin typeface="Cambria Math" panose="02040503050406030204" pitchFamily="18" charset="0"/>
                                            </a:rPr>
                                            <m:t>𝑒</m:t>
                                          </m:r>
                                        </m:e>
                                        <m:sup>
                                          <m:r>
                                            <a:rPr lang="zh-CN" altLang="en-US" sz="2400" i="1">
                                              <a:solidFill>
                                                <a:srgbClr val="002060"/>
                                              </a:solidFill>
                                              <a:latin typeface="Cambria Math" panose="02040503050406030204" pitchFamily="18" charset="0"/>
                                            </a:rPr>
                                            <m:t>2</m:t>
                                          </m:r>
                                        </m:sup>
                                      </m:sSup>
                                      <m:r>
                                        <a:rPr lang="zh-CN" altLang="en-US" sz="2400" i="1">
                                          <a:solidFill>
                                            <a:srgbClr val="002060"/>
                                          </a:solidFill>
                                          <a:latin typeface="Cambria Math" panose="02040503050406030204" pitchFamily="18" charset="0"/>
                                        </a:rPr>
                                        <m:t>(</m:t>
                                      </m:r>
                                      <m:r>
                                        <a:rPr lang="zh-CN" altLang="en-US" sz="2400" i="1">
                                          <a:solidFill>
                                            <a:srgbClr val="002060"/>
                                          </a:solidFill>
                                          <a:latin typeface="Cambria Math" panose="02040503050406030204" pitchFamily="18" charset="0"/>
                                        </a:rPr>
                                        <m:t>𝑡</m:t>
                                      </m:r>
                                      <m:r>
                                        <a:rPr lang="zh-CN" altLang="en-US" sz="2400" i="1">
                                          <a:solidFill>
                                            <a:srgbClr val="002060"/>
                                          </a:solidFill>
                                          <a:latin typeface="Cambria Math" panose="02040503050406030204" pitchFamily="18" charset="0"/>
                                        </a:rPr>
                                        <m:t>)</m:t>
                                      </m:r>
                                      <m:r>
                                        <a:rPr lang="zh-CN" altLang="en-US" sz="2400" i="1">
                                          <a:solidFill>
                                            <a:srgbClr val="002060"/>
                                          </a:solidFill>
                                          <a:latin typeface="Cambria Math" panose="02040503050406030204" pitchFamily="18" charset="0"/>
                                        </a:rPr>
                                        <m:t>𝑑𝑡</m:t>
                                      </m:r>
                                    </m:e>
                                  </m:nary>
                                </m:e>
                              </m:d>
                            </m:e>
                            <m:sub>
                              <m:r>
                                <a:rPr lang="zh-CN" altLang="en-US" sz="2400" i="1">
                                  <a:solidFill>
                                    <a:srgbClr val="002060"/>
                                  </a:solidFill>
                                  <a:latin typeface="Cambria Math" panose="02040503050406030204" pitchFamily="18" charset="0"/>
                                </a:rPr>
                                <m:t>数字</m:t>
                              </m:r>
                            </m:sub>
                          </m:sSub>
                        </m:num>
                        <m:den>
                          <m:sSub>
                            <m:sSubPr>
                              <m:ctrlPr>
                                <a:rPr lang="zh-CN" altLang="en-US" sz="2400" i="1">
                                  <a:solidFill>
                                    <a:srgbClr val="002060"/>
                                  </a:solidFill>
                                  <a:latin typeface="Cambria Math" panose="02040503050406030204" pitchFamily="18" charset="0"/>
                                </a:rPr>
                              </m:ctrlPr>
                            </m:sSubPr>
                            <m:e>
                              <m:d>
                                <m:dPr>
                                  <m:begChr m:val="["/>
                                  <m:endChr m:val="]"/>
                                  <m:ctrlPr>
                                    <a:rPr lang="zh-CN" altLang="en-US" sz="2400" i="1">
                                      <a:solidFill>
                                        <a:srgbClr val="002060"/>
                                      </a:solidFill>
                                      <a:latin typeface="Cambria Math" panose="02040503050406030204" pitchFamily="18" charset="0"/>
                                    </a:rPr>
                                  </m:ctrlPr>
                                </m:dPr>
                                <m:e>
                                  <m:nary>
                                    <m:naryPr>
                                      <m:ctrlPr>
                                        <a:rPr lang="zh-CN" altLang="en-US" sz="2400" i="1">
                                          <a:solidFill>
                                            <a:srgbClr val="002060"/>
                                          </a:solidFill>
                                          <a:latin typeface="Cambria Math" panose="02040503050406030204" pitchFamily="18" charset="0"/>
                                        </a:rPr>
                                      </m:ctrlPr>
                                    </m:naryPr>
                                    <m:sub>
                                      <m:r>
                                        <a:rPr lang="zh-CN" altLang="en-US" sz="2400" i="1">
                                          <a:solidFill>
                                            <a:srgbClr val="002060"/>
                                          </a:solidFill>
                                          <a:latin typeface="Cambria Math" panose="02040503050406030204" pitchFamily="18" charset="0"/>
                                        </a:rPr>
                                        <m:t>0</m:t>
                                      </m:r>
                                    </m:sub>
                                    <m:sup>
                                      <m:r>
                                        <a:rPr lang="zh-CN" altLang="en-US" sz="2400" i="1">
                                          <a:solidFill>
                                            <a:srgbClr val="002060"/>
                                          </a:solidFill>
                                          <a:latin typeface="Cambria Math" panose="02040503050406030204" pitchFamily="18" charset="0"/>
                                        </a:rPr>
                                        <m:t>∞</m:t>
                                      </m:r>
                                    </m:sup>
                                    <m:e>
                                      <m:sSup>
                                        <m:sSupPr>
                                          <m:ctrlPr>
                                            <a:rPr lang="zh-CN" altLang="en-US" sz="2400" i="1">
                                              <a:solidFill>
                                                <a:srgbClr val="002060"/>
                                              </a:solidFill>
                                              <a:latin typeface="Cambria Math" panose="02040503050406030204" pitchFamily="18" charset="0"/>
                                            </a:rPr>
                                          </m:ctrlPr>
                                        </m:sSupPr>
                                        <m:e>
                                          <m:r>
                                            <a:rPr lang="zh-CN" altLang="en-US" sz="2400" i="1">
                                              <a:solidFill>
                                                <a:srgbClr val="002060"/>
                                              </a:solidFill>
                                              <a:latin typeface="Cambria Math" panose="02040503050406030204" pitchFamily="18" charset="0"/>
                                            </a:rPr>
                                            <m:t>𝑒</m:t>
                                          </m:r>
                                        </m:e>
                                        <m:sup>
                                          <m:r>
                                            <a:rPr lang="zh-CN" altLang="en-US" sz="2400" i="1">
                                              <a:solidFill>
                                                <a:srgbClr val="002060"/>
                                              </a:solidFill>
                                              <a:latin typeface="Cambria Math" panose="02040503050406030204" pitchFamily="18" charset="0"/>
                                            </a:rPr>
                                            <m:t>2</m:t>
                                          </m:r>
                                        </m:sup>
                                      </m:sSup>
                                      <m:r>
                                        <a:rPr lang="zh-CN" altLang="en-US" sz="2400" i="1">
                                          <a:solidFill>
                                            <a:srgbClr val="002060"/>
                                          </a:solidFill>
                                          <a:latin typeface="Cambria Math" panose="02040503050406030204" pitchFamily="18" charset="0"/>
                                        </a:rPr>
                                        <m:t>(</m:t>
                                      </m:r>
                                      <m:r>
                                        <a:rPr lang="zh-CN" altLang="en-US" sz="2400" i="1">
                                          <a:solidFill>
                                            <a:srgbClr val="002060"/>
                                          </a:solidFill>
                                          <a:latin typeface="Cambria Math" panose="02040503050406030204" pitchFamily="18" charset="0"/>
                                        </a:rPr>
                                        <m:t>𝑡</m:t>
                                      </m:r>
                                      <m:r>
                                        <a:rPr lang="zh-CN" altLang="en-US" sz="2400" i="1">
                                          <a:solidFill>
                                            <a:srgbClr val="002060"/>
                                          </a:solidFill>
                                          <a:latin typeface="Cambria Math" panose="02040503050406030204" pitchFamily="18" charset="0"/>
                                        </a:rPr>
                                        <m:t>)</m:t>
                                      </m:r>
                                      <m:r>
                                        <a:rPr lang="zh-CN" altLang="en-US" sz="2400" i="1">
                                          <a:solidFill>
                                            <a:srgbClr val="002060"/>
                                          </a:solidFill>
                                          <a:latin typeface="Cambria Math" panose="02040503050406030204" pitchFamily="18" charset="0"/>
                                        </a:rPr>
                                        <m:t>𝑑𝑡</m:t>
                                      </m:r>
                                    </m:e>
                                  </m:nary>
                                </m:e>
                              </m:d>
                            </m:e>
                            <m:sub>
                              <m:r>
                                <a:rPr lang="zh-CN" altLang="en-US" sz="2400" i="1">
                                  <a:solidFill>
                                    <a:srgbClr val="002060"/>
                                  </a:solidFill>
                                  <a:latin typeface="Cambria Math" panose="02040503050406030204" pitchFamily="18" charset="0"/>
                                </a:rPr>
                                <m:t>模拟</m:t>
                              </m:r>
                            </m:sub>
                          </m:sSub>
                        </m:den>
                      </m:f>
                    </m:oMath>
                  </m:oMathPara>
                </a14:m>
                <a:endParaRPr lang="zh-CN" altLang="en-US" sz="2400" b="1" dirty="0">
                  <a:solidFill>
                    <a:srgbClr val="002060"/>
                  </a:solidFill>
                  <a:latin typeface="+mn-ea"/>
                  <a:cs typeface="楷体_GB2312"/>
                </a:endParaRPr>
              </a:p>
              <a:p>
                <a:pPr eaLnBrk="1" hangingPunct="1">
                  <a:buSzPct val="70000"/>
                  <a:buNone/>
                </a:pPr>
                <a:endParaRPr lang="zh-CN" altLang="en-US" sz="2400" b="1" dirty="0">
                  <a:solidFill>
                    <a:srgbClr val="002060"/>
                  </a:solidFill>
                  <a:latin typeface="+mn-ea"/>
                  <a:cs typeface="楷体_GB2312"/>
                </a:endParaRPr>
              </a:p>
              <a:p>
                <a:pPr eaLnBrk="1" hangingPunct="1">
                  <a:buSzPct val="70000"/>
                  <a:buNone/>
                </a:pPr>
                <a:r>
                  <a:rPr lang="zh-CN" altLang="en-US" sz="2400" b="1" dirty="0">
                    <a:solidFill>
                      <a:srgbClr val="002060"/>
                    </a:solidFill>
                    <a:latin typeface="+mn-ea"/>
                    <a:cs typeface="楷体_GB2312"/>
                  </a:rPr>
                  <a:t> ④根据选定的控制度，查表求得</a:t>
                </a:r>
                <a:r>
                  <a:rPr lang="en-US" altLang="zh-CN" sz="2400" b="1" dirty="0">
                    <a:solidFill>
                      <a:srgbClr val="002060"/>
                    </a:solidFill>
                    <a:latin typeface="+mn-ea"/>
                    <a:cs typeface="楷体_GB2312"/>
                  </a:rPr>
                  <a:t>T、K</a:t>
                </a:r>
                <a:r>
                  <a:rPr lang="en-US" altLang="zh-CN" sz="2400" b="1" baseline="-30000" dirty="0">
                    <a:solidFill>
                      <a:srgbClr val="002060"/>
                    </a:solidFill>
                    <a:latin typeface="+mn-ea"/>
                    <a:cs typeface="楷体_GB2312"/>
                  </a:rPr>
                  <a:t>P</a:t>
                </a:r>
                <a:r>
                  <a:rPr lang="en-US" altLang="zh-CN" sz="2400" b="1" dirty="0">
                    <a:solidFill>
                      <a:srgbClr val="002060"/>
                    </a:solidFill>
                    <a:latin typeface="+mn-ea"/>
                    <a:cs typeface="楷体_GB2312"/>
                  </a:rPr>
                  <a:t>、T</a:t>
                </a:r>
                <a:r>
                  <a:rPr lang="en-US" altLang="zh-CN" sz="2400" b="1" baseline="-30000" dirty="0">
                    <a:solidFill>
                      <a:srgbClr val="002060"/>
                    </a:solidFill>
                    <a:latin typeface="+mn-ea"/>
                    <a:cs typeface="楷体_GB2312"/>
                  </a:rPr>
                  <a:t>I</a:t>
                </a:r>
                <a:r>
                  <a:rPr lang="en-US" altLang="zh-CN" sz="2400" b="1" dirty="0">
                    <a:solidFill>
                      <a:srgbClr val="002060"/>
                    </a:solidFill>
                    <a:latin typeface="+mn-ea"/>
                    <a:cs typeface="楷体_GB2312"/>
                  </a:rPr>
                  <a:t>、T</a:t>
                </a:r>
                <a:r>
                  <a:rPr lang="en-US" altLang="zh-CN" sz="2400" b="1" baseline="-30000" dirty="0">
                    <a:solidFill>
                      <a:srgbClr val="002060"/>
                    </a:solidFill>
                    <a:latin typeface="+mn-ea"/>
                    <a:cs typeface="楷体_GB2312"/>
                  </a:rPr>
                  <a:t>D</a:t>
                </a:r>
                <a:r>
                  <a:rPr lang="zh-CN" altLang="en-US" sz="2400" b="1" dirty="0">
                    <a:solidFill>
                      <a:srgbClr val="002060"/>
                    </a:solidFill>
                    <a:latin typeface="+mn-ea"/>
                    <a:cs typeface="楷体_GB2312"/>
                  </a:rPr>
                  <a:t>的值。</a:t>
                </a:r>
              </a:p>
              <a:p>
                <a:endParaRPr lang="zh-CN" altLang="en-US" dirty="0">
                  <a:solidFill>
                    <a:srgbClr val="002060"/>
                  </a:solidFill>
                </a:endParaRPr>
              </a:p>
            </p:txBody>
          </p:sp>
        </mc:Choice>
        <mc:Fallback xmlns="">
          <p:sp>
            <p:nvSpPr>
              <p:cNvPr id="3" name="内容占位符 2">
                <a:extLst>
                  <a:ext uri="{FF2B5EF4-FFF2-40B4-BE49-F238E27FC236}">
                    <a16:creationId xmlns:a16="http://schemas.microsoft.com/office/drawing/2014/main" id="{973575E3-A066-4317-B61C-455AEACADECD}"/>
                  </a:ext>
                </a:extLst>
              </p:cNvPr>
              <p:cNvSpPr>
                <a:spLocks noGrp="1" noRot="1" noChangeAspect="1" noMove="1" noResize="1" noEditPoints="1" noAdjustHandles="1" noChangeArrowheads="1" noChangeShapeType="1" noTextEdit="1"/>
              </p:cNvSpPr>
              <p:nvPr>
                <p:ph idx="1"/>
              </p:nvPr>
            </p:nvSpPr>
            <p:spPr>
              <a:xfrm>
                <a:off x="539552" y="1196752"/>
                <a:ext cx="7772400" cy="4824536"/>
              </a:xfrm>
              <a:blipFill>
                <a:blip r:embed="rId2"/>
                <a:stretch>
                  <a:fillRect l="-1255" t="-1010" r="-1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6176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a:xfrm>
            <a:off x="107504" y="692696"/>
            <a:ext cx="5475351" cy="5688632"/>
          </a:xfrm>
        </p:spPr>
        <p:txBody>
          <a:bodyPr/>
          <a:lstStyle/>
          <a:p>
            <a:pPr eaLnBrk="1" hangingPunct="1">
              <a:spcBef>
                <a:spcPct val="30000"/>
              </a:spcBef>
              <a:buFont typeface="Wingdings" pitchFamily="2" charset="2"/>
              <a:buNone/>
            </a:pPr>
            <a:r>
              <a:rPr lang="zh-CN" altLang="en-US" sz="2400" b="1" dirty="0">
                <a:solidFill>
                  <a:srgbClr val="FF0000"/>
                </a:solidFill>
                <a:latin typeface="+mn-ea"/>
                <a:cs typeface="楷体_GB2312"/>
              </a:rPr>
              <a:t>（</a:t>
            </a:r>
            <a:r>
              <a:rPr lang="en-US" altLang="zh-CN" sz="2400" b="1" dirty="0">
                <a:solidFill>
                  <a:srgbClr val="FF0000"/>
                </a:solidFill>
                <a:latin typeface="+mn-ea"/>
                <a:cs typeface="楷体_GB2312"/>
              </a:rPr>
              <a:t>1</a:t>
            </a:r>
            <a:r>
              <a:rPr lang="zh-CN" altLang="en-US" sz="2400" b="1" dirty="0">
                <a:solidFill>
                  <a:srgbClr val="FF0000"/>
                </a:solidFill>
                <a:latin typeface="+mn-ea"/>
                <a:cs typeface="楷体_GB2312"/>
              </a:rPr>
              <a:t>）抗积分饱和</a:t>
            </a:r>
          </a:p>
          <a:p>
            <a:pPr eaLnBrk="1" hangingPunct="1">
              <a:spcBef>
                <a:spcPct val="30000"/>
              </a:spcBef>
              <a:buFont typeface="Wingdings" panose="05000000000000000000" pitchFamily="2" charset="2"/>
              <a:buChar char="Ø"/>
            </a:pPr>
            <a:r>
              <a:rPr lang="zh-CN" altLang="en-US" sz="2400" b="1" dirty="0">
                <a:solidFill>
                  <a:srgbClr val="002060"/>
                </a:solidFill>
                <a:latin typeface="+mn-ea"/>
                <a:cs typeface="楷体_GB2312"/>
              </a:rPr>
              <a:t>当偏差较大或长时间出现偏差，</a:t>
            </a:r>
            <a:r>
              <a:rPr lang="en-US" altLang="zh-CN" sz="2400" b="1" dirty="0">
                <a:solidFill>
                  <a:srgbClr val="002060"/>
                </a:solidFill>
                <a:latin typeface="+mn-ea"/>
                <a:cs typeface="楷体_GB2312"/>
              </a:rPr>
              <a:t>PID</a:t>
            </a:r>
            <a:r>
              <a:rPr lang="zh-CN" altLang="en-US" sz="2400" b="1" dirty="0">
                <a:solidFill>
                  <a:srgbClr val="002060"/>
                </a:solidFill>
                <a:latin typeface="+mn-ea"/>
                <a:cs typeface="楷体_GB2312"/>
              </a:rPr>
              <a:t>计算出的控制量有可能溢出。即计算机运算得出的控制量</a:t>
            </a:r>
            <a:r>
              <a:rPr lang="en-US" altLang="zh-CN" sz="2400" b="1" dirty="0">
                <a:solidFill>
                  <a:srgbClr val="002060"/>
                </a:solidFill>
                <a:latin typeface="+mn-ea"/>
                <a:cs typeface="楷体_GB2312"/>
              </a:rPr>
              <a:t>u(k)</a:t>
            </a:r>
            <a:r>
              <a:rPr lang="zh-CN" altLang="en-US" sz="2400" b="1" dirty="0">
                <a:solidFill>
                  <a:srgbClr val="002060"/>
                </a:solidFill>
                <a:latin typeface="+mn-ea"/>
                <a:cs typeface="楷体_GB2312"/>
              </a:rPr>
              <a:t>超出</a:t>
            </a:r>
            <a:r>
              <a:rPr lang="en-US" altLang="zh-CN" sz="2400" b="1" dirty="0">
                <a:solidFill>
                  <a:srgbClr val="002060"/>
                </a:solidFill>
                <a:latin typeface="+mn-ea"/>
                <a:cs typeface="楷体_GB2312"/>
              </a:rPr>
              <a:t>D/A</a:t>
            </a:r>
            <a:r>
              <a:rPr lang="zh-CN" altLang="en-US" sz="2400" b="1" dirty="0">
                <a:solidFill>
                  <a:srgbClr val="002060"/>
                </a:solidFill>
                <a:latin typeface="+mn-ea"/>
                <a:cs typeface="楷体_GB2312"/>
              </a:rPr>
              <a:t>转换器所能表示的数值范围。</a:t>
            </a:r>
            <a:endParaRPr lang="en-US" altLang="zh-CN" sz="2400" b="1" dirty="0">
              <a:solidFill>
                <a:srgbClr val="002060"/>
              </a:solidFill>
              <a:latin typeface="+mn-ea"/>
              <a:cs typeface="楷体_GB2312"/>
            </a:endParaRPr>
          </a:p>
          <a:p>
            <a:pPr eaLnBrk="1" hangingPunct="1">
              <a:spcBef>
                <a:spcPct val="30000"/>
              </a:spcBef>
              <a:buFont typeface="Wingdings" panose="05000000000000000000" pitchFamily="2" charset="2"/>
              <a:buChar char="Ø"/>
            </a:pPr>
            <a:r>
              <a:rPr lang="zh-CN" altLang="en-US" sz="2400" b="1" dirty="0" smtClean="0">
                <a:solidFill>
                  <a:srgbClr val="002060"/>
                </a:solidFill>
                <a:latin typeface="+mn-ea"/>
                <a:cs typeface="Times New Roman" pitchFamily="18" charset="0"/>
              </a:rPr>
              <a:t>一般执行机构有两个极限位置，如调节阀全开或全关。假设</a:t>
            </a:r>
            <a:r>
              <a:rPr lang="en-US" altLang="zh-CN" sz="2400" b="1" dirty="0" smtClean="0">
                <a:solidFill>
                  <a:srgbClr val="002060"/>
                </a:solidFill>
                <a:latin typeface="+mn-ea"/>
                <a:cs typeface="Times New Roman" pitchFamily="18" charset="0"/>
              </a:rPr>
              <a:t>u(k)</a:t>
            </a:r>
            <a:r>
              <a:rPr lang="zh-CN" altLang="en-US" sz="2400" b="1" dirty="0" smtClean="0">
                <a:solidFill>
                  <a:srgbClr val="002060"/>
                </a:solidFill>
                <a:latin typeface="+mn-ea"/>
                <a:cs typeface="Times New Roman" pitchFamily="18" charset="0"/>
              </a:rPr>
              <a:t>为</a:t>
            </a:r>
            <a:r>
              <a:rPr lang="en-US" altLang="zh-CN" sz="2400" b="1" dirty="0" smtClean="0">
                <a:solidFill>
                  <a:srgbClr val="002060"/>
                </a:solidFill>
                <a:latin typeface="+mn-ea"/>
                <a:cs typeface="Times New Roman" pitchFamily="18" charset="0"/>
              </a:rPr>
              <a:t>FFH</a:t>
            </a:r>
            <a:r>
              <a:rPr lang="zh-CN" altLang="en-US" sz="2400" b="1" dirty="0" smtClean="0">
                <a:solidFill>
                  <a:srgbClr val="002060"/>
                </a:solidFill>
                <a:latin typeface="+mn-ea"/>
                <a:cs typeface="Times New Roman" pitchFamily="18" charset="0"/>
              </a:rPr>
              <a:t>时，调节阀全开；</a:t>
            </a:r>
            <a:r>
              <a:rPr lang="en-US" altLang="zh-CN" sz="2400" b="1" dirty="0" smtClean="0">
                <a:solidFill>
                  <a:srgbClr val="002060"/>
                </a:solidFill>
                <a:latin typeface="+mn-ea"/>
                <a:cs typeface="Times New Roman" pitchFamily="18" charset="0"/>
              </a:rPr>
              <a:t>u(k)</a:t>
            </a:r>
            <a:r>
              <a:rPr lang="zh-CN" altLang="en-US" sz="2400" b="1" dirty="0" smtClean="0">
                <a:solidFill>
                  <a:srgbClr val="002060"/>
                </a:solidFill>
                <a:latin typeface="+mn-ea"/>
                <a:cs typeface="Times New Roman" pitchFamily="18" charset="0"/>
              </a:rPr>
              <a:t>为</a:t>
            </a:r>
            <a:r>
              <a:rPr lang="en-US" altLang="zh-CN" sz="2400" b="1" dirty="0" smtClean="0">
                <a:solidFill>
                  <a:srgbClr val="002060"/>
                </a:solidFill>
                <a:latin typeface="+mn-ea"/>
                <a:cs typeface="Times New Roman" pitchFamily="18" charset="0"/>
              </a:rPr>
              <a:t>00H</a:t>
            </a:r>
            <a:r>
              <a:rPr lang="zh-CN" altLang="en-US" sz="2400" b="1" dirty="0" smtClean="0">
                <a:solidFill>
                  <a:srgbClr val="002060"/>
                </a:solidFill>
                <a:latin typeface="+mn-ea"/>
                <a:cs typeface="Times New Roman" pitchFamily="18" charset="0"/>
              </a:rPr>
              <a:t>时，调节阀全关。 </a:t>
            </a:r>
            <a:endParaRPr lang="en-US" altLang="zh-CN" sz="2400" b="1" dirty="0" smtClean="0">
              <a:solidFill>
                <a:srgbClr val="002060"/>
              </a:solidFill>
              <a:latin typeface="+mn-ea"/>
              <a:cs typeface="Times New Roman" pitchFamily="18" charset="0"/>
            </a:endParaRPr>
          </a:p>
          <a:p>
            <a:pPr algn="just" eaLnBrk="1" hangingPunct="1">
              <a:spcBef>
                <a:spcPct val="30000"/>
              </a:spcBef>
              <a:buSzPct val="70000"/>
              <a:buFont typeface="Wingdings" panose="05000000000000000000" pitchFamily="2" charset="2"/>
              <a:buChar char="Ø"/>
            </a:pPr>
            <a:r>
              <a:rPr lang="zh-CN" altLang="en-US" sz="2400" b="1" dirty="0" smtClean="0">
                <a:solidFill>
                  <a:srgbClr val="002060"/>
                </a:solidFill>
                <a:latin typeface="+mn-ea"/>
                <a:cs typeface="楷体_GB2312"/>
              </a:rPr>
              <a:t>如果</a:t>
            </a:r>
            <a:r>
              <a:rPr lang="zh-CN" altLang="en-US" sz="2400" b="1" dirty="0">
                <a:solidFill>
                  <a:srgbClr val="002060"/>
                </a:solidFill>
                <a:latin typeface="+mn-ea"/>
                <a:cs typeface="楷体_GB2312"/>
              </a:rPr>
              <a:t>执行机构已到极限位置，仍然不能消除偏差时，由于积分作用</a:t>
            </a:r>
            <a:r>
              <a:rPr lang="zh-CN" altLang="en-US" sz="2400" b="1" dirty="0" smtClean="0">
                <a:solidFill>
                  <a:srgbClr val="002060"/>
                </a:solidFill>
                <a:latin typeface="+mn-ea"/>
                <a:cs typeface="楷体_GB2312"/>
              </a:rPr>
              <a:t>，</a:t>
            </a:r>
            <a:r>
              <a:rPr lang="en-US" altLang="zh-CN" sz="2400" b="1" dirty="0" smtClean="0">
                <a:solidFill>
                  <a:srgbClr val="002060"/>
                </a:solidFill>
                <a:latin typeface="+mn-ea"/>
                <a:cs typeface="楷体_GB2312"/>
              </a:rPr>
              <a:t>PID</a:t>
            </a:r>
            <a:r>
              <a:rPr lang="zh-CN" altLang="en-US" sz="2400" b="1" dirty="0">
                <a:solidFill>
                  <a:srgbClr val="002060"/>
                </a:solidFill>
                <a:latin typeface="+mn-ea"/>
                <a:cs typeface="楷体_GB2312"/>
              </a:rPr>
              <a:t>控制所得的控制量继续增大或减小，但执行机构已无相应的动作，</a:t>
            </a:r>
            <a:r>
              <a:rPr lang="zh-CN" altLang="en-US" sz="2400" b="1" dirty="0">
                <a:solidFill>
                  <a:srgbClr val="FF0000"/>
                </a:solidFill>
                <a:latin typeface="+mn-ea"/>
                <a:cs typeface="楷体_GB2312"/>
              </a:rPr>
              <a:t>这就是积分饱和</a:t>
            </a:r>
            <a:r>
              <a:rPr lang="zh-CN" altLang="en-US" sz="2400" b="1" dirty="0" smtClean="0">
                <a:solidFill>
                  <a:srgbClr val="FF0000"/>
                </a:solidFill>
                <a:latin typeface="+mn-ea"/>
                <a:cs typeface="楷体_GB2312"/>
              </a:rPr>
              <a:t>。</a:t>
            </a:r>
            <a:endParaRPr lang="zh-CN" altLang="en-US" sz="2400" b="1" dirty="0">
              <a:solidFill>
                <a:srgbClr val="00FF00"/>
              </a:solidFill>
              <a:latin typeface="+mn-ea"/>
              <a:cs typeface="楷体_GB2312"/>
            </a:endParaRPr>
          </a:p>
        </p:txBody>
      </p:sp>
      <p:pic>
        <p:nvPicPr>
          <p:cNvPr id="2" name="图片 1">
            <a:extLst>
              <a:ext uri="{FF2B5EF4-FFF2-40B4-BE49-F238E27FC236}">
                <a16:creationId xmlns:a16="http://schemas.microsoft.com/office/drawing/2014/main" id="{A888773C-94A4-49BB-AF63-3AB7252D5676}"/>
              </a:ext>
            </a:extLst>
          </p:cNvPr>
          <p:cNvPicPr>
            <a:picLocks noChangeAspect="1"/>
          </p:cNvPicPr>
          <p:nvPr/>
        </p:nvPicPr>
        <p:blipFill>
          <a:blip r:embed="rId2"/>
          <a:stretch>
            <a:fillRect/>
          </a:stretch>
        </p:blipFill>
        <p:spPr>
          <a:xfrm>
            <a:off x="5576544" y="908720"/>
            <a:ext cx="3376217" cy="496855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6B6825BF-CC80-4756-B101-112B665613C5}"/>
              </a:ext>
            </a:extLst>
          </p:cNvPr>
          <p:cNvGraphicFramePr>
            <a:graphicFrameLocks noGrp="1"/>
          </p:cNvGraphicFramePr>
          <p:nvPr>
            <p:extLst>
              <p:ext uri="{D42A27DB-BD31-4B8C-83A1-F6EECF244321}">
                <p14:modId xmlns:p14="http://schemas.microsoft.com/office/powerpoint/2010/main" val="3167035354"/>
              </p:ext>
            </p:extLst>
          </p:nvPr>
        </p:nvGraphicFramePr>
        <p:xfrm>
          <a:off x="179511" y="908720"/>
          <a:ext cx="8784978" cy="4593276"/>
        </p:xfrm>
        <a:graphic>
          <a:graphicData uri="http://schemas.openxmlformats.org/drawingml/2006/table">
            <a:tbl>
              <a:tblPr firstRow="1" firstCol="1" bandRow="1">
                <a:tableStyleId>{5C22544A-7EE6-4342-B048-85BDC9FD1C3A}</a:tableStyleId>
              </a:tblPr>
              <a:tblGrid>
                <a:gridCol w="1464163">
                  <a:extLst>
                    <a:ext uri="{9D8B030D-6E8A-4147-A177-3AD203B41FA5}">
                      <a16:colId xmlns:a16="http://schemas.microsoft.com/office/drawing/2014/main" val="24173659"/>
                    </a:ext>
                  </a:extLst>
                </a:gridCol>
                <a:gridCol w="1464163">
                  <a:extLst>
                    <a:ext uri="{9D8B030D-6E8A-4147-A177-3AD203B41FA5}">
                      <a16:colId xmlns:a16="http://schemas.microsoft.com/office/drawing/2014/main" val="2856096973"/>
                    </a:ext>
                  </a:extLst>
                </a:gridCol>
                <a:gridCol w="1464163">
                  <a:extLst>
                    <a:ext uri="{9D8B030D-6E8A-4147-A177-3AD203B41FA5}">
                      <a16:colId xmlns:a16="http://schemas.microsoft.com/office/drawing/2014/main" val="3159238299"/>
                    </a:ext>
                  </a:extLst>
                </a:gridCol>
                <a:gridCol w="1464163">
                  <a:extLst>
                    <a:ext uri="{9D8B030D-6E8A-4147-A177-3AD203B41FA5}">
                      <a16:colId xmlns:a16="http://schemas.microsoft.com/office/drawing/2014/main" val="1971632840"/>
                    </a:ext>
                  </a:extLst>
                </a:gridCol>
                <a:gridCol w="1464163">
                  <a:extLst>
                    <a:ext uri="{9D8B030D-6E8A-4147-A177-3AD203B41FA5}">
                      <a16:colId xmlns:a16="http://schemas.microsoft.com/office/drawing/2014/main" val="3602188205"/>
                    </a:ext>
                  </a:extLst>
                </a:gridCol>
                <a:gridCol w="1464163">
                  <a:extLst>
                    <a:ext uri="{9D8B030D-6E8A-4147-A177-3AD203B41FA5}">
                      <a16:colId xmlns:a16="http://schemas.microsoft.com/office/drawing/2014/main" val="255571879"/>
                    </a:ext>
                  </a:extLst>
                </a:gridCol>
              </a:tblGrid>
              <a:tr h="0">
                <a:tc>
                  <a:txBody>
                    <a:bodyPr/>
                    <a:lstStyle/>
                    <a:p>
                      <a:pPr algn="ctr">
                        <a:spcAft>
                          <a:spcPts val="0"/>
                        </a:spcAft>
                      </a:pPr>
                      <a:r>
                        <a:rPr lang="zh-CN" sz="2000" kern="0" dirty="0">
                          <a:solidFill>
                            <a:srgbClr val="3333FF"/>
                          </a:solidFill>
                          <a:effectLst/>
                        </a:rPr>
                        <a:t>控制度</a:t>
                      </a:r>
                      <a:endParaRPr lang="zh-CN" sz="20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zh-CN" sz="2000" kern="0" dirty="0">
                          <a:solidFill>
                            <a:srgbClr val="3333FF"/>
                          </a:solidFill>
                          <a:effectLst/>
                        </a:rPr>
                        <a:t>控制规律</a:t>
                      </a:r>
                      <a:endParaRPr lang="zh-CN" sz="20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dirty="0">
                          <a:solidFill>
                            <a:srgbClr val="3333FF"/>
                          </a:solidFill>
                          <a:effectLst/>
                        </a:rPr>
                        <a:t>T/T</a:t>
                      </a:r>
                      <a:r>
                        <a:rPr lang="en-US" altLang="zh-CN" sz="2000" kern="0" baseline="-25000" dirty="0">
                          <a:solidFill>
                            <a:srgbClr val="3333FF"/>
                          </a:solidFill>
                          <a:effectLst/>
                        </a:rPr>
                        <a:t>k</a:t>
                      </a:r>
                      <a:endParaRPr lang="zh-CN" sz="20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dirty="0">
                          <a:solidFill>
                            <a:srgbClr val="3333FF"/>
                          </a:solidFill>
                          <a:effectLst/>
                        </a:rPr>
                        <a:t>K</a:t>
                      </a:r>
                      <a:r>
                        <a:rPr lang="en-US" sz="2000" kern="0" baseline="-25000" dirty="0">
                          <a:solidFill>
                            <a:srgbClr val="3333FF"/>
                          </a:solidFill>
                          <a:effectLst/>
                        </a:rPr>
                        <a:t>P</a:t>
                      </a:r>
                      <a:r>
                        <a:rPr lang="en-US" sz="2000" kern="0" dirty="0">
                          <a:solidFill>
                            <a:srgbClr val="3333FF"/>
                          </a:solidFill>
                          <a:effectLst/>
                        </a:rPr>
                        <a:t>/</a:t>
                      </a:r>
                      <a:r>
                        <a:rPr lang="el-GR" sz="2000" kern="0" dirty="0">
                          <a:solidFill>
                            <a:srgbClr val="3333FF"/>
                          </a:solidFill>
                          <a:effectLst/>
                          <a:ea typeface="宋体" panose="02010600030101010101" pitchFamily="2" charset="-122"/>
                        </a:rPr>
                        <a:t>δ</a:t>
                      </a:r>
                      <a:r>
                        <a:rPr lang="en-US" sz="2000" kern="0" baseline="-25000" dirty="0">
                          <a:solidFill>
                            <a:srgbClr val="3333FF"/>
                          </a:solidFill>
                          <a:effectLst/>
                        </a:rPr>
                        <a:t>S</a:t>
                      </a:r>
                      <a:endParaRPr lang="zh-CN" sz="20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dirty="0">
                          <a:solidFill>
                            <a:srgbClr val="3333FF"/>
                          </a:solidFill>
                          <a:effectLst/>
                        </a:rPr>
                        <a:t>T</a:t>
                      </a:r>
                      <a:r>
                        <a:rPr lang="en-US" sz="2000" kern="0" baseline="-25000" dirty="0">
                          <a:solidFill>
                            <a:srgbClr val="3333FF"/>
                          </a:solidFill>
                          <a:effectLst/>
                        </a:rPr>
                        <a:t>I</a:t>
                      </a:r>
                      <a:r>
                        <a:rPr lang="en-US" sz="2000" kern="0" dirty="0">
                          <a:solidFill>
                            <a:srgbClr val="3333FF"/>
                          </a:solidFill>
                          <a:effectLst/>
                        </a:rPr>
                        <a:t>/T</a:t>
                      </a:r>
                      <a:r>
                        <a:rPr lang="en-US" sz="2000" kern="0" baseline="-25000" dirty="0">
                          <a:solidFill>
                            <a:srgbClr val="3333FF"/>
                          </a:solidFill>
                          <a:effectLst/>
                        </a:rPr>
                        <a:t>k</a:t>
                      </a:r>
                      <a:endParaRPr lang="zh-CN" sz="20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dirty="0">
                          <a:solidFill>
                            <a:srgbClr val="3333FF"/>
                          </a:solidFill>
                          <a:effectLst/>
                        </a:rPr>
                        <a:t>T</a:t>
                      </a:r>
                      <a:r>
                        <a:rPr lang="en-US" sz="2000" kern="0" baseline="-25000" dirty="0">
                          <a:solidFill>
                            <a:srgbClr val="3333FF"/>
                          </a:solidFill>
                          <a:effectLst/>
                        </a:rPr>
                        <a:t>D</a:t>
                      </a:r>
                      <a:r>
                        <a:rPr lang="en-US" sz="2000" kern="0" dirty="0">
                          <a:solidFill>
                            <a:srgbClr val="3333FF"/>
                          </a:solidFill>
                          <a:effectLst/>
                        </a:rPr>
                        <a:t>/T</a:t>
                      </a:r>
                      <a:r>
                        <a:rPr lang="en-US" sz="2000" kern="0" baseline="-25000" dirty="0">
                          <a:solidFill>
                            <a:srgbClr val="3333FF"/>
                          </a:solidFill>
                          <a:effectLst/>
                        </a:rPr>
                        <a:t>k</a:t>
                      </a:r>
                      <a:endParaRPr lang="zh-CN" sz="20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186872037"/>
                  </a:ext>
                </a:extLst>
              </a:tr>
              <a:tr h="1072119">
                <a:tc>
                  <a:txBody>
                    <a:bodyPr/>
                    <a:lstStyle/>
                    <a:p>
                      <a:pPr algn="ctr">
                        <a:spcAft>
                          <a:spcPts val="0"/>
                        </a:spcAft>
                      </a:pPr>
                      <a:r>
                        <a:rPr lang="en-US" sz="2000" kern="0" dirty="0">
                          <a:solidFill>
                            <a:srgbClr val="3333FF"/>
                          </a:solidFill>
                          <a:effectLst/>
                        </a:rPr>
                        <a:t>1.05</a:t>
                      </a:r>
                      <a:endParaRPr lang="zh-CN" sz="20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dirty="0">
                          <a:effectLst/>
                        </a:rPr>
                        <a:t>PI</a:t>
                      </a:r>
                      <a:endParaRPr lang="zh-CN" sz="2000" kern="100" dirty="0">
                        <a:effectLst/>
                      </a:endParaRPr>
                    </a:p>
                    <a:p>
                      <a:pPr algn="ctr">
                        <a:spcAft>
                          <a:spcPts val="0"/>
                        </a:spcAft>
                      </a:pPr>
                      <a:r>
                        <a:rPr lang="en-US" sz="2000" kern="0" dirty="0">
                          <a:effectLst/>
                        </a:rPr>
                        <a:t>PID</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dirty="0">
                          <a:effectLst/>
                        </a:rPr>
                        <a:t>0.03</a:t>
                      </a:r>
                      <a:endParaRPr lang="zh-CN" sz="2000" kern="100" dirty="0">
                        <a:effectLst/>
                      </a:endParaRPr>
                    </a:p>
                    <a:p>
                      <a:pPr algn="ctr">
                        <a:spcAft>
                          <a:spcPts val="0"/>
                        </a:spcAft>
                      </a:pPr>
                      <a:r>
                        <a:rPr lang="en-US" sz="2000" kern="0" dirty="0">
                          <a:effectLst/>
                        </a:rPr>
                        <a:t>0.014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dirty="0">
                          <a:effectLst/>
                        </a:rPr>
                        <a:t>0.54</a:t>
                      </a:r>
                      <a:endParaRPr lang="zh-CN" sz="2000" kern="100" dirty="0">
                        <a:effectLst/>
                      </a:endParaRPr>
                    </a:p>
                    <a:p>
                      <a:pPr algn="ctr">
                        <a:spcAft>
                          <a:spcPts val="0"/>
                        </a:spcAft>
                      </a:pPr>
                      <a:r>
                        <a:rPr lang="en-US" sz="2000" kern="0" dirty="0">
                          <a:effectLst/>
                        </a:rPr>
                        <a:t>0.63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dirty="0">
                          <a:effectLst/>
                        </a:rPr>
                        <a:t>0.88</a:t>
                      </a:r>
                      <a:endParaRPr lang="zh-CN" sz="2000" kern="100" dirty="0">
                        <a:effectLst/>
                      </a:endParaRPr>
                    </a:p>
                    <a:p>
                      <a:pPr algn="ctr">
                        <a:spcAft>
                          <a:spcPts val="0"/>
                        </a:spcAft>
                      </a:pPr>
                      <a:r>
                        <a:rPr lang="en-US" sz="2000" kern="0" dirty="0">
                          <a:effectLst/>
                        </a:rPr>
                        <a:t>0.49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dirty="0">
                          <a:effectLst/>
                        </a:rPr>
                        <a:t>—</a:t>
                      </a:r>
                      <a:endParaRPr lang="zh-CN" sz="2000" kern="100" dirty="0">
                        <a:effectLst/>
                      </a:endParaRPr>
                    </a:p>
                    <a:p>
                      <a:pPr algn="ctr">
                        <a:spcAft>
                          <a:spcPts val="0"/>
                        </a:spcAft>
                      </a:pPr>
                      <a:r>
                        <a:rPr lang="en-US" sz="2000" kern="0" dirty="0">
                          <a:effectLst/>
                        </a:rPr>
                        <a:t>0.14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531525241"/>
                  </a:ext>
                </a:extLst>
              </a:tr>
              <a:tr h="1072119">
                <a:tc>
                  <a:txBody>
                    <a:bodyPr/>
                    <a:lstStyle/>
                    <a:p>
                      <a:pPr algn="ctr">
                        <a:spcAft>
                          <a:spcPts val="0"/>
                        </a:spcAft>
                      </a:pPr>
                      <a:r>
                        <a:rPr lang="en-US" sz="2000" kern="0" dirty="0">
                          <a:solidFill>
                            <a:srgbClr val="3333FF"/>
                          </a:solidFill>
                          <a:effectLst/>
                        </a:rPr>
                        <a:t>1.2</a:t>
                      </a:r>
                      <a:endParaRPr lang="zh-CN" sz="20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dirty="0">
                          <a:effectLst/>
                        </a:rPr>
                        <a:t>PI</a:t>
                      </a:r>
                      <a:endParaRPr lang="zh-CN" sz="2000" kern="100" dirty="0">
                        <a:effectLst/>
                      </a:endParaRPr>
                    </a:p>
                    <a:p>
                      <a:pPr algn="ctr">
                        <a:spcAft>
                          <a:spcPts val="0"/>
                        </a:spcAft>
                      </a:pPr>
                      <a:r>
                        <a:rPr lang="en-US" sz="2000" kern="0" dirty="0">
                          <a:effectLst/>
                        </a:rPr>
                        <a:t>PID</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a:effectLst/>
                        </a:rPr>
                        <a:t>0.05</a:t>
                      </a:r>
                      <a:endParaRPr lang="zh-CN" sz="2000" kern="100">
                        <a:effectLst/>
                      </a:endParaRPr>
                    </a:p>
                    <a:p>
                      <a:pPr algn="ctr">
                        <a:spcAft>
                          <a:spcPts val="0"/>
                        </a:spcAft>
                      </a:pPr>
                      <a:r>
                        <a:rPr lang="en-US" sz="2000" kern="0">
                          <a:effectLst/>
                        </a:rPr>
                        <a:t>0.045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a:effectLst/>
                        </a:rPr>
                        <a:t>0.49</a:t>
                      </a:r>
                      <a:endParaRPr lang="zh-CN" sz="2000" kern="100">
                        <a:effectLst/>
                      </a:endParaRPr>
                    </a:p>
                    <a:p>
                      <a:pPr algn="ctr">
                        <a:spcAft>
                          <a:spcPts val="0"/>
                        </a:spcAft>
                      </a:pPr>
                      <a:r>
                        <a:rPr lang="en-US" sz="2000" kern="0">
                          <a:effectLst/>
                        </a:rPr>
                        <a:t>0.47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a:effectLst/>
                        </a:rPr>
                        <a:t>0.91</a:t>
                      </a:r>
                      <a:endParaRPr lang="zh-CN" sz="2000" kern="100">
                        <a:effectLst/>
                      </a:endParaRPr>
                    </a:p>
                    <a:p>
                      <a:pPr algn="ctr">
                        <a:spcAft>
                          <a:spcPts val="0"/>
                        </a:spcAft>
                      </a:pPr>
                      <a:r>
                        <a:rPr lang="en-US" sz="2000" kern="0">
                          <a:effectLst/>
                        </a:rPr>
                        <a:t>0.47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a:effectLst/>
                        </a:rPr>
                        <a:t>—</a:t>
                      </a:r>
                      <a:endParaRPr lang="zh-CN" sz="2000" kern="100">
                        <a:effectLst/>
                      </a:endParaRPr>
                    </a:p>
                    <a:p>
                      <a:pPr algn="ctr">
                        <a:spcAft>
                          <a:spcPts val="0"/>
                        </a:spcAft>
                      </a:pPr>
                      <a:r>
                        <a:rPr lang="en-US" sz="2000" kern="0">
                          <a:effectLst/>
                        </a:rPr>
                        <a:t>0.16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696675959"/>
                  </a:ext>
                </a:extLst>
              </a:tr>
              <a:tr h="1072119">
                <a:tc>
                  <a:txBody>
                    <a:bodyPr/>
                    <a:lstStyle/>
                    <a:p>
                      <a:pPr algn="ctr">
                        <a:spcAft>
                          <a:spcPts val="0"/>
                        </a:spcAft>
                      </a:pPr>
                      <a:r>
                        <a:rPr lang="en-US" sz="2000" kern="0" dirty="0">
                          <a:solidFill>
                            <a:srgbClr val="3333FF"/>
                          </a:solidFill>
                          <a:effectLst/>
                        </a:rPr>
                        <a:t>1.5</a:t>
                      </a:r>
                      <a:endParaRPr lang="zh-CN" sz="20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dirty="0">
                          <a:effectLst/>
                        </a:rPr>
                        <a:t>PI</a:t>
                      </a:r>
                      <a:endParaRPr lang="zh-CN" sz="2000" kern="100" dirty="0">
                        <a:effectLst/>
                      </a:endParaRPr>
                    </a:p>
                    <a:p>
                      <a:pPr algn="ctr">
                        <a:spcAft>
                          <a:spcPts val="0"/>
                        </a:spcAft>
                      </a:pPr>
                      <a:r>
                        <a:rPr lang="en-US" sz="2000" kern="0" dirty="0">
                          <a:effectLst/>
                        </a:rPr>
                        <a:t>PID</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a:effectLst/>
                        </a:rPr>
                        <a:t>0.14</a:t>
                      </a:r>
                      <a:endParaRPr lang="zh-CN" sz="2000" kern="100">
                        <a:effectLst/>
                      </a:endParaRPr>
                    </a:p>
                    <a:p>
                      <a:pPr algn="ctr">
                        <a:spcAft>
                          <a:spcPts val="0"/>
                        </a:spcAft>
                      </a:pPr>
                      <a:r>
                        <a:rPr lang="en-US" sz="2000" kern="0">
                          <a:effectLst/>
                        </a:rPr>
                        <a:t>0.09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a:effectLst/>
                        </a:rPr>
                        <a:t>0.42</a:t>
                      </a:r>
                      <a:endParaRPr lang="zh-CN" sz="2000" kern="100">
                        <a:effectLst/>
                      </a:endParaRPr>
                    </a:p>
                    <a:p>
                      <a:pPr algn="ctr">
                        <a:spcAft>
                          <a:spcPts val="0"/>
                        </a:spcAft>
                      </a:pPr>
                      <a:r>
                        <a:rPr lang="en-US" sz="2000" kern="0">
                          <a:effectLst/>
                        </a:rPr>
                        <a:t>0.34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dirty="0">
                          <a:effectLst/>
                        </a:rPr>
                        <a:t>0.99</a:t>
                      </a:r>
                      <a:endParaRPr lang="zh-CN" sz="2000" kern="100" dirty="0">
                        <a:effectLst/>
                      </a:endParaRPr>
                    </a:p>
                    <a:p>
                      <a:pPr algn="ctr">
                        <a:spcAft>
                          <a:spcPts val="0"/>
                        </a:spcAft>
                      </a:pPr>
                      <a:r>
                        <a:rPr lang="en-US" sz="2000" kern="0" dirty="0">
                          <a:effectLst/>
                        </a:rPr>
                        <a:t>0.43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a:effectLst/>
                        </a:rPr>
                        <a:t>—</a:t>
                      </a:r>
                      <a:endParaRPr lang="zh-CN" sz="2000" kern="100">
                        <a:effectLst/>
                      </a:endParaRPr>
                    </a:p>
                    <a:p>
                      <a:pPr algn="ctr">
                        <a:spcAft>
                          <a:spcPts val="0"/>
                        </a:spcAft>
                      </a:pPr>
                      <a:r>
                        <a:rPr lang="en-US" sz="2000" kern="0">
                          <a:effectLst/>
                        </a:rPr>
                        <a:t>0.20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529457390"/>
                  </a:ext>
                </a:extLst>
              </a:tr>
              <a:tr h="1072119">
                <a:tc>
                  <a:txBody>
                    <a:bodyPr/>
                    <a:lstStyle/>
                    <a:p>
                      <a:pPr algn="ctr">
                        <a:spcAft>
                          <a:spcPts val="0"/>
                        </a:spcAft>
                      </a:pPr>
                      <a:r>
                        <a:rPr lang="en-US" sz="2000" kern="0" dirty="0">
                          <a:solidFill>
                            <a:srgbClr val="3333FF"/>
                          </a:solidFill>
                          <a:effectLst/>
                        </a:rPr>
                        <a:t>2.0</a:t>
                      </a:r>
                      <a:endParaRPr lang="zh-CN" sz="2000" kern="100" dirty="0">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a:effectLst/>
                        </a:rPr>
                        <a:t>PI</a:t>
                      </a:r>
                      <a:endParaRPr lang="zh-CN" sz="2000" kern="100">
                        <a:effectLst/>
                      </a:endParaRPr>
                    </a:p>
                    <a:p>
                      <a:pPr algn="ctr">
                        <a:spcAft>
                          <a:spcPts val="0"/>
                        </a:spcAft>
                      </a:pPr>
                      <a:r>
                        <a:rPr lang="en-US" sz="2000" kern="0">
                          <a:effectLst/>
                        </a:rPr>
                        <a:t>PID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dirty="0">
                          <a:effectLst/>
                        </a:rPr>
                        <a:t>0.22</a:t>
                      </a:r>
                      <a:endParaRPr lang="zh-CN" sz="2000" kern="100" dirty="0">
                        <a:effectLst/>
                      </a:endParaRPr>
                    </a:p>
                    <a:p>
                      <a:pPr algn="ctr">
                        <a:spcAft>
                          <a:spcPts val="0"/>
                        </a:spcAft>
                      </a:pPr>
                      <a:r>
                        <a:rPr lang="en-US" sz="2000" kern="0" dirty="0">
                          <a:effectLst/>
                        </a:rPr>
                        <a:t>0.16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dirty="0">
                          <a:effectLst/>
                        </a:rPr>
                        <a:t>0.36</a:t>
                      </a:r>
                      <a:endParaRPr lang="zh-CN" sz="2000" kern="100" dirty="0">
                        <a:effectLst/>
                      </a:endParaRPr>
                    </a:p>
                    <a:p>
                      <a:pPr algn="ctr">
                        <a:spcAft>
                          <a:spcPts val="0"/>
                        </a:spcAft>
                      </a:pPr>
                      <a:r>
                        <a:rPr lang="en-US" sz="2000" kern="0" dirty="0">
                          <a:effectLst/>
                        </a:rPr>
                        <a:t>0.27</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dirty="0">
                          <a:effectLst/>
                        </a:rPr>
                        <a:t>1.05</a:t>
                      </a:r>
                      <a:endParaRPr lang="zh-CN" sz="2000" kern="100" dirty="0">
                        <a:effectLst/>
                      </a:endParaRPr>
                    </a:p>
                    <a:p>
                      <a:pPr algn="ctr">
                        <a:spcAft>
                          <a:spcPts val="0"/>
                        </a:spcAft>
                      </a:pPr>
                      <a:r>
                        <a:rPr lang="en-US" sz="2000" kern="0" dirty="0">
                          <a:effectLst/>
                        </a:rPr>
                        <a:t>0.4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spcAft>
                          <a:spcPts val="0"/>
                        </a:spcAft>
                      </a:pPr>
                      <a:r>
                        <a:rPr lang="en-US" sz="2000" kern="0" dirty="0">
                          <a:effectLst/>
                        </a:rPr>
                        <a:t>—</a:t>
                      </a:r>
                      <a:endParaRPr lang="zh-CN" sz="2000" kern="100" dirty="0">
                        <a:effectLst/>
                      </a:endParaRPr>
                    </a:p>
                    <a:p>
                      <a:pPr algn="ctr">
                        <a:spcAft>
                          <a:spcPts val="0"/>
                        </a:spcAft>
                      </a:pPr>
                      <a:r>
                        <a:rPr lang="en-US" sz="2000" kern="0" dirty="0">
                          <a:effectLst/>
                        </a:rPr>
                        <a:t>0.22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694272204"/>
                  </a:ext>
                </a:extLst>
              </a:tr>
            </a:tbl>
          </a:graphicData>
        </a:graphic>
      </p:graphicFrame>
    </p:spTree>
    <p:extLst>
      <p:ext uri="{BB962C8B-B14F-4D97-AF65-F5344CB8AC3E}">
        <p14:creationId xmlns:p14="http://schemas.microsoft.com/office/powerpoint/2010/main" val="1171714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idx="1"/>
          </p:nvPr>
        </p:nvSpPr>
        <p:spPr>
          <a:xfrm>
            <a:off x="0" y="1289944"/>
            <a:ext cx="9144000" cy="3384376"/>
          </a:xfrm>
        </p:spPr>
        <p:txBody>
          <a:bodyPr/>
          <a:lstStyle/>
          <a:p>
            <a:pPr indent="0" eaLnBrk="1" hangingPunct="1">
              <a:spcBef>
                <a:spcPct val="0"/>
              </a:spcBef>
              <a:buFont typeface="Wingdings" pitchFamily="2" charset="2"/>
              <a:buNone/>
              <a:defRPr/>
            </a:pPr>
            <a:r>
              <a:rPr lang="zh-CN" altLang="en-US" sz="2200" b="1" dirty="0" smtClean="0">
                <a:solidFill>
                  <a:srgbClr val="002060"/>
                </a:solidFill>
                <a:latin typeface="+mn-ea"/>
              </a:rPr>
              <a:t>	扩充</a:t>
            </a:r>
            <a:r>
              <a:rPr lang="zh-CN" altLang="en-US" sz="2200" b="1" dirty="0">
                <a:solidFill>
                  <a:srgbClr val="002060"/>
                </a:solidFill>
                <a:latin typeface="+mn-ea"/>
              </a:rPr>
              <a:t>响应曲线法是一种开环整定方法。用扩充响应曲线法整定</a:t>
            </a:r>
            <a:r>
              <a:rPr lang="en-US" altLang="zh-CN" sz="2200" b="1" dirty="0">
                <a:solidFill>
                  <a:srgbClr val="002060"/>
                </a:solidFill>
                <a:latin typeface="+mn-ea"/>
              </a:rPr>
              <a:t>T</a:t>
            </a:r>
            <a:r>
              <a:rPr lang="zh-CN" altLang="en-US" sz="2200" b="1" dirty="0">
                <a:solidFill>
                  <a:srgbClr val="002060"/>
                </a:solidFill>
                <a:latin typeface="+mn-ea"/>
              </a:rPr>
              <a:t>和</a:t>
            </a:r>
            <a:r>
              <a:rPr lang="en-US" altLang="zh-CN" sz="2200" b="1" dirty="0">
                <a:solidFill>
                  <a:srgbClr val="002060"/>
                </a:solidFill>
                <a:latin typeface="+mn-ea"/>
              </a:rPr>
              <a:t>K</a:t>
            </a:r>
            <a:r>
              <a:rPr lang="en-US" altLang="zh-CN" sz="2200" b="1" baseline="-30000" dirty="0">
                <a:solidFill>
                  <a:srgbClr val="002060"/>
                </a:solidFill>
                <a:latin typeface="+mn-ea"/>
              </a:rPr>
              <a:t>P</a:t>
            </a:r>
            <a:r>
              <a:rPr lang="en-US" altLang="zh-CN" sz="2200" b="1" dirty="0">
                <a:solidFill>
                  <a:srgbClr val="002060"/>
                </a:solidFill>
                <a:latin typeface="+mn-ea"/>
              </a:rPr>
              <a:t>、T</a:t>
            </a:r>
            <a:r>
              <a:rPr lang="en-US" altLang="zh-CN" sz="2200" b="1" baseline="-30000" dirty="0">
                <a:solidFill>
                  <a:srgbClr val="002060"/>
                </a:solidFill>
                <a:latin typeface="+mn-ea"/>
              </a:rPr>
              <a:t>I</a:t>
            </a:r>
            <a:r>
              <a:rPr lang="en-US" altLang="zh-CN" sz="2200" b="1" dirty="0">
                <a:solidFill>
                  <a:srgbClr val="002060"/>
                </a:solidFill>
                <a:latin typeface="+mn-ea"/>
              </a:rPr>
              <a:t>、T</a:t>
            </a:r>
            <a:r>
              <a:rPr lang="en-US" altLang="zh-CN" sz="2200" b="1" baseline="-30000" dirty="0">
                <a:solidFill>
                  <a:srgbClr val="002060"/>
                </a:solidFill>
                <a:latin typeface="+mn-ea"/>
              </a:rPr>
              <a:t>D</a:t>
            </a:r>
            <a:r>
              <a:rPr lang="zh-CN" altLang="en-US" sz="2200" b="1" dirty="0">
                <a:solidFill>
                  <a:srgbClr val="002060"/>
                </a:solidFill>
                <a:latin typeface="+mn-ea"/>
              </a:rPr>
              <a:t>的步骤如下： </a:t>
            </a:r>
            <a:endParaRPr lang="en-US" altLang="zh-CN" sz="2200" b="1" dirty="0">
              <a:solidFill>
                <a:srgbClr val="002060"/>
              </a:solidFill>
              <a:latin typeface="+mn-ea"/>
            </a:endParaRPr>
          </a:p>
          <a:p>
            <a:pPr marL="702900" indent="0">
              <a:spcBef>
                <a:spcPts val="600"/>
              </a:spcBef>
              <a:spcAft>
                <a:spcPts val="0"/>
              </a:spcAft>
              <a:buSzTx/>
              <a:buNone/>
              <a:defRPr/>
            </a:pPr>
            <a:r>
              <a:rPr lang="zh-CN" altLang="en-US" sz="2200" b="1" dirty="0" smtClean="0">
                <a:solidFill>
                  <a:srgbClr val="002060"/>
                </a:solidFill>
                <a:latin typeface="+mn-ea"/>
              </a:rPr>
              <a:t>①</a:t>
            </a:r>
            <a:r>
              <a:rPr lang="zh-CN" altLang="en-US" sz="2200" b="1" dirty="0">
                <a:solidFill>
                  <a:srgbClr val="002060"/>
                </a:solidFill>
                <a:latin typeface="+mn-ea"/>
              </a:rPr>
              <a:t>数字控制器不接入控制系统，让系统处于手动操作状态下，将被调量调节到给定值附近，并使之稳定下来。然后给对象一个阶跃输入信号。</a:t>
            </a:r>
            <a:endParaRPr kumimoji="0" lang="zh-CN" altLang="en-US" sz="2200" b="1" dirty="0">
              <a:solidFill>
                <a:srgbClr val="002060"/>
              </a:solidFill>
              <a:latin typeface="+mn-ea"/>
            </a:endParaRPr>
          </a:p>
          <a:p>
            <a:pPr marL="702900" indent="0">
              <a:spcBef>
                <a:spcPts val="600"/>
              </a:spcBef>
              <a:spcAft>
                <a:spcPts val="0"/>
              </a:spcAft>
              <a:buSzTx/>
              <a:buNone/>
              <a:defRPr/>
            </a:pPr>
            <a:r>
              <a:rPr lang="zh-CN" altLang="en-US" sz="2200" b="1" dirty="0">
                <a:solidFill>
                  <a:srgbClr val="002060"/>
                </a:solidFill>
                <a:latin typeface="+mn-ea"/>
              </a:rPr>
              <a:t>②用记录仪表记录被调量在阶跃输入下的整个变化过程曲线 </a:t>
            </a:r>
            <a:endParaRPr kumimoji="0" lang="zh-CN" altLang="en-US" sz="2200" b="1" dirty="0">
              <a:solidFill>
                <a:srgbClr val="002060"/>
              </a:solidFill>
              <a:latin typeface="+mn-ea"/>
            </a:endParaRPr>
          </a:p>
          <a:p>
            <a:pPr marL="702900" indent="0">
              <a:spcBef>
                <a:spcPts val="600"/>
              </a:spcBef>
              <a:spcAft>
                <a:spcPts val="0"/>
              </a:spcAft>
              <a:buSzTx/>
              <a:buNone/>
              <a:defRPr/>
            </a:pPr>
            <a:r>
              <a:rPr lang="zh-CN" altLang="en-US" sz="2200" b="1" dirty="0">
                <a:solidFill>
                  <a:srgbClr val="002060"/>
                </a:solidFill>
                <a:latin typeface="+mn-ea"/>
              </a:rPr>
              <a:t>③在曲线最大斜率处作切线，求得滞后时间</a:t>
            </a:r>
            <a:r>
              <a:rPr lang="en-US" altLang="zh-CN" sz="2200" b="1" dirty="0">
                <a:solidFill>
                  <a:srgbClr val="002060"/>
                </a:solidFill>
                <a:latin typeface="+mn-ea"/>
              </a:rPr>
              <a:t>τ，</a:t>
            </a:r>
            <a:r>
              <a:rPr lang="zh-CN" altLang="en-US" sz="2200" b="1" dirty="0">
                <a:solidFill>
                  <a:srgbClr val="002060"/>
                </a:solidFill>
                <a:latin typeface="+mn-ea"/>
              </a:rPr>
              <a:t>被控对象时间常数</a:t>
            </a:r>
            <a:r>
              <a:rPr lang="en-US" altLang="zh-CN" sz="2200" b="1" dirty="0">
                <a:solidFill>
                  <a:srgbClr val="002060"/>
                </a:solidFill>
                <a:latin typeface="+mn-ea"/>
              </a:rPr>
              <a:t>T</a:t>
            </a:r>
            <a:r>
              <a:rPr lang="en-US" altLang="zh-CN" sz="2200" b="1" baseline="-25000" dirty="0">
                <a:solidFill>
                  <a:srgbClr val="002060"/>
                </a:solidFill>
                <a:latin typeface="+mn-ea"/>
              </a:rPr>
              <a:t>P</a:t>
            </a:r>
            <a:r>
              <a:rPr lang="zh-CN" altLang="en-US" sz="2200" b="1" dirty="0">
                <a:solidFill>
                  <a:srgbClr val="002060"/>
                </a:solidFill>
                <a:latin typeface="+mn-ea"/>
              </a:rPr>
              <a:t>以及它们的比值</a:t>
            </a:r>
            <a:r>
              <a:rPr lang="en-US" altLang="zh-CN" sz="2200" b="1" dirty="0" err="1">
                <a:solidFill>
                  <a:srgbClr val="002060"/>
                </a:solidFill>
                <a:latin typeface="+mn-ea"/>
              </a:rPr>
              <a:t>T</a:t>
            </a:r>
            <a:r>
              <a:rPr lang="en-US" altLang="zh-CN" sz="2200" b="1" baseline="-25000" dirty="0" err="1">
                <a:solidFill>
                  <a:srgbClr val="002060"/>
                </a:solidFill>
                <a:latin typeface="+mn-ea"/>
              </a:rPr>
              <a:t>P</a:t>
            </a:r>
            <a:r>
              <a:rPr lang="en-US" altLang="zh-CN" sz="2200" b="1" dirty="0" err="1">
                <a:solidFill>
                  <a:srgbClr val="002060"/>
                </a:solidFill>
                <a:latin typeface="+mn-ea"/>
              </a:rPr>
              <a:t>／τ</a:t>
            </a:r>
            <a:r>
              <a:rPr lang="en-US" altLang="zh-CN" sz="2200" b="1" dirty="0">
                <a:solidFill>
                  <a:srgbClr val="002060"/>
                </a:solidFill>
                <a:latin typeface="+mn-ea"/>
              </a:rPr>
              <a:t> ，</a:t>
            </a:r>
            <a:r>
              <a:rPr lang="zh-CN" altLang="en-US" sz="2200" b="1" dirty="0">
                <a:solidFill>
                  <a:srgbClr val="002060"/>
                </a:solidFill>
                <a:latin typeface="+mn-ea"/>
              </a:rPr>
              <a:t>查表得数字控制器的</a:t>
            </a:r>
            <a:r>
              <a:rPr lang="en-US" altLang="zh-CN" sz="2200" b="1" dirty="0">
                <a:solidFill>
                  <a:srgbClr val="002060"/>
                </a:solidFill>
                <a:latin typeface="+mn-ea"/>
              </a:rPr>
              <a:t>K</a:t>
            </a:r>
            <a:r>
              <a:rPr lang="en-US" altLang="zh-CN" sz="2200" b="1" baseline="-30000" dirty="0">
                <a:solidFill>
                  <a:srgbClr val="002060"/>
                </a:solidFill>
                <a:latin typeface="+mn-ea"/>
              </a:rPr>
              <a:t>P</a:t>
            </a:r>
            <a:r>
              <a:rPr lang="en-US" altLang="zh-CN" sz="2200" b="1" dirty="0">
                <a:solidFill>
                  <a:srgbClr val="002060"/>
                </a:solidFill>
                <a:latin typeface="+mn-ea"/>
              </a:rPr>
              <a:t>、T</a:t>
            </a:r>
            <a:r>
              <a:rPr lang="en-US" altLang="zh-CN" sz="2200" b="1" baseline="-30000" dirty="0">
                <a:solidFill>
                  <a:srgbClr val="002060"/>
                </a:solidFill>
                <a:latin typeface="+mn-ea"/>
              </a:rPr>
              <a:t>I</a:t>
            </a:r>
            <a:r>
              <a:rPr lang="en-US" altLang="zh-CN" sz="2200" b="1" dirty="0">
                <a:solidFill>
                  <a:srgbClr val="002060"/>
                </a:solidFill>
                <a:latin typeface="+mn-ea"/>
              </a:rPr>
              <a:t>、T</a:t>
            </a:r>
            <a:r>
              <a:rPr lang="en-US" altLang="zh-CN" sz="2200" b="1" baseline="-30000" dirty="0">
                <a:solidFill>
                  <a:srgbClr val="002060"/>
                </a:solidFill>
                <a:latin typeface="+mn-ea"/>
              </a:rPr>
              <a:t>D</a:t>
            </a:r>
            <a:r>
              <a:rPr lang="zh-CN" altLang="en-US" sz="2200" b="1" dirty="0">
                <a:solidFill>
                  <a:srgbClr val="002060"/>
                </a:solidFill>
                <a:latin typeface="+mn-ea"/>
              </a:rPr>
              <a:t>及采样周期</a:t>
            </a:r>
            <a:r>
              <a:rPr lang="en-US" altLang="zh-CN" sz="2200" b="1" dirty="0">
                <a:solidFill>
                  <a:srgbClr val="002060"/>
                </a:solidFill>
                <a:latin typeface="+mn-ea"/>
              </a:rPr>
              <a:t>T。</a:t>
            </a:r>
            <a:endParaRPr lang="zh-CN" altLang="en-US" sz="2200" b="1" dirty="0">
              <a:solidFill>
                <a:srgbClr val="002060"/>
              </a:solidFill>
              <a:latin typeface="+mn-ea"/>
            </a:endParaRPr>
          </a:p>
        </p:txBody>
      </p:sp>
      <p:graphicFrame>
        <p:nvGraphicFramePr>
          <p:cNvPr id="28675" name="Object 4"/>
          <p:cNvGraphicFramePr>
            <a:graphicFrameLocks noChangeAspect="1"/>
          </p:cNvGraphicFramePr>
          <p:nvPr>
            <p:extLst>
              <p:ext uri="{D42A27DB-BD31-4B8C-83A1-F6EECF244321}">
                <p14:modId xmlns:p14="http://schemas.microsoft.com/office/powerpoint/2010/main" val="59979154"/>
              </p:ext>
            </p:extLst>
          </p:nvPr>
        </p:nvGraphicFramePr>
        <p:xfrm>
          <a:off x="2616899" y="4437112"/>
          <a:ext cx="3888432" cy="2280066"/>
        </p:xfrm>
        <a:graphic>
          <a:graphicData uri="http://schemas.openxmlformats.org/presentationml/2006/ole">
            <mc:AlternateContent xmlns:mc="http://schemas.openxmlformats.org/markup-compatibility/2006">
              <mc:Choice xmlns:v="urn:schemas-microsoft-com:vml" Requires="v">
                <p:oleObj spid="_x0000_s28727" name="幻灯片" r:id="rId3" imgW="3048000" imgH="2286000" progId="PowerPoint.Slide.8">
                  <p:embed/>
                </p:oleObj>
              </mc:Choice>
              <mc:Fallback>
                <p:oleObj name="幻灯片" r:id="rId3" imgW="3048000" imgH="2286000" progId="PowerPoint.Slid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6899" y="4437112"/>
                        <a:ext cx="3888432" cy="2280066"/>
                      </a:xfrm>
                      <a:prstGeom prst="rect">
                        <a:avLst/>
                      </a:prstGeom>
                      <a:noFill/>
                    </p:spPr>
                  </p:pic>
                </p:oleObj>
              </mc:Fallback>
            </mc:AlternateContent>
          </a:graphicData>
        </a:graphic>
      </p:graphicFrame>
      <p:sp>
        <p:nvSpPr>
          <p:cNvPr id="28676" name="Rectangle 6"/>
          <p:cNvSpPr>
            <a:spLocks noChangeArrowheads="1"/>
          </p:cNvSpPr>
          <p:nvPr/>
        </p:nvSpPr>
        <p:spPr bwMode="auto">
          <a:xfrm>
            <a:off x="2622041" y="620688"/>
            <a:ext cx="3611886" cy="523220"/>
          </a:xfrm>
          <a:prstGeom prst="rect">
            <a:avLst/>
          </a:prstGeom>
          <a:noFill/>
          <a:ln w="12700" cap="sq">
            <a:noFill/>
            <a:miter lim="800000"/>
            <a:headEnd type="none" w="sm" len="sm"/>
            <a:tailEnd type="none" w="sm" len="sm"/>
          </a:ln>
          <a:effectLst/>
        </p:spPr>
        <p:txBody>
          <a:bodyPr wrap="none">
            <a:spAutoFit/>
          </a:bodyPr>
          <a:lstStyle/>
          <a:p>
            <a:pPr>
              <a:buClr>
                <a:schemeClr val="accent2"/>
              </a:buClr>
              <a:buSzPct val="80000"/>
              <a:buFont typeface="Wingdings" pitchFamily="2" charset="2"/>
              <a:buNone/>
            </a:pPr>
            <a:r>
              <a:rPr lang="zh-CN" altLang="en-US" sz="2800" b="1" dirty="0">
                <a:solidFill>
                  <a:srgbClr val="FF0000"/>
                </a:solidFill>
                <a:latin typeface="+mj-ea"/>
                <a:ea typeface="+mj-ea"/>
                <a:cs typeface="楷体_GB2312"/>
              </a:rPr>
              <a:t>（2）扩充响应曲线法</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E8F82AE8-943F-4EEA-816D-CB47BF3C82A9}"/>
              </a:ext>
            </a:extLst>
          </p:cNvPr>
          <p:cNvGraphicFramePr>
            <a:graphicFrameLocks noGrp="1"/>
          </p:cNvGraphicFramePr>
          <p:nvPr>
            <p:extLst>
              <p:ext uri="{D42A27DB-BD31-4B8C-83A1-F6EECF244321}">
                <p14:modId xmlns:p14="http://schemas.microsoft.com/office/powerpoint/2010/main" val="1248619970"/>
              </p:ext>
            </p:extLst>
          </p:nvPr>
        </p:nvGraphicFramePr>
        <p:xfrm>
          <a:off x="755576" y="1052736"/>
          <a:ext cx="7632846" cy="4710472"/>
        </p:xfrm>
        <a:graphic>
          <a:graphicData uri="http://schemas.openxmlformats.org/drawingml/2006/table">
            <a:tbl>
              <a:tblPr firstRow="1" firstCol="1" bandRow="1">
                <a:tableStyleId>{5C22544A-7EE6-4342-B048-85BDC9FD1C3A}</a:tableStyleId>
              </a:tblPr>
              <a:tblGrid>
                <a:gridCol w="1272141">
                  <a:extLst>
                    <a:ext uri="{9D8B030D-6E8A-4147-A177-3AD203B41FA5}">
                      <a16:colId xmlns:a16="http://schemas.microsoft.com/office/drawing/2014/main" val="3572311273"/>
                    </a:ext>
                  </a:extLst>
                </a:gridCol>
                <a:gridCol w="1272141">
                  <a:extLst>
                    <a:ext uri="{9D8B030D-6E8A-4147-A177-3AD203B41FA5}">
                      <a16:colId xmlns:a16="http://schemas.microsoft.com/office/drawing/2014/main" val="348363420"/>
                    </a:ext>
                  </a:extLst>
                </a:gridCol>
                <a:gridCol w="1272141">
                  <a:extLst>
                    <a:ext uri="{9D8B030D-6E8A-4147-A177-3AD203B41FA5}">
                      <a16:colId xmlns:a16="http://schemas.microsoft.com/office/drawing/2014/main" val="2752050124"/>
                    </a:ext>
                  </a:extLst>
                </a:gridCol>
                <a:gridCol w="1376414">
                  <a:extLst>
                    <a:ext uri="{9D8B030D-6E8A-4147-A177-3AD203B41FA5}">
                      <a16:colId xmlns:a16="http://schemas.microsoft.com/office/drawing/2014/main" val="3745380991"/>
                    </a:ext>
                  </a:extLst>
                </a:gridCol>
                <a:gridCol w="1167868">
                  <a:extLst>
                    <a:ext uri="{9D8B030D-6E8A-4147-A177-3AD203B41FA5}">
                      <a16:colId xmlns:a16="http://schemas.microsoft.com/office/drawing/2014/main" val="2780275329"/>
                    </a:ext>
                  </a:extLst>
                </a:gridCol>
                <a:gridCol w="1272141">
                  <a:extLst>
                    <a:ext uri="{9D8B030D-6E8A-4147-A177-3AD203B41FA5}">
                      <a16:colId xmlns:a16="http://schemas.microsoft.com/office/drawing/2014/main" val="1579076019"/>
                    </a:ext>
                  </a:extLst>
                </a:gridCol>
              </a:tblGrid>
              <a:tr h="0">
                <a:tc>
                  <a:txBody>
                    <a:bodyPr/>
                    <a:lstStyle/>
                    <a:p>
                      <a:pPr algn="ctr">
                        <a:spcAft>
                          <a:spcPts val="0"/>
                        </a:spcAft>
                      </a:pPr>
                      <a:r>
                        <a:rPr lang="zh-CN" sz="2400" kern="0" dirty="0">
                          <a:ln>
                            <a:noFill/>
                          </a:ln>
                          <a:solidFill>
                            <a:srgbClr val="3333FF"/>
                          </a:solidFill>
                          <a:effectLst/>
                        </a:rPr>
                        <a:t>控制度</a:t>
                      </a:r>
                      <a:endParaRPr lang="zh-CN" sz="2400" kern="100" dirty="0">
                        <a:ln>
                          <a:noFill/>
                        </a:ln>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zh-CN" sz="2400" kern="0" dirty="0">
                          <a:ln>
                            <a:noFill/>
                          </a:ln>
                          <a:solidFill>
                            <a:srgbClr val="3333FF"/>
                          </a:solidFill>
                          <a:effectLst/>
                        </a:rPr>
                        <a:t>控制规律</a:t>
                      </a:r>
                      <a:endParaRPr lang="zh-CN" sz="2400" kern="100" dirty="0">
                        <a:ln>
                          <a:noFill/>
                        </a:ln>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000" kern="0" dirty="0">
                          <a:ln>
                            <a:noFill/>
                          </a:ln>
                          <a:solidFill>
                            <a:srgbClr val="3333FF"/>
                          </a:solidFill>
                          <a:effectLst/>
                        </a:rPr>
                        <a:t>T/τ</a:t>
                      </a:r>
                      <a:endParaRPr lang="zh-CN" sz="2000" kern="100" dirty="0">
                        <a:ln>
                          <a:noFill/>
                        </a:ln>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000" kern="0" dirty="0">
                          <a:ln>
                            <a:noFill/>
                          </a:ln>
                          <a:solidFill>
                            <a:srgbClr val="3333FF"/>
                          </a:solidFill>
                          <a:effectLst/>
                        </a:rPr>
                        <a:t>K</a:t>
                      </a:r>
                      <a:r>
                        <a:rPr lang="en-US" sz="2000" kern="0" baseline="-25000" dirty="0">
                          <a:ln>
                            <a:noFill/>
                          </a:ln>
                          <a:solidFill>
                            <a:srgbClr val="3333FF"/>
                          </a:solidFill>
                          <a:effectLst/>
                        </a:rPr>
                        <a:t>P</a:t>
                      </a:r>
                      <a:r>
                        <a:rPr lang="en-US" sz="2000" kern="0" dirty="0">
                          <a:ln>
                            <a:noFill/>
                          </a:ln>
                          <a:solidFill>
                            <a:srgbClr val="3333FF"/>
                          </a:solidFill>
                          <a:effectLst/>
                        </a:rPr>
                        <a:t>/(T</a:t>
                      </a:r>
                      <a:r>
                        <a:rPr lang="en-US" sz="2000" kern="0" baseline="-25000" dirty="0">
                          <a:ln>
                            <a:noFill/>
                          </a:ln>
                          <a:solidFill>
                            <a:srgbClr val="3333FF"/>
                          </a:solidFill>
                          <a:effectLst/>
                        </a:rPr>
                        <a:t>p</a:t>
                      </a:r>
                      <a:r>
                        <a:rPr lang="en-US" sz="2000" kern="0" dirty="0">
                          <a:ln>
                            <a:noFill/>
                          </a:ln>
                          <a:solidFill>
                            <a:srgbClr val="3333FF"/>
                          </a:solidFill>
                          <a:effectLst/>
                        </a:rPr>
                        <a:t>·τ</a:t>
                      </a:r>
                      <a:r>
                        <a:rPr lang="en-US" sz="2000" kern="0" baseline="30000" dirty="0">
                          <a:ln>
                            <a:noFill/>
                          </a:ln>
                          <a:solidFill>
                            <a:srgbClr val="3333FF"/>
                          </a:solidFill>
                          <a:effectLst/>
                        </a:rPr>
                        <a:t>-1</a:t>
                      </a:r>
                      <a:r>
                        <a:rPr lang="en-US" sz="2000" kern="0" dirty="0">
                          <a:ln>
                            <a:noFill/>
                          </a:ln>
                          <a:solidFill>
                            <a:srgbClr val="3333FF"/>
                          </a:solidFill>
                          <a:effectLst/>
                        </a:rPr>
                        <a:t>)</a:t>
                      </a:r>
                      <a:endParaRPr lang="zh-CN" sz="2000" kern="100" dirty="0">
                        <a:ln>
                          <a:noFill/>
                        </a:ln>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000" kern="0" dirty="0">
                          <a:ln>
                            <a:noFill/>
                          </a:ln>
                          <a:solidFill>
                            <a:srgbClr val="3333FF"/>
                          </a:solidFill>
                          <a:effectLst/>
                        </a:rPr>
                        <a:t>T</a:t>
                      </a:r>
                      <a:r>
                        <a:rPr lang="en-US" sz="2000" kern="0" baseline="-25000" dirty="0">
                          <a:ln>
                            <a:noFill/>
                          </a:ln>
                          <a:solidFill>
                            <a:srgbClr val="3333FF"/>
                          </a:solidFill>
                          <a:effectLst/>
                        </a:rPr>
                        <a:t>I</a:t>
                      </a:r>
                      <a:r>
                        <a:rPr lang="en-US" sz="2000" kern="0" dirty="0">
                          <a:ln>
                            <a:noFill/>
                          </a:ln>
                          <a:solidFill>
                            <a:srgbClr val="3333FF"/>
                          </a:solidFill>
                          <a:effectLst/>
                        </a:rPr>
                        <a:t>/τ</a:t>
                      </a:r>
                      <a:endParaRPr lang="zh-CN" sz="2000" kern="100" dirty="0">
                        <a:ln>
                          <a:noFill/>
                        </a:ln>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000" kern="0" dirty="0">
                          <a:ln>
                            <a:noFill/>
                          </a:ln>
                          <a:solidFill>
                            <a:srgbClr val="3333FF"/>
                          </a:solidFill>
                          <a:effectLst/>
                        </a:rPr>
                        <a:t>T</a:t>
                      </a:r>
                      <a:r>
                        <a:rPr lang="en-US" sz="2000" kern="0" baseline="-25000" dirty="0">
                          <a:ln>
                            <a:noFill/>
                          </a:ln>
                          <a:solidFill>
                            <a:srgbClr val="3333FF"/>
                          </a:solidFill>
                          <a:effectLst/>
                        </a:rPr>
                        <a:t>D</a:t>
                      </a:r>
                      <a:r>
                        <a:rPr lang="en-US" sz="2000" kern="0" dirty="0">
                          <a:ln>
                            <a:noFill/>
                          </a:ln>
                          <a:solidFill>
                            <a:srgbClr val="3333FF"/>
                          </a:solidFill>
                          <a:effectLst/>
                        </a:rPr>
                        <a:t>/τ</a:t>
                      </a:r>
                      <a:endParaRPr lang="zh-CN" sz="2000" kern="100" dirty="0">
                        <a:ln>
                          <a:noFill/>
                        </a:ln>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52435731"/>
                  </a:ext>
                </a:extLst>
              </a:tr>
              <a:tr h="994738">
                <a:tc>
                  <a:txBody>
                    <a:bodyPr/>
                    <a:lstStyle/>
                    <a:p>
                      <a:pPr algn="ctr">
                        <a:spcAft>
                          <a:spcPts val="0"/>
                        </a:spcAft>
                      </a:pPr>
                      <a:r>
                        <a:rPr lang="en-US" sz="2400" kern="0" dirty="0">
                          <a:ln>
                            <a:noFill/>
                          </a:ln>
                          <a:solidFill>
                            <a:srgbClr val="3333FF"/>
                          </a:solidFill>
                          <a:effectLst/>
                        </a:rPr>
                        <a:t>1.05</a:t>
                      </a:r>
                      <a:endParaRPr lang="zh-CN" sz="2400" kern="100" dirty="0">
                        <a:ln>
                          <a:noFill/>
                        </a:ln>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400" kern="0" dirty="0">
                          <a:ln>
                            <a:noFill/>
                          </a:ln>
                          <a:solidFill>
                            <a:srgbClr val="002060"/>
                          </a:solidFill>
                          <a:effectLst/>
                        </a:rPr>
                        <a:t>PI</a:t>
                      </a:r>
                      <a:endParaRPr lang="zh-CN" sz="2400" kern="100" dirty="0">
                        <a:ln>
                          <a:noFill/>
                        </a:ln>
                        <a:solidFill>
                          <a:srgbClr val="002060"/>
                        </a:solidFill>
                        <a:effectLst/>
                      </a:endParaRPr>
                    </a:p>
                    <a:p>
                      <a:pPr algn="ctr">
                        <a:spcAft>
                          <a:spcPts val="0"/>
                        </a:spcAft>
                      </a:pPr>
                      <a:r>
                        <a:rPr lang="en-US" sz="2400" kern="0" dirty="0">
                          <a:ln>
                            <a:noFill/>
                          </a:ln>
                          <a:solidFill>
                            <a:srgbClr val="002060"/>
                          </a:solidFill>
                          <a:effectLst/>
                        </a:rPr>
                        <a:t>PID</a:t>
                      </a:r>
                      <a:endParaRPr lang="zh-CN" sz="2400" kern="100" dirty="0">
                        <a:ln>
                          <a:noFill/>
                        </a:ln>
                        <a:solidFill>
                          <a:srgbClr val="00206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400" kern="0" dirty="0">
                          <a:ln>
                            <a:noFill/>
                          </a:ln>
                          <a:solidFill>
                            <a:srgbClr val="002060"/>
                          </a:solidFill>
                          <a:effectLst/>
                        </a:rPr>
                        <a:t>0.1</a:t>
                      </a:r>
                      <a:endParaRPr lang="zh-CN" sz="2400" kern="100" dirty="0">
                        <a:ln>
                          <a:noFill/>
                        </a:ln>
                        <a:solidFill>
                          <a:srgbClr val="002060"/>
                        </a:solidFill>
                        <a:effectLst/>
                      </a:endParaRPr>
                    </a:p>
                    <a:p>
                      <a:pPr algn="ctr">
                        <a:spcAft>
                          <a:spcPts val="0"/>
                        </a:spcAft>
                      </a:pPr>
                      <a:r>
                        <a:rPr lang="en-US" sz="2400" kern="0" dirty="0">
                          <a:ln>
                            <a:noFill/>
                          </a:ln>
                          <a:solidFill>
                            <a:srgbClr val="002060"/>
                          </a:solidFill>
                          <a:effectLst/>
                        </a:rPr>
                        <a:t>0.05</a:t>
                      </a:r>
                      <a:endParaRPr lang="zh-CN" sz="2400" kern="100" dirty="0">
                        <a:ln>
                          <a:noFill/>
                        </a:ln>
                        <a:solidFill>
                          <a:srgbClr val="00206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400" kern="0" dirty="0">
                          <a:ln>
                            <a:noFill/>
                          </a:ln>
                          <a:solidFill>
                            <a:srgbClr val="002060"/>
                          </a:solidFill>
                          <a:effectLst/>
                        </a:rPr>
                        <a:t>0.84</a:t>
                      </a:r>
                      <a:endParaRPr lang="zh-CN" sz="2400" kern="100" dirty="0">
                        <a:ln>
                          <a:noFill/>
                        </a:ln>
                        <a:solidFill>
                          <a:srgbClr val="002060"/>
                        </a:solidFill>
                        <a:effectLst/>
                      </a:endParaRPr>
                    </a:p>
                    <a:p>
                      <a:pPr algn="ctr">
                        <a:spcAft>
                          <a:spcPts val="0"/>
                        </a:spcAft>
                      </a:pPr>
                      <a:r>
                        <a:rPr lang="en-US" sz="2400" kern="0" dirty="0">
                          <a:ln>
                            <a:noFill/>
                          </a:ln>
                          <a:solidFill>
                            <a:srgbClr val="002060"/>
                          </a:solidFill>
                          <a:effectLst/>
                        </a:rPr>
                        <a:t>1.15</a:t>
                      </a:r>
                      <a:endParaRPr lang="zh-CN" sz="2400" kern="100" dirty="0">
                        <a:ln>
                          <a:noFill/>
                        </a:ln>
                        <a:solidFill>
                          <a:srgbClr val="00206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400" kern="0">
                          <a:ln>
                            <a:noFill/>
                          </a:ln>
                          <a:solidFill>
                            <a:srgbClr val="002060"/>
                          </a:solidFill>
                          <a:effectLst/>
                        </a:rPr>
                        <a:t>3.4</a:t>
                      </a:r>
                      <a:endParaRPr lang="zh-CN" sz="2400" kern="100">
                        <a:ln>
                          <a:noFill/>
                        </a:ln>
                        <a:solidFill>
                          <a:srgbClr val="002060"/>
                        </a:solidFill>
                        <a:effectLst/>
                      </a:endParaRPr>
                    </a:p>
                    <a:p>
                      <a:pPr algn="ctr">
                        <a:spcAft>
                          <a:spcPts val="0"/>
                        </a:spcAft>
                      </a:pPr>
                      <a:r>
                        <a:rPr lang="en-US" sz="2400" kern="0">
                          <a:ln>
                            <a:noFill/>
                          </a:ln>
                          <a:solidFill>
                            <a:srgbClr val="002060"/>
                          </a:solidFill>
                          <a:effectLst/>
                        </a:rPr>
                        <a:t>2.0</a:t>
                      </a:r>
                      <a:endParaRPr lang="zh-CN" sz="2400" kern="100">
                        <a:ln>
                          <a:noFill/>
                        </a:ln>
                        <a:solidFill>
                          <a:srgbClr val="00206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400" kern="0">
                          <a:ln>
                            <a:noFill/>
                          </a:ln>
                          <a:solidFill>
                            <a:srgbClr val="002060"/>
                          </a:solidFill>
                          <a:effectLst/>
                        </a:rPr>
                        <a:t>—</a:t>
                      </a:r>
                      <a:endParaRPr lang="zh-CN" sz="2400" kern="100">
                        <a:ln>
                          <a:noFill/>
                        </a:ln>
                        <a:solidFill>
                          <a:srgbClr val="002060"/>
                        </a:solidFill>
                        <a:effectLst/>
                      </a:endParaRPr>
                    </a:p>
                    <a:p>
                      <a:pPr algn="ctr">
                        <a:spcAft>
                          <a:spcPts val="0"/>
                        </a:spcAft>
                      </a:pPr>
                      <a:r>
                        <a:rPr lang="en-US" sz="2400" kern="0">
                          <a:ln>
                            <a:noFill/>
                          </a:ln>
                          <a:solidFill>
                            <a:srgbClr val="002060"/>
                          </a:solidFill>
                          <a:effectLst/>
                        </a:rPr>
                        <a:t>0.45</a:t>
                      </a:r>
                      <a:endParaRPr lang="zh-CN" sz="2400" kern="100">
                        <a:ln>
                          <a:noFill/>
                        </a:ln>
                        <a:solidFill>
                          <a:srgbClr val="00206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82434760"/>
                  </a:ext>
                </a:extLst>
              </a:tr>
              <a:tr h="994738">
                <a:tc>
                  <a:txBody>
                    <a:bodyPr/>
                    <a:lstStyle/>
                    <a:p>
                      <a:pPr algn="ctr">
                        <a:spcAft>
                          <a:spcPts val="0"/>
                        </a:spcAft>
                      </a:pPr>
                      <a:r>
                        <a:rPr lang="en-US" sz="2400" kern="0">
                          <a:ln>
                            <a:noFill/>
                          </a:ln>
                          <a:solidFill>
                            <a:srgbClr val="3333FF"/>
                          </a:solidFill>
                          <a:effectLst/>
                        </a:rPr>
                        <a:t>1.2</a:t>
                      </a:r>
                      <a:endParaRPr lang="zh-CN" sz="2400" kern="100">
                        <a:ln>
                          <a:noFill/>
                        </a:ln>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400" kern="0" dirty="0">
                          <a:ln>
                            <a:noFill/>
                          </a:ln>
                          <a:solidFill>
                            <a:srgbClr val="002060"/>
                          </a:solidFill>
                          <a:effectLst/>
                        </a:rPr>
                        <a:t>PI</a:t>
                      </a:r>
                      <a:endParaRPr lang="zh-CN" sz="2400" kern="100" dirty="0">
                        <a:ln>
                          <a:noFill/>
                        </a:ln>
                        <a:solidFill>
                          <a:srgbClr val="002060"/>
                        </a:solidFill>
                        <a:effectLst/>
                      </a:endParaRPr>
                    </a:p>
                    <a:p>
                      <a:pPr algn="ctr">
                        <a:spcAft>
                          <a:spcPts val="0"/>
                        </a:spcAft>
                      </a:pPr>
                      <a:r>
                        <a:rPr lang="en-US" sz="2400" kern="0" dirty="0">
                          <a:ln>
                            <a:noFill/>
                          </a:ln>
                          <a:solidFill>
                            <a:srgbClr val="002060"/>
                          </a:solidFill>
                          <a:effectLst/>
                        </a:rPr>
                        <a:t>PID</a:t>
                      </a:r>
                      <a:endParaRPr lang="zh-CN" sz="2400" kern="100" dirty="0">
                        <a:ln>
                          <a:noFill/>
                        </a:ln>
                        <a:solidFill>
                          <a:srgbClr val="00206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400" kern="0" dirty="0">
                          <a:ln>
                            <a:noFill/>
                          </a:ln>
                          <a:solidFill>
                            <a:srgbClr val="002060"/>
                          </a:solidFill>
                          <a:effectLst/>
                        </a:rPr>
                        <a:t>0.2</a:t>
                      </a:r>
                      <a:endParaRPr lang="zh-CN" sz="2400" kern="100" dirty="0">
                        <a:ln>
                          <a:noFill/>
                        </a:ln>
                        <a:solidFill>
                          <a:srgbClr val="002060"/>
                        </a:solidFill>
                        <a:effectLst/>
                      </a:endParaRPr>
                    </a:p>
                    <a:p>
                      <a:pPr algn="ctr">
                        <a:spcAft>
                          <a:spcPts val="0"/>
                        </a:spcAft>
                      </a:pPr>
                      <a:r>
                        <a:rPr lang="en-US" sz="2400" kern="0" dirty="0">
                          <a:ln>
                            <a:noFill/>
                          </a:ln>
                          <a:solidFill>
                            <a:srgbClr val="002060"/>
                          </a:solidFill>
                          <a:effectLst/>
                        </a:rPr>
                        <a:t>0.16</a:t>
                      </a:r>
                      <a:endParaRPr lang="zh-CN" sz="2400" kern="100" dirty="0">
                        <a:ln>
                          <a:noFill/>
                        </a:ln>
                        <a:solidFill>
                          <a:srgbClr val="00206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400" kern="0" dirty="0">
                          <a:ln>
                            <a:noFill/>
                          </a:ln>
                          <a:solidFill>
                            <a:srgbClr val="002060"/>
                          </a:solidFill>
                          <a:effectLst/>
                        </a:rPr>
                        <a:t>0.73</a:t>
                      </a:r>
                      <a:endParaRPr lang="zh-CN" sz="2400" kern="100" dirty="0">
                        <a:ln>
                          <a:noFill/>
                        </a:ln>
                        <a:solidFill>
                          <a:srgbClr val="002060"/>
                        </a:solidFill>
                        <a:effectLst/>
                      </a:endParaRPr>
                    </a:p>
                    <a:p>
                      <a:pPr algn="ctr">
                        <a:spcAft>
                          <a:spcPts val="0"/>
                        </a:spcAft>
                      </a:pPr>
                      <a:r>
                        <a:rPr lang="en-US" sz="2400" kern="0" dirty="0">
                          <a:ln>
                            <a:noFill/>
                          </a:ln>
                          <a:solidFill>
                            <a:srgbClr val="002060"/>
                          </a:solidFill>
                          <a:effectLst/>
                        </a:rPr>
                        <a:t>1.0</a:t>
                      </a:r>
                      <a:endParaRPr lang="zh-CN" sz="2400" kern="100" dirty="0">
                        <a:ln>
                          <a:noFill/>
                        </a:ln>
                        <a:solidFill>
                          <a:srgbClr val="00206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400" kern="0" dirty="0">
                          <a:ln>
                            <a:noFill/>
                          </a:ln>
                          <a:solidFill>
                            <a:srgbClr val="002060"/>
                          </a:solidFill>
                          <a:effectLst/>
                        </a:rPr>
                        <a:t>3.6</a:t>
                      </a:r>
                      <a:endParaRPr lang="zh-CN" sz="2400" kern="100" dirty="0">
                        <a:ln>
                          <a:noFill/>
                        </a:ln>
                        <a:solidFill>
                          <a:srgbClr val="002060"/>
                        </a:solidFill>
                        <a:effectLst/>
                      </a:endParaRPr>
                    </a:p>
                    <a:p>
                      <a:pPr algn="ctr">
                        <a:spcAft>
                          <a:spcPts val="0"/>
                        </a:spcAft>
                      </a:pPr>
                      <a:r>
                        <a:rPr lang="en-US" sz="2400" kern="0" dirty="0">
                          <a:ln>
                            <a:noFill/>
                          </a:ln>
                          <a:solidFill>
                            <a:srgbClr val="002060"/>
                          </a:solidFill>
                          <a:effectLst/>
                        </a:rPr>
                        <a:t>1.9</a:t>
                      </a:r>
                      <a:endParaRPr lang="zh-CN" sz="2400" kern="100" dirty="0">
                        <a:ln>
                          <a:noFill/>
                        </a:ln>
                        <a:solidFill>
                          <a:srgbClr val="00206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400" kern="0" dirty="0">
                          <a:ln>
                            <a:noFill/>
                          </a:ln>
                          <a:solidFill>
                            <a:srgbClr val="002060"/>
                          </a:solidFill>
                          <a:effectLst/>
                        </a:rPr>
                        <a:t>—</a:t>
                      </a:r>
                      <a:endParaRPr lang="zh-CN" sz="2400" kern="100" dirty="0">
                        <a:ln>
                          <a:noFill/>
                        </a:ln>
                        <a:solidFill>
                          <a:srgbClr val="002060"/>
                        </a:solidFill>
                        <a:effectLst/>
                      </a:endParaRPr>
                    </a:p>
                    <a:p>
                      <a:pPr algn="ctr">
                        <a:spcAft>
                          <a:spcPts val="0"/>
                        </a:spcAft>
                      </a:pPr>
                      <a:r>
                        <a:rPr lang="en-US" sz="2400" kern="0" dirty="0">
                          <a:ln>
                            <a:noFill/>
                          </a:ln>
                          <a:solidFill>
                            <a:srgbClr val="002060"/>
                          </a:solidFill>
                          <a:effectLst/>
                        </a:rPr>
                        <a:t>0.55</a:t>
                      </a:r>
                      <a:endParaRPr lang="zh-CN" sz="2400" kern="100" dirty="0">
                        <a:ln>
                          <a:noFill/>
                        </a:ln>
                        <a:solidFill>
                          <a:srgbClr val="00206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087283944"/>
                  </a:ext>
                </a:extLst>
              </a:tr>
              <a:tr h="994738">
                <a:tc>
                  <a:txBody>
                    <a:bodyPr/>
                    <a:lstStyle/>
                    <a:p>
                      <a:pPr algn="ctr">
                        <a:spcAft>
                          <a:spcPts val="0"/>
                        </a:spcAft>
                      </a:pPr>
                      <a:r>
                        <a:rPr lang="en-US" sz="2400" kern="0">
                          <a:ln>
                            <a:noFill/>
                          </a:ln>
                          <a:solidFill>
                            <a:srgbClr val="3333FF"/>
                          </a:solidFill>
                          <a:effectLst/>
                        </a:rPr>
                        <a:t>1.5</a:t>
                      </a:r>
                      <a:endParaRPr lang="zh-CN" sz="2400" kern="100">
                        <a:ln>
                          <a:noFill/>
                        </a:ln>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400" kern="0">
                          <a:ln>
                            <a:noFill/>
                          </a:ln>
                          <a:solidFill>
                            <a:srgbClr val="002060"/>
                          </a:solidFill>
                          <a:effectLst/>
                        </a:rPr>
                        <a:t>PI</a:t>
                      </a:r>
                      <a:endParaRPr lang="zh-CN" sz="2400" kern="100">
                        <a:ln>
                          <a:noFill/>
                        </a:ln>
                        <a:solidFill>
                          <a:srgbClr val="002060"/>
                        </a:solidFill>
                        <a:effectLst/>
                      </a:endParaRPr>
                    </a:p>
                    <a:p>
                      <a:pPr algn="ctr">
                        <a:spcAft>
                          <a:spcPts val="0"/>
                        </a:spcAft>
                      </a:pPr>
                      <a:r>
                        <a:rPr lang="en-US" sz="2400" kern="0">
                          <a:ln>
                            <a:noFill/>
                          </a:ln>
                          <a:solidFill>
                            <a:srgbClr val="002060"/>
                          </a:solidFill>
                          <a:effectLst/>
                        </a:rPr>
                        <a:t>PID</a:t>
                      </a:r>
                      <a:endParaRPr lang="zh-CN" sz="2400" kern="100">
                        <a:ln>
                          <a:noFill/>
                        </a:ln>
                        <a:solidFill>
                          <a:srgbClr val="00206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400" kern="0" dirty="0">
                          <a:ln>
                            <a:noFill/>
                          </a:ln>
                          <a:solidFill>
                            <a:srgbClr val="002060"/>
                          </a:solidFill>
                          <a:effectLst/>
                        </a:rPr>
                        <a:t>0.5</a:t>
                      </a:r>
                      <a:endParaRPr lang="zh-CN" sz="2400" kern="100" dirty="0">
                        <a:ln>
                          <a:noFill/>
                        </a:ln>
                        <a:solidFill>
                          <a:srgbClr val="002060"/>
                        </a:solidFill>
                        <a:effectLst/>
                      </a:endParaRPr>
                    </a:p>
                    <a:p>
                      <a:pPr algn="ctr">
                        <a:spcAft>
                          <a:spcPts val="0"/>
                        </a:spcAft>
                      </a:pPr>
                      <a:r>
                        <a:rPr lang="en-US" sz="2400" kern="0" dirty="0">
                          <a:ln>
                            <a:noFill/>
                          </a:ln>
                          <a:solidFill>
                            <a:srgbClr val="002060"/>
                          </a:solidFill>
                          <a:effectLst/>
                        </a:rPr>
                        <a:t>0.34</a:t>
                      </a:r>
                      <a:endParaRPr lang="zh-CN" sz="2400" kern="100" dirty="0">
                        <a:ln>
                          <a:noFill/>
                        </a:ln>
                        <a:solidFill>
                          <a:srgbClr val="00206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400" kern="0" dirty="0">
                          <a:ln>
                            <a:noFill/>
                          </a:ln>
                          <a:solidFill>
                            <a:srgbClr val="002060"/>
                          </a:solidFill>
                          <a:effectLst/>
                        </a:rPr>
                        <a:t>0.68</a:t>
                      </a:r>
                      <a:endParaRPr lang="zh-CN" sz="2400" kern="100" dirty="0">
                        <a:ln>
                          <a:noFill/>
                        </a:ln>
                        <a:solidFill>
                          <a:srgbClr val="002060"/>
                        </a:solidFill>
                        <a:effectLst/>
                      </a:endParaRPr>
                    </a:p>
                    <a:p>
                      <a:pPr algn="ctr">
                        <a:spcAft>
                          <a:spcPts val="0"/>
                        </a:spcAft>
                      </a:pPr>
                      <a:r>
                        <a:rPr lang="en-US" sz="2400" kern="0" dirty="0">
                          <a:ln>
                            <a:noFill/>
                          </a:ln>
                          <a:solidFill>
                            <a:srgbClr val="002060"/>
                          </a:solidFill>
                          <a:effectLst/>
                        </a:rPr>
                        <a:t>0.85</a:t>
                      </a:r>
                      <a:endParaRPr lang="zh-CN" sz="2400" kern="100" dirty="0">
                        <a:ln>
                          <a:noFill/>
                        </a:ln>
                        <a:solidFill>
                          <a:srgbClr val="00206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400" kern="0" dirty="0">
                          <a:ln>
                            <a:noFill/>
                          </a:ln>
                          <a:solidFill>
                            <a:srgbClr val="002060"/>
                          </a:solidFill>
                          <a:effectLst/>
                        </a:rPr>
                        <a:t>3.9</a:t>
                      </a:r>
                      <a:endParaRPr lang="zh-CN" sz="2400" kern="100" dirty="0">
                        <a:ln>
                          <a:noFill/>
                        </a:ln>
                        <a:solidFill>
                          <a:srgbClr val="002060"/>
                        </a:solidFill>
                        <a:effectLst/>
                      </a:endParaRPr>
                    </a:p>
                    <a:p>
                      <a:pPr algn="ctr">
                        <a:spcAft>
                          <a:spcPts val="0"/>
                        </a:spcAft>
                      </a:pPr>
                      <a:r>
                        <a:rPr lang="en-US" sz="2400" kern="0" dirty="0">
                          <a:ln>
                            <a:noFill/>
                          </a:ln>
                          <a:solidFill>
                            <a:srgbClr val="002060"/>
                          </a:solidFill>
                          <a:effectLst/>
                        </a:rPr>
                        <a:t>1.62</a:t>
                      </a:r>
                      <a:endParaRPr lang="zh-CN" sz="2400" kern="100" dirty="0">
                        <a:ln>
                          <a:noFill/>
                        </a:ln>
                        <a:solidFill>
                          <a:srgbClr val="00206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400" kern="0" dirty="0">
                          <a:ln>
                            <a:noFill/>
                          </a:ln>
                          <a:solidFill>
                            <a:srgbClr val="002060"/>
                          </a:solidFill>
                          <a:effectLst/>
                        </a:rPr>
                        <a:t>—</a:t>
                      </a:r>
                      <a:endParaRPr lang="zh-CN" sz="2400" kern="100" dirty="0">
                        <a:ln>
                          <a:noFill/>
                        </a:ln>
                        <a:solidFill>
                          <a:srgbClr val="002060"/>
                        </a:solidFill>
                        <a:effectLst/>
                      </a:endParaRPr>
                    </a:p>
                    <a:p>
                      <a:pPr algn="ctr">
                        <a:spcAft>
                          <a:spcPts val="0"/>
                        </a:spcAft>
                      </a:pPr>
                      <a:r>
                        <a:rPr lang="en-US" sz="2400" kern="0" dirty="0">
                          <a:ln>
                            <a:noFill/>
                          </a:ln>
                          <a:solidFill>
                            <a:srgbClr val="002060"/>
                          </a:solidFill>
                          <a:effectLst/>
                        </a:rPr>
                        <a:t>0.65</a:t>
                      </a:r>
                      <a:endParaRPr lang="zh-CN" sz="2400" kern="100" dirty="0">
                        <a:ln>
                          <a:noFill/>
                        </a:ln>
                        <a:solidFill>
                          <a:srgbClr val="00206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085908939"/>
                  </a:ext>
                </a:extLst>
              </a:tr>
              <a:tr h="994738">
                <a:tc>
                  <a:txBody>
                    <a:bodyPr/>
                    <a:lstStyle/>
                    <a:p>
                      <a:pPr algn="ctr">
                        <a:spcAft>
                          <a:spcPts val="0"/>
                        </a:spcAft>
                      </a:pPr>
                      <a:r>
                        <a:rPr lang="en-US" sz="2400" kern="0" dirty="0">
                          <a:ln>
                            <a:noFill/>
                          </a:ln>
                          <a:solidFill>
                            <a:srgbClr val="3333FF"/>
                          </a:solidFill>
                          <a:effectLst/>
                        </a:rPr>
                        <a:t>2.0</a:t>
                      </a:r>
                      <a:endParaRPr lang="zh-CN" sz="2400" kern="100" dirty="0">
                        <a:ln>
                          <a:noFill/>
                        </a:ln>
                        <a:solidFill>
                          <a:srgbClr val="3333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400" kern="0">
                          <a:ln>
                            <a:noFill/>
                          </a:ln>
                          <a:solidFill>
                            <a:srgbClr val="002060"/>
                          </a:solidFill>
                          <a:effectLst/>
                        </a:rPr>
                        <a:t>PI</a:t>
                      </a:r>
                      <a:endParaRPr lang="zh-CN" sz="2400" kern="100">
                        <a:ln>
                          <a:noFill/>
                        </a:ln>
                        <a:solidFill>
                          <a:srgbClr val="002060"/>
                        </a:solidFill>
                        <a:effectLst/>
                      </a:endParaRPr>
                    </a:p>
                    <a:p>
                      <a:pPr algn="ctr">
                        <a:spcAft>
                          <a:spcPts val="0"/>
                        </a:spcAft>
                      </a:pPr>
                      <a:r>
                        <a:rPr lang="en-US" sz="2400" kern="0">
                          <a:ln>
                            <a:noFill/>
                          </a:ln>
                          <a:solidFill>
                            <a:srgbClr val="002060"/>
                          </a:solidFill>
                          <a:effectLst/>
                        </a:rPr>
                        <a:t>PID</a:t>
                      </a:r>
                      <a:endParaRPr lang="zh-CN" sz="2400" kern="100">
                        <a:ln>
                          <a:noFill/>
                        </a:ln>
                        <a:solidFill>
                          <a:srgbClr val="00206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400" kern="0">
                          <a:ln>
                            <a:noFill/>
                          </a:ln>
                          <a:solidFill>
                            <a:srgbClr val="002060"/>
                          </a:solidFill>
                          <a:effectLst/>
                        </a:rPr>
                        <a:t>0.8</a:t>
                      </a:r>
                      <a:endParaRPr lang="zh-CN" sz="2400" kern="100">
                        <a:ln>
                          <a:noFill/>
                        </a:ln>
                        <a:solidFill>
                          <a:srgbClr val="002060"/>
                        </a:solidFill>
                        <a:effectLst/>
                      </a:endParaRPr>
                    </a:p>
                    <a:p>
                      <a:pPr algn="ctr">
                        <a:spcAft>
                          <a:spcPts val="0"/>
                        </a:spcAft>
                      </a:pPr>
                      <a:r>
                        <a:rPr lang="en-US" sz="2400" kern="0">
                          <a:ln>
                            <a:noFill/>
                          </a:ln>
                          <a:solidFill>
                            <a:srgbClr val="002060"/>
                          </a:solidFill>
                          <a:effectLst/>
                        </a:rPr>
                        <a:t>0.6</a:t>
                      </a:r>
                      <a:endParaRPr lang="zh-CN" sz="2400" kern="100">
                        <a:ln>
                          <a:noFill/>
                        </a:ln>
                        <a:solidFill>
                          <a:srgbClr val="00206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400" kern="0" dirty="0">
                          <a:ln>
                            <a:noFill/>
                          </a:ln>
                          <a:solidFill>
                            <a:srgbClr val="002060"/>
                          </a:solidFill>
                          <a:effectLst/>
                        </a:rPr>
                        <a:t>0.57</a:t>
                      </a:r>
                      <a:endParaRPr lang="zh-CN" sz="2400" kern="100" dirty="0">
                        <a:ln>
                          <a:noFill/>
                        </a:ln>
                        <a:solidFill>
                          <a:srgbClr val="002060"/>
                        </a:solidFill>
                        <a:effectLst/>
                      </a:endParaRPr>
                    </a:p>
                    <a:p>
                      <a:pPr algn="ctr">
                        <a:spcAft>
                          <a:spcPts val="0"/>
                        </a:spcAft>
                      </a:pPr>
                      <a:r>
                        <a:rPr lang="en-US" sz="2400" kern="0" dirty="0">
                          <a:ln>
                            <a:noFill/>
                          </a:ln>
                          <a:solidFill>
                            <a:srgbClr val="002060"/>
                          </a:solidFill>
                          <a:effectLst/>
                        </a:rPr>
                        <a:t>0.6</a:t>
                      </a:r>
                      <a:endParaRPr lang="zh-CN" sz="2400" kern="100" dirty="0">
                        <a:ln>
                          <a:noFill/>
                        </a:ln>
                        <a:solidFill>
                          <a:srgbClr val="00206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400" kern="0" dirty="0">
                          <a:ln>
                            <a:noFill/>
                          </a:ln>
                          <a:solidFill>
                            <a:srgbClr val="002060"/>
                          </a:solidFill>
                          <a:effectLst/>
                        </a:rPr>
                        <a:t>4.2</a:t>
                      </a:r>
                      <a:endParaRPr lang="zh-CN" sz="2400" kern="100" dirty="0">
                        <a:ln>
                          <a:noFill/>
                        </a:ln>
                        <a:solidFill>
                          <a:srgbClr val="002060"/>
                        </a:solidFill>
                        <a:effectLst/>
                      </a:endParaRPr>
                    </a:p>
                    <a:p>
                      <a:pPr algn="ctr">
                        <a:spcAft>
                          <a:spcPts val="0"/>
                        </a:spcAft>
                      </a:pPr>
                      <a:r>
                        <a:rPr lang="en-US" sz="2400" kern="0" dirty="0">
                          <a:ln>
                            <a:noFill/>
                          </a:ln>
                          <a:solidFill>
                            <a:srgbClr val="002060"/>
                          </a:solidFill>
                          <a:effectLst/>
                        </a:rPr>
                        <a:t>1.5</a:t>
                      </a:r>
                      <a:endParaRPr lang="zh-CN" sz="2400" kern="100" dirty="0">
                        <a:ln>
                          <a:noFill/>
                        </a:ln>
                        <a:solidFill>
                          <a:srgbClr val="00206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spcAft>
                          <a:spcPts val="0"/>
                        </a:spcAft>
                      </a:pPr>
                      <a:r>
                        <a:rPr lang="en-US" sz="2400" kern="0" dirty="0">
                          <a:ln>
                            <a:noFill/>
                          </a:ln>
                          <a:solidFill>
                            <a:srgbClr val="002060"/>
                          </a:solidFill>
                          <a:effectLst/>
                        </a:rPr>
                        <a:t>—</a:t>
                      </a:r>
                      <a:endParaRPr lang="zh-CN" sz="2400" kern="100" dirty="0">
                        <a:ln>
                          <a:noFill/>
                        </a:ln>
                        <a:solidFill>
                          <a:srgbClr val="002060"/>
                        </a:solidFill>
                        <a:effectLst/>
                      </a:endParaRPr>
                    </a:p>
                    <a:p>
                      <a:pPr algn="ctr">
                        <a:spcAft>
                          <a:spcPts val="0"/>
                        </a:spcAft>
                      </a:pPr>
                      <a:r>
                        <a:rPr lang="en-US" sz="2400" kern="0" dirty="0">
                          <a:ln>
                            <a:noFill/>
                          </a:ln>
                          <a:solidFill>
                            <a:srgbClr val="002060"/>
                          </a:solidFill>
                          <a:effectLst/>
                        </a:rPr>
                        <a:t>0.82</a:t>
                      </a:r>
                      <a:endParaRPr lang="zh-CN" sz="2400" kern="100" dirty="0">
                        <a:ln>
                          <a:noFill/>
                        </a:ln>
                        <a:solidFill>
                          <a:srgbClr val="00206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277958311"/>
                  </a:ext>
                </a:extLst>
              </a:tr>
            </a:tbl>
          </a:graphicData>
        </a:graphic>
      </p:graphicFrame>
    </p:spTree>
    <p:extLst>
      <p:ext uri="{BB962C8B-B14F-4D97-AF65-F5344CB8AC3E}">
        <p14:creationId xmlns:p14="http://schemas.microsoft.com/office/powerpoint/2010/main" val="2365202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9698" name="Rectangle 3"/>
              <p:cNvSpPr>
                <a:spLocks noGrp="1" noChangeArrowheads="1"/>
              </p:cNvSpPr>
              <p:nvPr>
                <p:ph idx="1"/>
              </p:nvPr>
            </p:nvSpPr>
            <p:spPr>
              <a:xfrm>
                <a:off x="323528" y="2060848"/>
                <a:ext cx="8668072" cy="3573760"/>
              </a:xfrm>
            </p:spPr>
            <p:txBody>
              <a:bodyPr/>
              <a:lstStyle/>
              <a:p>
                <a:pPr lvl="1" eaLnBrk="1" hangingPunct="1">
                  <a:spcBef>
                    <a:spcPct val="0"/>
                  </a:spcBef>
                  <a:buClr>
                    <a:schemeClr val="bg1"/>
                  </a:buClr>
                  <a:buFont typeface="Wingdings" panose="05000000000000000000" pitchFamily="2" charset="2"/>
                  <a:buChar char="Ø"/>
                </a:pPr>
                <a:r>
                  <a:rPr lang="zh-CN" altLang="en-US" sz="2400" b="1" dirty="0" smtClean="0">
                    <a:solidFill>
                      <a:srgbClr val="002060"/>
                    </a:solidFill>
                    <a:ea typeface="楷体_GB2312"/>
                    <a:cs typeface="楷体_GB2312"/>
                  </a:rPr>
                  <a:t> </a:t>
                </a:r>
                <a:r>
                  <a:rPr lang="zh-CN" altLang="en-US" sz="2400" b="1" dirty="0">
                    <a:solidFill>
                      <a:srgbClr val="002060"/>
                    </a:solidFill>
                    <a:latin typeface="+mn-ea"/>
                    <a:cs typeface="楷体_GB2312"/>
                  </a:rPr>
                  <a:t>简化扩充临界比例法，只需整定一个参数，因此称为归一参数整定法</a:t>
                </a:r>
              </a:p>
              <a:p>
                <a:pPr marL="457200" lvl="1" indent="0" eaLnBrk="1" hangingPunct="1">
                  <a:spcBef>
                    <a:spcPct val="0"/>
                  </a:spcBef>
                  <a:buClr>
                    <a:schemeClr val="bg1"/>
                  </a:buClr>
                  <a:buNone/>
                </a:pPr>
                <a:endParaRPr lang="zh-CN" altLang="en-US" sz="2400" b="1" dirty="0">
                  <a:solidFill>
                    <a:srgbClr val="002060"/>
                  </a:solidFill>
                  <a:latin typeface="+mn-ea"/>
                  <a:cs typeface="楷体_GB2312"/>
                </a:endParaRPr>
              </a:p>
              <a:p>
                <a:pPr lvl="1" eaLnBrk="1" hangingPunct="1">
                  <a:spcBef>
                    <a:spcPct val="0"/>
                  </a:spcBef>
                  <a:buClr>
                    <a:schemeClr val="bg1"/>
                  </a:buClr>
                  <a:buFont typeface="Wingdings" panose="05000000000000000000" pitchFamily="2" charset="2"/>
                  <a:buChar char="Ø"/>
                </a:pPr>
                <a:r>
                  <a:rPr lang="zh-CN" altLang="en-US" sz="2400" b="1" dirty="0">
                    <a:solidFill>
                      <a:srgbClr val="002060"/>
                    </a:solidFill>
                    <a:latin typeface="+mn-ea"/>
                    <a:cs typeface="楷体_GB2312"/>
                  </a:rPr>
                  <a:t> 方法：设</a:t>
                </a:r>
                <a:r>
                  <a:rPr lang="en-US" altLang="zh-CN" sz="2400" b="1" dirty="0" err="1">
                    <a:solidFill>
                      <a:srgbClr val="002060"/>
                    </a:solidFill>
                    <a:latin typeface="+mn-ea"/>
                    <a:cs typeface="楷体_GB2312"/>
                  </a:rPr>
                  <a:t>T</a:t>
                </a:r>
                <a:r>
                  <a:rPr lang="en-US" altLang="zh-CN" sz="2400" b="1" baseline="-25000" dirty="0" err="1">
                    <a:solidFill>
                      <a:srgbClr val="002060"/>
                    </a:solidFill>
                    <a:latin typeface="+mn-ea"/>
                    <a:cs typeface="楷体_GB2312"/>
                  </a:rPr>
                  <a:t>k</a:t>
                </a:r>
                <a:r>
                  <a:rPr lang="zh-CN" altLang="en-US" sz="2400" b="1" dirty="0">
                    <a:solidFill>
                      <a:srgbClr val="002060"/>
                    </a:solidFill>
                    <a:latin typeface="+mn-ea"/>
                    <a:cs typeface="楷体_GB2312"/>
                  </a:rPr>
                  <a:t>为纯比例作用下的临界振荡周期，可令</a:t>
                </a:r>
                <a:r>
                  <a:rPr lang="en-US" altLang="zh-CN" sz="2400" b="1" dirty="0">
                    <a:solidFill>
                      <a:srgbClr val="002060"/>
                    </a:solidFill>
                    <a:latin typeface="+mn-ea"/>
                    <a:cs typeface="楷体_GB2312"/>
                  </a:rPr>
                  <a:t>T=0.1T</a:t>
                </a:r>
                <a:r>
                  <a:rPr lang="en-US" altLang="zh-CN" sz="2400" b="1" baseline="-25000" dirty="0">
                    <a:solidFill>
                      <a:srgbClr val="002060"/>
                    </a:solidFill>
                    <a:latin typeface="+mn-ea"/>
                    <a:cs typeface="楷体_GB2312"/>
                  </a:rPr>
                  <a:t>k</a:t>
                </a:r>
                <a:r>
                  <a:rPr lang="en-US" altLang="zh-CN" sz="2400" b="1" dirty="0">
                    <a:solidFill>
                      <a:srgbClr val="002060"/>
                    </a:solidFill>
                    <a:latin typeface="+mn-ea"/>
                    <a:cs typeface="楷体_GB2312"/>
                  </a:rPr>
                  <a:t>， T</a:t>
                </a:r>
                <a:r>
                  <a:rPr lang="en-US" altLang="zh-CN" sz="2400" b="1" baseline="-25000" dirty="0">
                    <a:solidFill>
                      <a:srgbClr val="002060"/>
                    </a:solidFill>
                    <a:latin typeface="+mn-ea"/>
                    <a:cs typeface="楷体_GB2312"/>
                  </a:rPr>
                  <a:t>I</a:t>
                </a:r>
                <a:r>
                  <a:rPr lang="en-US" altLang="zh-CN" sz="2400" b="1" dirty="0">
                    <a:solidFill>
                      <a:srgbClr val="002060"/>
                    </a:solidFill>
                    <a:latin typeface="+mn-ea"/>
                    <a:cs typeface="楷体_GB2312"/>
                  </a:rPr>
                  <a:t>=0.5T</a:t>
                </a:r>
                <a:r>
                  <a:rPr lang="en-US" altLang="zh-CN" sz="2400" b="1" baseline="-25000" dirty="0">
                    <a:solidFill>
                      <a:srgbClr val="002060"/>
                    </a:solidFill>
                    <a:latin typeface="+mn-ea"/>
                    <a:cs typeface="楷体_GB2312"/>
                  </a:rPr>
                  <a:t>k</a:t>
                </a:r>
                <a:r>
                  <a:rPr lang="en-US" altLang="zh-CN" sz="2400" b="1" dirty="0">
                    <a:solidFill>
                      <a:srgbClr val="002060"/>
                    </a:solidFill>
                    <a:latin typeface="+mn-ea"/>
                    <a:cs typeface="楷体_GB2312"/>
                  </a:rPr>
                  <a:t>，T</a:t>
                </a:r>
                <a:r>
                  <a:rPr lang="en-US" altLang="zh-CN" sz="2400" b="1" baseline="-25000" dirty="0">
                    <a:solidFill>
                      <a:srgbClr val="002060"/>
                    </a:solidFill>
                    <a:latin typeface="+mn-ea"/>
                    <a:cs typeface="楷体_GB2312"/>
                  </a:rPr>
                  <a:t>D</a:t>
                </a:r>
                <a:r>
                  <a:rPr lang="en-US" altLang="zh-CN" sz="2400" b="1" dirty="0">
                    <a:solidFill>
                      <a:srgbClr val="002060"/>
                    </a:solidFill>
                    <a:latin typeface="+mn-ea"/>
                    <a:cs typeface="楷体_GB2312"/>
                  </a:rPr>
                  <a:t>=0.125T</a:t>
                </a:r>
                <a:r>
                  <a:rPr lang="en-US" altLang="zh-CN" sz="2400" b="1" baseline="-25000" dirty="0">
                    <a:solidFill>
                      <a:srgbClr val="002060"/>
                    </a:solidFill>
                    <a:latin typeface="+mn-ea"/>
                    <a:cs typeface="楷体_GB2312"/>
                  </a:rPr>
                  <a:t>k。</a:t>
                </a:r>
                <a:r>
                  <a:rPr lang="zh-CN" altLang="en-US" sz="2400" b="1" dirty="0">
                    <a:solidFill>
                      <a:srgbClr val="002060"/>
                    </a:solidFill>
                    <a:latin typeface="+mn-ea"/>
                    <a:cs typeface="楷体_GB2312"/>
                  </a:rPr>
                  <a:t>则：</a:t>
                </a:r>
                <a:endParaRPr lang="en-US" altLang="zh-CN" sz="2400" b="1" dirty="0">
                  <a:solidFill>
                    <a:srgbClr val="002060"/>
                  </a:solidFill>
                  <a:latin typeface="+mn-ea"/>
                  <a:cs typeface="楷体_GB2312"/>
                </a:endParaRPr>
              </a:p>
              <a:p>
                <a:pPr marL="457200" lvl="1" indent="0" eaLnBrk="1" hangingPunct="1">
                  <a:spcBef>
                    <a:spcPct val="0"/>
                  </a:spcBef>
                  <a:buClr>
                    <a:schemeClr val="bg1"/>
                  </a:buClr>
                  <a:buNone/>
                </a:pPr>
                <a:r>
                  <a:rPr lang="en-US" altLang="zh-CN" sz="2400" b="1" dirty="0">
                    <a:solidFill>
                      <a:srgbClr val="002060"/>
                    </a:solidFill>
                    <a:latin typeface="+mn-ea"/>
                    <a:cs typeface="楷体_GB2312"/>
                  </a:rPr>
                  <a:t>	</a:t>
                </a:r>
                <a14:m>
                  <m:oMath xmlns:m="http://schemas.openxmlformats.org/officeDocument/2006/math">
                    <m:r>
                      <m:rPr>
                        <m:sty m:val="p"/>
                      </m:rPr>
                      <a:rPr lang="zh-CN" altLang="en-US" sz="2400" i="1">
                        <a:solidFill>
                          <a:srgbClr val="002060"/>
                        </a:solidFill>
                        <a:latin typeface="Cambria Math" panose="02040503050406030204" pitchFamily="18" charset="0"/>
                      </a:rPr>
                      <m:t>Δ</m:t>
                    </m:r>
                    <m:r>
                      <a:rPr lang="zh-CN" altLang="en-US" sz="2400" i="1">
                        <a:solidFill>
                          <a:srgbClr val="002060"/>
                        </a:solidFill>
                        <a:latin typeface="Cambria Math" panose="02040503050406030204" pitchFamily="18" charset="0"/>
                      </a:rPr>
                      <m:t>𝑢</m:t>
                    </m:r>
                    <m:r>
                      <a:rPr lang="zh-CN" altLang="en-US" sz="2400" i="1">
                        <a:solidFill>
                          <a:srgbClr val="002060"/>
                        </a:solidFill>
                        <a:latin typeface="Cambria Math" panose="02040503050406030204" pitchFamily="18" charset="0"/>
                      </a:rPr>
                      <m:t>(</m:t>
                    </m:r>
                    <m:r>
                      <a:rPr lang="zh-CN" altLang="en-US" sz="2400" i="1">
                        <a:solidFill>
                          <a:srgbClr val="002060"/>
                        </a:solidFill>
                        <a:latin typeface="Cambria Math" panose="02040503050406030204" pitchFamily="18" charset="0"/>
                      </a:rPr>
                      <m:t>𝑘</m:t>
                    </m:r>
                    <m:r>
                      <a:rPr lang="zh-CN" altLang="en-US" sz="2400" i="1">
                        <a:solidFill>
                          <a:srgbClr val="002060"/>
                        </a:solidFill>
                        <a:latin typeface="Cambria Math" panose="02040503050406030204" pitchFamily="18" charset="0"/>
                      </a:rPr>
                      <m:t>)=</m:t>
                    </m:r>
                    <m:sSub>
                      <m:sSubPr>
                        <m:ctrlPr>
                          <a:rPr lang="zh-CN" altLang="en-US" sz="2400" i="1">
                            <a:solidFill>
                              <a:srgbClr val="002060"/>
                            </a:solidFill>
                            <a:latin typeface="Cambria Math" panose="02040503050406030204" pitchFamily="18" charset="0"/>
                          </a:rPr>
                        </m:ctrlPr>
                      </m:sSubPr>
                      <m:e>
                        <m:r>
                          <a:rPr lang="zh-CN" altLang="en-US" sz="2400" i="1">
                            <a:solidFill>
                              <a:srgbClr val="002060"/>
                            </a:solidFill>
                            <a:latin typeface="Cambria Math" panose="02040503050406030204" pitchFamily="18" charset="0"/>
                          </a:rPr>
                          <m:t>𝐾</m:t>
                        </m:r>
                      </m:e>
                      <m:sub>
                        <m:r>
                          <a:rPr lang="zh-CN" altLang="en-US" sz="2400" i="1">
                            <a:solidFill>
                              <a:srgbClr val="002060"/>
                            </a:solidFill>
                            <a:latin typeface="Cambria Math" panose="02040503050406030204" pitchFamily="18" charset="0"/>
                          </a:rPr>
                          <m:t>𝑃</m:t>
                        </m:r>
                      </m:sub>
                    </m:sSub>
                    <m:d>
                      <m:dPr>
                        <m:begChr m:val="["/>
                        <m:endChr m:val="]"/>
                        <m:ctrlPr>
                          <a:rPr lang="zh-CN" altLang="en-US" sz="2400" i="1">
                            <a:solidFill>
                              <a:srgbClr val="002060"/>
                            </a:solidFill>
                            <a:latin typeface="Cambria Math" panose="02040503050406030204" pitchFamily="18" charset="0"/>
                          </a:rPr>
                        </m:ctrlPr>
                      </m:dPr>
                      <m:e>
                        <m:r>
                          <a:rPr lang="zh-CN" altLang="en-US" sz="2400" i="1">
                            <a:solidFill>
                              <a:srgbClr val="002060"/>
                            </a:solidFill>
                            <a:latin typeface="Cambria Math" panose="02040503050406030204" pitchFamily="18" charset="0"/>
                          </a:rPr>
                          <m:t>2.45</m:t>
                        </m:r>
                        <m:r>
                          <a:rPr lang="zh-CN" altLang="en-US" sz="2400" i="1">
                            <a:solidFill>
                              <a:srgbClr val="002060"/>
                            </a:solidFill>
                            <a:latin typeface="Cambria Math" panose="02040503050406030204" pitchFamily="18" charset="0"/>
                          </a:rPr>
                          <m:t>𝐸</m:t>
                        </m:r>
                        <m:r>
                          <a:rPr lang="zh-CN" altLang="en-US" sz="2400" i="1">
                            <a:solidFill>
                              <a:srgbClr val="002060"/>
                            </a:solidFill>
                            <a:latin typeface="Cambria Math" panose="02040503050406030204" pitchFamily="18" charset="0"/>
                          </a:rPr>
                          <m:t>(</m:t>
                        </m:r>
                        <m:r>
                          <a:rPr lang="zh-CN" altLang="en-US" sz="2400" i="1">
                            <a:solidFill>
                              <a:srgbClr val="002060"/>
                            </a:solidFill>
                            <a:latin typeface="Cambria Math" panose="02040503050406030204" pitchFamily="18" charset="0"/>
                          </a:rPr>
                          <m:t>𝑘</m:t>
                        </m:r>
                        <m:r>
                          <a:rPr lang="zh-CN" altLang="en-US" sz="2400" i="1">
                            <a:solidFill>
                              <a:srgbClr val="002060"/>
                            </a:solidFill>
                            <a:latin typeface="Cambria Math" panose="02040503050406030204" pitchFamily="18" charset="0"/>
                          </a:rPr>
                          <m:t>)−3.5</m:t>
                        </m:r>
                        <m:r>
                          <a:rPr lang="zh-CN" altLang="en-US" sz="2400" i="1">
                            <a:solidFill>
                              <a:srgbClr val="002060"/>
                            </a:solidFill>
                            <a:latin typeface="Cambria Math" panose="02040503050406030204" pitchFamily="18" charset="0"/>
                          </a:rPr>
                          <m:t>𝐸</m:t>
                        </m:r>
                        <m:r>
                          <a:rPr lang="zh-CN" altLang="en-US" sz="2400" i="1">
                            <a:solidFill>
                              <a:srgbClr val="002060"/>
                            </a:solidFill>
                            <a:latin typeface="Cambria Math" panose="02040503050406030204" pitchFamily="18" charset="0"/>
                          </a:rPr>
                          <m:t>(</m:t>
                        </m:r>
                        <m:r>
                          <a:rPr lang="zh-CN" altLang="en-US" sz="2400" i="1">
                            <a:solidFill>
                              <a:srgbClr val="002060"/>
                            </a:solidFill>
                            <a:latin typeface="Cambria Math" panose="02040503050406030204" pitchFamily="18" charset="0"/>
                          </a:rPr>
                          <m:t>𝑘</m:t>
                        </m:r>
                        <m:r>
                          <a:rPr lang="zh-CN" altLang="en-US" sz="2400" i="1">
                            <a:solidFill>
                              <a:srgbClr val="002060"/>
                            </a:solidFill>
                            <a:latin typeface="Cambria Math" panose="02040503050406030204" pitchFamily="18" charset="0"/>
                          </a:rPr>
                          <m:t>−1)+1.25</m:t>
                        </m:r>
                        <m:r>
                          <a:rPr lang="zh-CN" altLang="en-US" sz="2400" i="1">
                            <a:solidFill>
                              <a:srgbClr val="002060"/>
                            </a:solidFill>
                            <a:latin typeface="Cambria Math" panose="02040503050406030204" pitchFamily="18" charset="0"/>
                          </a:rPr>
                          <m:t>𝐸</m:t>
                        </m:r>
                        <m:r>
                          <a:rPr lang="zh-CN" altLang="en-US" sz="2400" i="1">
                            <a:solidFill>
                              <a:srgbClr val="002060"/>
                            </a:solidFill>
                            <a:latin typeface="Cambria Math" panose="02040503050406030204" pitchFamily="18" charset="0"/>
                          </a:rPr>
                          <m:t>(</m:t>
                        </m:r>
                        <m:r>
                          <a:rPr lang="zh-CN" altLang="en-US" sz="2400" i="1">
                            <a:solidFill>
                              <a:srgbClr val="002060"/>
                            </a:solidFill>
                            <a:latin typeface="Cambria Math" panose="02040503050406030204" pitchFamily="18" charset="0"/>
                          </a:rPr>
                          <m:t>𝑘</m:t>
                        </m:r>
                        <m:r>
                          <a:rPr lang="zh-CN" altLang="en-US" sz="2400" i="1">
                            <a:solidFill>
                              <a:srgbClr val="002060"/>
                            </a:solidFill>
                            <a:latin typeface="Cambria Math" panose="02040503050406030204" pitchFamily="18" charset="0"/>
                          </a:rPr>
                          <m:t>−2)</m:t>
                        </m:r>
                      </m:e>
                    </m:d>
                  </m:oMath>
                </a14:m>
                <a:endParaRPr lang="zh-CN" altLang="en-US" sz="2400" dirty="0">
                  <a:solidFill>
                    <a:srgbClr val="002060"/>
                  </a:solidFill>
                </a:endParaRPr>
              </a:p>
              <a:p>
                <a:pPr eaLnBrk="1" hangingPunct="1">
                  <a:spcBef>
                    <a:spcPct val="0"/>
                  </a:spcBef>
                  <a:buClr>
                    <a:schemeClr val="bg1"/>
                  </a:buClr>
                  <a:buFont typeface="Wingdings" panose="05000000000000000000" pitchFamily="2" charset="2"/>
                  <a:buChar char="Ø"/>
                </a:pPr>
                <a:endParaRPr lang="zh-CN" altLang="en-US" sz="2400" b="1" dirty="0">
                  <a:solidFill>
                    <a:srgbClr val="002060"/>
                  </a:solidFill>
                  <a:latin typeface="+mn-ea"/>
                  <a:cs typeface="楷体_GB2312"/>
                </a:endParaRPr>
              </a:p>
              <a:p>
                <a:pPr lvl="1" eaLnBrk="1" hangingPunct="1">
                  <a:spcBef>
                    <a:spcPct val="0"/>
                  </a:spcBef>
                  <a:buClr>
                    <a:schemeClr val="bg1"/>
                  </a:buClr>
                  <a:buFont typeface="Wingdings" panose="05000000000000000000" pitchFamily="2" charset="2"/>
                  <a:buChar char="Ø"/>
                </a:pPr>
                <a:r>
                  <a:rPr lang="zh-CN" altLang="en-US" sz="2400" b="1" dirty="0">
                    <a:solidFill>
                      <a:srgbClr val="002060"/>
                    </a:solidFill>
                    <a:latin typeface="+mn-ea"/>
                    <a:cs typeface="楷体_GB2312"/>
                  </a:rPr>
                  <a:t>只需整定</a:t>
                </a:r>
                <a:r>
                  <a:rPr lang="en-US" altLang="zh-CN" sz="2400" b="1" dirty="0" err="1">
                    <a:solidFill>
                      <a:srgbClr val="002060"/>
                    </a:solidFill>
                    <a:latin typeface="+mn-ea"/>
                    <a:cs typeface="楷体_GB2312"/>
                  </a:rPr>
                  <a:t>K</a:t>
                </a:r>
                <a:r>
                  <a:rPr lang="en-US" altLang="zh-CN" sz="2400" b="1" baseline="-25000" dirty="0" err="1">
                    <a:solidFill>
                      <a:srgbClr val="002060"/>
                    </a:solidFill>
                    <a:latin typeface="+mn-ea"/>
                    <a:cs typeface="楷体_GB2312"/>
                  </a:rPr>
                  <a:t>p</a:t>
                </a:r>
                <a:r>
                  <a:rPr lang="en-US" altLang="zh-CN" sz="2400" b="1" dirty="0">
                    <a:solidFill>
                      <a:srgbClr val="002060"/>
                    </a:solidFill>
                    <a:latin typeface="+mn-ea"/>
                    <a:cs typeface="楷体_GB2312"/>
                  </a:rPr>
                  <a:t>，</a:t>
                </a:r>
                <a:r>
                  <a:rPr lang="zh-CN" altLang="en-US" sz="2400" b="1" dirty="0">
                    <a:solidFill>
                      <a:srgbClr val="002060"/>
                    </a:solidFill>
                    <a:latin typeface="+mn-ea"/>
                    <a:cs typeface="楷体_GB2312"/>
                  </a:rPr>
                  <a:t>观察效果，直到满意为止。</a:t>
                </a:r>
              </a:p>
            </p:txBody>
          </p:sp>
        </mc:Choice>
        <mc:Fallback xmlns="">
          <p:sp>
            <p:nvSpPr>
              <p:cNvPr id="29698" name="Rectangle 3"/>
              <p:cNvSpPr>
                <a:spLocks noGrp="1" noRot="1" noChangeAspect="1" noMove="1" noResize="1" noEditPoints="1" noAdjustHandles="1" noChangeArrowheads="1" noChangeShapeType="1" noTextEdit="1"/>
              </p:cNvSpPr>
              <p:nvPr>
                <p:ph idx="1"/>
              </p:nvPr>
            </p:nvSpPr>
            <p:spPr>
              <a:xfrm>
                <a:off x="323528" y="2060848"/>
                <a:ext cx="8668072" cy="3573760"/>
              </a:xfrm>
              <a:blipFill>
                <a:blip r:embed="rId3"/>
                <a:stretch>
                  <a:fillRect t="-1877"/>
                </a:stretch>
              </a:blipFill>
            </p:spPr>
            <p:txBody>
              <a:bodyPr/>
              <a:lstStyle/>
              <a:p>
                <a:r>
                  <a:rPr lang="zh-CN" altLang="en-US">
                    <a:noFill/>
                  </a:rPr>
                  <a:t> </a:t>
                </a:r>
              </a:p>
            </p:txBody>
          </p:sp>
        </mc:Fallback>
      </mc:AlternateContent>
      <p:sp>
        <p:nvSpPr>
          <p:cNvPr id="29700" name="Rectangle 6"/>
          <p:cNvSpPr>
            <a:spLocks noChangeArrowheads="1"/>
          </p:cNvSpPr>
          <p:nvPr/>
        </p:nvSpPr>
        <p:spPr bwMode="auto">
          <a:xfrm>
            <a:off x="323528" y="980728"/>
            <a:ext cx="4073551" cy="523220"/>
          </a:xfrm>
          <a:prstGeom prst="rect">
            <a:avLst/>
          </a:prstGeom>
          <a:noFill/>
          <a:ln w="12700" cap="sq">
            <a:noFill/>
            <a:miter lim="800000"/>
            <a:headEnd type="none" w="sm" len="sm"/>
            <a:tailEnd type="none" w="sm" len="sm"/>
          </a:ln>
          <a:effectLst/>
        </p:spPr>
        <p:txBody>
          <a:bodyPr wrap="none">
            <a:spAutoFit/>
          </a:bodyPr>
          <a:lstStyle/>
          <a:p>
            <a:pPr lvl="1">
              <a:buClr>
                <a:schemeClr val="tx1"/>
              </a:buClr>
              <a:buSzPct val="90000"/>
            </a:pPr>
            <a:r>
              <a:rPr lang="zh-CN" altLang="en-US" sz="2800" b="1" dirty="0">
                <a:solidFill>
                  <a:srgbClr val="FF0000"/>
                </a:solidFill>
                <a:latin typeface="+mj-ea"/>
                <a:ea typeface="+mj-ea"/>
                <a:cs typeface="楷体_GB2312"/>
              </a:rPr>
              <a:t>（3）归一参数整定法</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0722" name="Rectangle 2"/>
              <p:cNvSpPr>
                <a:spLocks noGrp="1" noChangeArrowheads="1"/>
              </p:cNvSpPr>
              <p:nvPr>
                <p:ph type="body" sz="half" idx="1"/>
              </p:nvPr>
            </p:nvSpPr>
            <p:spPr>
              <a:xfrm>
                <a:off x="251520" y="1381949"/>
                <a:ext cx="8964613" cy="1439366"/>
              </a:xfrm>
            </p:spPr>
            <p:txBody>
              <a:bodyPr/>
              <a:lstStyle/>
              <a:p>
                <a:pPr lvl="1" eaLnBrk="1" hangingPunct="1">
                  <a:spcBef>
                    <a:spcPct val="0"/>
                  </a:spcBef>
                  <a:buClr>
                    <a:schemeClr val="bg1"/>
                  </a:buClr>
                  <a:buSzPct val="100000"/>
                  <a:buFont typeface="Wingdings" panose="05000000000000000000" pitchFamily="2" charset="2"/>
                  <a:buChar char="Ø"/>
                </a:pPr>
                <a:r>
                  <a:rPr lang="zh-CN" altLang="en-US" sz="2400" b="1" dirty="0">
                    <a:solidFill>
                      <a:srgbClr val="002060"/>
                    </a:solidFill>
                    <a:latin typeface="+mn-ea"/>
                    <a:cs typeface="楷体_GB2312"/>
                  </a:rPr>
                  <a:t>被控对象大多数可以用一阶环节加纯滞后环节来</a:t>
                </a:r>
                <a:r>
                  <a:rPr lang="zh-CN" altLang="en-US" sz="2400" b="1" dirty="0" smtClean="0">
                    <a:solidFill>
                      <a:srgbClr val="002060"/>
                    </a:solidFill>
                    <a:latin typeface="+mn-ea"/>
                    <a:cs typeface="楷体_GB2312"/>
                  </a:rPr>
                  <a:t>表示</a:t>
                </a:r>
                <a:endParaRPr lang="en-US" altLang="zh-CN" sz="2400" b="1" dirty="0" smtClean="0">
                  <a:solidFill>
                    <a:srgbClr val="002060"/>
                  </a:solidFill>
                  <a:latin typeface="+mn-ea"/>
                  <a:cs typeface="楷体_GB2312"/>
                </a:endParaRPr>
              </a:p>
              <a:p>
                <a:pPr lvl="6">
                  <a:spcBef>
                    <a:spcPct val="0"/>
                  </a:spcBef>
                  <a:buClr>
                    <a:schemeClr val="bg1"/>
                  </a:buClr>
                  <a:buSzPct val="100000"/>
                  <a:buFont typeface="Wingdings" panose="05000000000000000000" pitchFamily="2" charset="2"/>
                  <a:buChar char="Ø"/>
                </a:pPr>
                <a14:m>
                  <m:oMath xmlns:m="http://schemas.openxmlformats.org/officeDocument/2006/math">
                    <m:sSub>
                      <m:sSubPr>
                        <m:ctrlPr>
                          <a:rPr kumimoji="1" lang="zh-CN" altLang="en-US" sz="2400" i="1" kern="1200">
                            <a:solidFill>
                              <a:srgbClr val="002060"/>
                            </a:solidFill>
                            <a:latin typeface="Cambria Math" panose="02040503050406030204" pitchFamily="18" charset="0"/>
                            <a:cs typeface="+mn-cs"/>
                          </a:rPr>
                        </m:ctrlPr>
                      </m:sSubPr>
                      <m:e>
                        <m:r>
                          <a:rPr kumimoji="1" lang="zh-CN" altLang="en-US" sz="2400" i="1" kern="1200">
                            <a:solidFill>
                              <a:srgbClr val="002060"/>
                            </a:solidFill>
                            <a:latin typeface="Cambria Math" panose="02040503050406030204" pitchFamily="18" charset="0"/>
                            <a:cs typeface="+mn-cs"/>
                          </a:rPr>
                          <m:t>𝐺</m:t>
                        </m:r>
                      </m:e>
                      <m:sub>
                        <m:r>
                          <a:rPr kumimoji="1" lang="zh-CN" altLang="en-US" sz="2400" i="1" kern="1200">
                            <a:solidFill>
                              <a:srgbClr val="002060"/>
                            </a:solidFill>
                            <a:latin typeface="Cambria Math" panose="02040503050406030204" pitchFamily="18" charset="0"/>
                            <a:cs typeface="+mn-cs"/>
                          </a:rPr>
                          <m:t>𝑐</m:t>
                        </m:r>
                      </m:sub>
                    </m:sSub>
                    <m:r>
                      <a:rPr kumimoji="1" lang="zh-CN" altLang="en-US" sz="2400" i="1" kern="1200">
                        <a:solidFill>
                          <a:srgbClr val="002060"/>
                        </a:solidFill>
                        <a:latin typeface="Cambria Math" panose="02040503050406030204" pitchFamily="18" charset="0"/>
                        <a:cs typeface="+mn-cs"/>
                      </a:rPr>
                      <m:t>(</m:t>
                    </m:r>
                    <m:r>
                      <a:rPr kumimoji="1" lang="zh-CN" altLang="en-US" sz="2400" i="1" kern="1200">
                        <a:solidFill>
                          <a:srgbClr val="002060"/>
                        </a:solidFill>
                        <a:latin typeface="Cambria Math" panose="02040503050406030204" pitchFamily="18" charset="0"/>
                        <a:cs typeface="+mn-cs"/>
                      </a:rPr>
                      <m:t>𝑠</m:t>
                    </m:r>
                    <m:r>
                      <a:rPr kumimoji="1" lang="zh-CN" altLang="en-US" sz="2400" i="1" kern="1200">
                        <a:solidFill>
                          <a:srgbClr val="002060"/>
                        </a:solidFill>
                        <a:latin typeface="Cambria Math" panose="02040503050406030204" pitchFamily="18" charset="0"/>
                        <a:cs typeface="+mn-cs"/>
                      </a:rPr>
                      <m:t>)=</m:t>
                    </m:r>
                    <m:f>
                      <m:fPr>
                        <m:ctrlPr>
                          <a:rPr kumimoji="1" lang="zh-CN" altLang="en-US" sz="2400" i="1" kern="1200">
                            <a:solidFill>
                              <a:srgbClr val="002060"/>
                            </a:solidFill>
                            <a:latin typeface="Cambria Math" panose="02040503050406030204" pitchFamily="18" charset="0"/>
                            <a:cs typeface="+mn-cs"/>
                          </a:rPr>
                        </m:ctrlPr>
                      </m:fPr>
                      <m:num>
                        <m:r>
                          <a:rPr kumimoji="1" lang="zh-CN" altLang="en-US" sz="2400" i="1" kern="1200">
                            <a:solidFill>
                              <a:srgbClr val="002060"/>
                            </a:solidFill>
                            <a:latin typeface="Cambria Math" panose="02040503050406030204" pitchFamily="18" charset="0"/>
                            <a:cs typeface="+mn-cs"/>
                          </a:rPr>
                          <m:t>𝐾</m:t>
                        </m:r>
                        <m:sSup>
                          <m:sSupPr>
                            <m:ctrlPr>
                              <a:rPr kumimoji="1" lang="zh-CN" altLang="en-US" sz="2400" i="1" kern="1200">
                                <a:solidFill>
                                  <a:srgbClr val="002060"/>
                                </a:solidFill>
                                <a:latin typeface="Cambria Math" panose="02040503050406030204" pitchFamily="18" charset="0"/>
                                <a:cs typeface="+mn-cs"/>
                              </a:rPr>
                            </m:ctrlPr>
                          </m:sSupPr>
                          <m:e>
                            <m:r>
                              <a:rPr kumimoji="1" lang="zh-CN" altLang="en-US" sz="2400" i="1" kern="1200">
                                <a:solidFill>
                                  <a:srgbClr val="002060"/>
                                </a:solidFill>
                                <a:latin typeface="Cambria Math" panose="02040503050406030204" pitchFamily="18" charset="0"/>
                                <a:cs typeface="+mn-cs"/>
                              </a:rPr>
                              <m:t>𝑒</m:t>
                            </m:r>
                          </m:e>
                          <m:sup>
                            <m:r>
                              <a:rPr kumimoji="1" lang="zh-CN" altLang="en-US" sz="2400" i="1" kern="1200">
                                <a:solidFill>
                                  <a:srgbClr val="002060"/>
                                </a:solidFill>
                                <a:latin typeface="Cambria Math" panose="02040503050406030204" pitchFamily="18" charset="0"/>
                                <a:cs typeface="+mn-cs"/>
                              </a:rPr>
                              <m:t>−</m:t>
                            </m:r>
                            <m:r>
                              <a:rPr kumimoji="1" lang="zh-CN" altLang="en-US" sz="2400" i="1" kern="1200">
                                <a:solidFill>
                                  <a:srgbClr val="002060"/>
                                </a:solidFill>
                                <a:latin typeface="Cambria Math" panose="02040503050406030204" pitchFamily="18" charset="0"/>
                                <a:cs typeface="+mn-cs"/>
                              </a:rPr>
                              <m:t>𝜏</m:t>
                            </m:r>
                            <m:r>
                              <a:rPr kumimoji="1" lang="zh-CN" altLang="en-US" sz="2400" i="1" kern="1200">
                                <a:solidFill>
                                  <a:srgbClr val="002060"/>
                                </a:solidFill>
                                <a:latin typeface="Cambria Math" panose="02040503050406030204" pitchFamily="18" charset="0"/>
                                <a:cs typeface="+mn-cs"/>
                              </a:rPr>
                              <m:t>𝑠</m:t>
                            </m:r>
                          </m:sup>
                        </m:sSup>
                      </m:num>
                      <m:den>
                        <m:r>
                          <a:rPr kumimoji="1" lang="zh-CN" altLang="en-US" sz="2400" i="1" kern="1200">
                            <a:solidFill>
                              <a:srgbClr val="002060"/>
                            </a:solidFill>
                            <a:latin typeface="Cambria Math" panose="02040503050406030204" pitchFamily="18" charset="0"/>
                            <a:cs typeface="+mn-cs"/>
                          </a:rPr>
                          <m:t>1+</m:t>
                        </m:r>
                        <m:r>
                          <a:rPr kumimoji="1" lang="zh-CN" altLang="en-US" sz="2400" i="1" kern="1200">
                            <a:solidFill>
                              <a:srgbClr val="002060"/>
                            </a:solidFill>
                            <a:latin typeface="Cambria Math" panose="02040503050406030204" pitchFamily="18" charset="0"/>
                            <a:cs typeface="+mn-cs"/>
                          </a:rPr>
                          <m:t>𝑇𝑠</m:t>
                        </m:r>
                      </m:den>
                    </m:f>
                  </m:oMath>
                </a14:m>
                <a:endParaRPr lang="en-US" altLang="zh-CN" sz="2400" b="1" dirty="0" smtClean="0">
                  <a:solidFill>
                    <a:srgbClr val="002060"/>
                  </a:solidFill>
                  <a:latin typeface="+mn-ea"/>
                  <a:cs typeface="楷体_GB2312"/>
                </a:endParaRPr>
              </a:p>
              <a:p>
                <a:pPr lvl="1" eaLnBrk="1" hangingPunct="1">
                  <a:spcBef>
                    <a:spcPct val="0"/>
                  </a:spcBef>
                  <a:buClr>
                    <a:schemeClr val="bg1"/>
                  </a:buClr>
                  <a:buSzPct val="100000"/>
                  <a:buFont typeface="Wingdings" panose="05000000000000000000" pitchFamily="2" charset="2"/>
                  <a:buChar char="Ø"/>
                </a:pPr>
                <a:endParaRPr lang="zh-CN" altLang="en-US" sz="2400" b="1" dirty="0">
                  <a:solidFill>
                    <a:srgbClr val="002060"/>
                  </a:solidFill>
                  <a:latin typeface="+mn-ea"/>
                  <a:cs typeface="楷体_GB2312"/>
                </a:endParaRPr>
              </a:p>
            </p:txBody>
          </p:sp>
        </mc:Choice>
        <mc:Fallback>
          <p:sp>
            <p:nvSpPr>
              <p:cNvPr id="30722" name="Rectangle 2"/>
              <p:cNvSpPr>
                <a:spLocks noGrp="1" noRot="1" noChangeAspect="1" noMove="1" noResize="1" noEditPoints="1" noAdjustHandles="1" noChangeArrowheads="1" noChangeShapeType="1" noTextEdit="1"/>
              </p:cNvSpPr>
              <p:nvPr>
                <p:ph type="body" sz="half" idx="1"/>
              </p:nvPr>
            </p:nvSpPr>
            <p:spPr>
              <a:xfrm>
                <a:off x="251520" y="1381949"/>
                <a:ext cx="8964613" cy="1439366"/>
              </a:xfrm>
              <a:blipFill>
                <a:blip r:embed="rId2"/>
                <a:stretch>
                  <a:fillRect/>
                </a:stretch>
              </a:blipFill>
            </p:spPr>
            <p:txBody>
              <a:bodyPr/>
              <a:lstStyle/>
              <a:p>
                <a:r>
                  <a:rPr lang="zh-CN" altLang="en-US">
                    <a:noFill/>
                  </a:rPr>
                  <a:t> </a:t>
                </a:r>
              </a:p>
            </p:txBody>
          </p:sp>
        </mc:Fallback>
      </mc:AlternateContent>
      <p:sp>
        <p:nvSpPr>
          <p:cNvPr id="30724" name="Rectangle 4"/>
          <p:cNvSpPr>
            <a:spLocks noChangeArrowheads="1"/>
          </p:cNvSpPr>
          <p:nvPr/>
        </p:nvSpPr>
        <p:spPr bwMode="auto">
          <a:xfrm>
            <a:off x="251520" y="736402"/>
            <a:ext cx="3276859" cy="461665"/>
          </a:xfrm>
          <a:prstGeom prst="rect">
            <a:avLst/>
          </a:prstGeom>
          <a:noFill/>
          <a:ln w="12700" cap="sq">
            <a:noFill/>
            <a:miter lim="800000"/>
            <a:headEnd type="none" w="sm" len="sm"/>
            <a:tailEnd type="none" w="sm" len="sm"/>
          </a:ln>
          <a:effectLst/>
        </p:spPr>
        <p:txBody>
          <a:bodyPr wrap="none">
            <a:spAutoFit/>
          </a:bodyPr>
          <a:lstStyle/>
          <a:p>
            <a:pPr lvl="1">
              <a:buClr>
                <a:schemeClr val="tx1"/>
              </a:buClr>
              <a:buSzPct val="90000"/>
            </a:pPr>
            <a:r>
              <a:rPr lang="zh-CN" altLang="en-US" b="1" dirty="0">
                <a:solidFill>
                  <a:srgbClr val="FF0000"/>
                </a:solidFill>
                <a:latin typeface="+mj-ea"/>
                <a:ea typeface="+mj-ea"/>
                <a:cs typeface="楷体_GB2312"/>
              </a:rPr>
              <a:t>（</a:t>
            </a:r>
            <a:r>
              <a:rPr lang="en-US" altLang="zh-CN" b="1" dirty="0">
                <a:solidFill>
                  <a:srgbClr val="FF0000"/>
                </a:solidFill>
                <a:latin typeface="+mj-ea"/>
                <a:ea typeface="+mj-ea"/>
                <a:cs typeface="楷体_GB2312"/>
              </a:rPr>
              <a:t>4</a:t>
            </a:r>
            <a:r>
              <a:rPr lang="zh-CN" altLang="en-US" b="1" dirty="0">
                <a:solidFill>
                  <a:srgbClr val="FF0000"/>
                </a:solidFill>
                <a:latin typeface="+mj-ea"/>
                <a:ea typeface="+mj-ea"/>
                <a:cs typeface="楷体_GB2312"/>
              </a:rPr>
              <a:t>）参数自整定法</a:t>
            </a:r>
          </a:p>
        </p:txBody>
      </p:sp>
      <p:sp>
        <p:nvSpPr>
          <p:cNvPr id="30725" name="Rectangle 5"/>
          <p:cNvSpPr>
            <a:spLocks noChangeArrowheads="1"/>
          </p:cNvSpPr>
          <p:nvPr/>
        </p:nvSpPr>
        <p:spPr bwMode="auto">
          <a:xfrm>
            <a:off x="611188" y="2492375"/>
            <a:ext cx="8137525" cy="461665"/>
          </a:xfrm>
          <a:prstGeom prst="rect">
            <a:avLst/>
          </a:prstGeom>
          <a:noFill/>
          <a:ln w="12700" cap="sq">
            <a:noFill/>
            <a:miter lim="800000"/>
            <a:headEnd type="none" w="sm" len="sm"/>
            <a:tailEnd type="none" w="sm" len="sm"/>
          </a:ln>
          <a:effectLst/>
        </p:spPr>
        <p:txBody>
          <a:bodyPr>
            <a:spAutoFit/>
          </a:bodyPr>
          <a:lstStyle/>
          <a:p>
            <a:pPr marL="342900" indent="-342900">
              <a:spcBef>
                <a:spcPct val="50000"/>
              </a:spcBef>
              <a:buClr>
                <a:schemeClr val="bg1"/>
              </a:buClr>
              <a:buFont typeface="Wingdings" panose="05000000000000000000" pitchFamily="2" charset="2"/>
              <a:buChar char="Ø"/>
            </a:pPr>
            <a:r>
              <a:rPr lang="zh-CN" altLang="en-US" b="1" dirty="0">
                <a:solidFill>
                  <a:srgbClr val="002060"/>
                </a:solidFill>
                <a:latin typeface="+mn-ea"/>
                <a:ea typeface="+mn-ea"/>
                <a:cs typeface="楷体_GB2312"/>
              </a:rPr>
              <a:t>可以采用</a:t>
            </a:r>
            <a:r>
              <a:rPr lang="en-US" altLang="zh-CN" b="1" dirty="0">
                <a:solidFill>
                  <a:srgbClr val="002060"/>
                </a:solidFill>
                <a:latin typeface="+mn-ea"/>
                <a:ea typeface="+mn-ea"/>
                <a:cs typeface="楷体_GB2312"/>
              </a:rPr>
              <a:t>Ziegler-Nichols</a:t>
            </a:r>
            <a:r>
              <a:rPr lang="zh-CN" altLang="en-US" b="1" dirty="0">
                <a:solidFill>
                  <a:srgbClr val="002060"/>
                </a:solidFill>
                <a:latin typeface="+mn-ea"/>
                <a:ea typeface="+mn-ea"/>
                <a:cs typeface="楷体_GB2312"/>
              </a:rPr>
              <a:t>公式 </a:t>
            </a:r>
            <a:endParaRPr lang="zh-CN" altLang="en-US" dirty="0">
              <a:solidFill>
                <a:srgbClr val="002060"/>
              </a:solidFill>
              <a:latin typeface="+mn-ea"/>
              <a:ea typeface="+mn-ea"/>
            </a:endParaRPr>
          </a:p>
        </p:txBody>
      </p:sp>
      <p:sp>
        <p:nvSpPr>
          <p:cNvPr id="30726" name="Rectangle 6"/>
          <p:cNvSpPr>
            <a:spLocks noChangeArrowheads="1"/>
          </p:cNvSpPr>
          <p:nvPr/>
        </p:nvSpPr>
        <p:spPr bwMode="auto">
          <a:xfrm>
            <a:off x="632307" y="4941168"/>
            <a:ext cx="8137525" cy="1200329"/>
          </a:xfrm>
          <a:prstGeom prst="rect">
            <a:avLst/>
          </a:prstGeom>
          <a:noFill/>
          <a:ln w="12700" cap="sq">
            <a:noFill/>
            <a:miter lim="800000"/>
            <a:headEnd type="none" w="sm" len="sm"/>
            <a:tailEnd type="none" w="sm" len="sm"/>
          </a:ln>
          <a:effectLst/>
        </p:spPr>
        <p:txBody>
          <a:bodyPr>
            <a:spAutoFit/>
          </a:bodyPr>
          <a:lstStyle/>
          <a:p>
            <a:pPr marL="342900" indent="-342900">
              <a:spcBef>
                <a:spcPct val="50000"/>
              </a:spcBef>
              <a:buClr>
                <a:schemeClr val="bg1"/>
              </a:buClr>
              <a:buFont typeface="Wingdings" panose="05000000000000000000" pitchFamily="2" charset="2"/>
              <a:buChar char="Ø"/>
            </a:pPr>
            <a:r>
              <a:rPr lang="zh-CN" altLang="en-US" b="1" dirty="0">
                <a:solidFill>
                  <a:srgbClr val="002060"/>
                </a:solidFill>
                <a:latin typeface="+mn-ea"/>
                <a:ea typeface="+mn-ea"/>
                <a:cs typeface="楷体_GB2312"/>
              </a:rPr>
              <a:t>采用系统辨识的方法在线辨识出系统的参数。参数自整定是在被控对象发生变化后，立即使</a:t>
            </a:r>
            <a:r>
              <a:rPr lang="en-US" altLang="zh-CN" b="1" dirty="0">
                <a:solidFill>
                  <a:srgbClr val="002060"/>
                </a:solidFill>
                <a:latin typeface="+mn-ea"/>
                <a:ea typeface="+mn-ea"/>
                <a:cs typeface="楷体_GB2312"/>
              </a:rPr>
              <a:t>PID</a:t>
            </a:r>
            <a:r>
              <a:rPr lang="zh-CN" altLang="en-US" b="1" dirty="0">
                <a:solidFill>
                  <a:srgbClr val="002060"/>
                </a:solidFill>
                <a:latin typeface="+mn-ea"/>
                <a:ea typeface="+mn-ea"/>
                <a:cs typeface="楷体_GB2312"/>
              </a:rPr>
              <a:t>控制参数随之做相应的调整使</a:t>
            </a:r>
            <a:r>
              <a:rPr lang="en-US" altLang="zh-CN" b="1" dirty="0">
                <a:solidFill>
                  <a:srgbClr val="002060"/>
                </a:solidFill>
                <a:latin typeface="+mn-ea"/>
                <a:ea typeface="+mn-ea"/>
                <a:cs typeface="楷体_GB2312"/>
              </a:rPr>
              <a:t>PID</a:t>
            </a:r>
            <a:r>
              <a:rPr lang="zh-CN" altLang="en-US" b="1" dirty="0">
                <a:solidFill>
                  <a:srgbClr val="002060"/>
                </a:solidFill>
                <a:latin typeface="+mn-ea"/>
                <a:ea typeface="+mn-ea"/>
                <a:cs typeface="楷体_GB2312"/>
              </a:rPr>
              <a:t>控制器具有一定的自调整或自适应能力。</a:t>
            </a:r>
            <a:endParaRPr lang="zh-CN" altLang="en-US" dirty="0">
              <a:solidFill>
                <a:srgbClr val="002060"/>
              </a:solidFill>
              <a:latin typeface="+mn-ea"/>
              <a:ea typeface="+mn-ea"/>
            </a:endParaRPr>
          </a:p>
        </p:txBody>
      </p:sp>
      <mc:AlternateContent xmlns:mc="http://schemas.openxmlformats.org/markup-compatibility/2006">
        <mc:Choice xmlns:a14="http://schemas.microsoft.com/office/drawing/2010/main" Requires="a14">
          <p:sp>
            <p:nvSpPr>
              <p:cNvPr id="10" name="对象 9"/>
              <p:cNvSpPr txBox="1"/>
              <p:nvPr/>
            </p:nvSpPr>
            <p:spPr bwMode="auto">
              <a:xfrm>
                <a:off x="3275856" y="3140968"/>
                <a:ext cx="1440160" cy="2016224"/>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d>
                        <m:dPr>
                          <m:begChr m:val="{"/>
                          <m:endChr m:val=""/>
                          <m:ctrlPr>
                            <a:rPr lang="zh-CN" altLang="en-US" i="1" smtClean="0">
                              <a:solidFill>
                                <a:srgbClr val="002060"/>
                              </a:solidFill>
                              <a:latin typeface="Cambria Math" panose="02040503050406030204" pitchFamily="18" charset="0"/>
                            </a:rPr>
                          </m:ctrlPr>
                        </m:dPr>
                        <m:e>
                          <m:eqArr>
                            <m:eqArrPr>
                              <m:ctrlPr>
                                <a:rPr lang="zh-CN" altLang="en-US" i="1">
                                  <a:solidFill>
                                    <a:srgbClr val="002060"/>
                                  </a:solidFill>
                                  <a:latin typeface="Cambria Math" panose="02040503050406030204" pitchFamily="18" charset="0"/>
                                </a:rPr>
                              </m:ctrlPr>
                            </m:eqArrPr>
                            <m:e>
                              <m:r>
                                <a:rPr lang="zh-CN" altLang="en-US" i="1">
                                  <a:solidFill>
                                    <a:srgbClr val="002060"/>
                                  </a:solidFill>
                                  <a:latin typeface="Cambria Math" panose="02040503050406030204" pitchFamily="18" charset="0"/>
                                </a:rPr>
                                <m:t>&amp;</m:t>
                              </m:r>
                              <m:sSub>
                                <m:sSubPr>
                                  <m:ctrlPr>
                                    <a:rPr lang="zh-CN" altLang="en-US" i="1">
                                      <a:solidFill>
                                        <a:srgbClr val="002060"/>
                                      </a:solidFill>
                                      <a:latin typeface="Cambria Math" panose="02040503050406030204" pitchFamily="18" charset="0"/>
                                    </a:rPr>
                                  </m:ctrlPr>
                                </m:sSubPr>
                                <m:e>
                                  <m:r>
                                    <a:rPr lang="zh-CN" altLang="en-US" i="1">
                                      <a:solidFill>
                                        <a:srgbClr val="002060"/>
                                      </a:solidFill>
                                      <a:latin typeface="Cambria Math" panose="02040503050406030204" pitchFamily="18" charset="0"/>
                                    </a:rPr>
                                    <m:t>𝐾</m:t>
                                  </m:r>
                                </m:e>
                                <m:sub>
                                  <m:r>
                                    <m:rPr>
                                      <m:sty m:val="p"/>
                                    </m:rPr>
                                    <a:rPr lang="zh-CN" altLang="en-US" i="0">
                                      <a:solidFill>
                                        <a:srgbClr val="002060"/>
                                      </a:solidFill>
                                      <a:latin typeface="Cambria Math" panose="02040503050406030204" pitchFamily="18" charset="0"/>
                                    </a:rPr>
                                    <m:t>P</m:t>
                                  </m:r>
                                </m:sub>
                              </m:sSub>
                              <m:r>
                                <a:rPr lang="zh-CN" altLang="en-US" i="1">
                                  <a:solidFill>
                                    <a:srgbClr val="002060"/>
                                  </a:solidFill>
                                  <a:latin typeface="Cambria Math" panose="02040503050406030204" pitchFamily="18" charset="0"/>
                                </a:rPr>
                                <m:t>=</m:t>
                              </m:r>
                              <m:f>
                                <m:fPr>
                                  <m:ctrlPr>
                                    <a:rPr lang="zh-CN" altLang="en-US" i="1">
                                      <a:solidFill>
                                        <a:srgbClr val="002060"/>
                                      </a:solidFill>
                                      <a:latin typeface="Cambria Math" panose="02040503050406030204" pitchFamily="18" charset="0"/>
                                    </a:rPr>
                                  </m:ctrlPr>
                                </m:fPr>
                                <m:num>
                                  <m:r>
                                    <a:rPr lang="zh-CN" altLang="en-US" i="1">
                                      <a:solidFill>
                                        <a:srgbClr val="002060"/>
                                      </a:solidFill>
                                      <a:latin typeface="Cambria Math" panose="02040503050406030204" pitchFamily="18" charset="0"/>
                                    </a:rPr>
                                    <m:t>1.2</m:t>
                                  </m:r>
                                  <m:r>
                                    <a:rPr lang="zh-CN" altLang="en-US" i="1">
                                      <a:solidFill>
                                        <a:srgbClr val="002060"/>
                                      </a:solidFill>
                                      <a:latin typeface="Cambria Math" panose="02040503050406030204" pitchFamily="18" charset="0"/>
                                    </a:rPr>
                                    <m:t>𝑇</m:t>
                                  </m:r>
                                </m:num>
                                <m:den>
                                  <m:r>
                                    <a:rPr lang="zh-CN" altLang="en-US" i="1">
                                      <a:solidFill>
                                        <a:srgbClr val="002060"/>
                                      </a:solidFill>
                                      <a:latin typeface="Cambria Math" panose="02040503050406030204" pitchFamily="18" charset="0"/>
                                    </a:rPr>
                                    <m:t>𝐾</m:t>
                                  </m:r>
                                  <m:r>
                                    <a:rPr lang="zh-CN" altLang="en-US" i="1">
                                      <a:solidFill>
                                        <a:srgbClr val="002060"/>
                                      </a:solidFill>
                                      <a:latin typeface="Cambria Math" panose="02040503050406030204" pitchFamily="18" charset="0"/>
                                    </a:rPr>
                                    <m:t>𝜏</m:t>
                                  </m:r>
                                </m:den>
                              </m:f>
                            </m:e>
                            <m:e>
                              <m:r>
                                <a:rPr lang="zh-CN" altLang="en-US" i="1">
                                  <a:solidFill>
                                    <a:srgbClr val="002060"/>
                                  </a:solidFill>
                                  <a:latin typeface="Cambria Math" panose="02040503050406030204" pitchFamily="18" charset="0"/>
                                </a:rPr>
                                <m:t>&amp;</m:t>
                              </m:r>
                              <m:sSub>
                                <m:sSubPr>
                                  <m:ctrlPr>
                                    <a:rPr lang="zh-CN" altLang="en-US" i="1">
                                      <a:solidFill>
                                        <a:srgbClr val="002060"/>
                                      </a:solidFill>
                                      <a:latin typeface="Cambria Math" panose="02040503050406030204" pitchFamily="18" charset="0"/>
                                    </a:rPr>
                                  </m:ctrlPr>
                                </m:sSubPr>
                                <m:e>
                                  <m:r>
                                    <a:rPr lang="zh-CN" altLang="en-US" i="1">
                                      <a:solidFill>
                                        <a:srgbClr val="002060"/>
                                      </a:solidFill>
                                      <a:latin typeface="Cambria Math" panose="02040503050406030204" pitchFamily="18" charset="0"/>
                                    </a:rPr>
                                    <m:t>𝑇</m:t>
                                  </m:r>
                                </m:e>
                                <m:sub>
                                  <m:r>
                                    <m:rPr>
                                      <m:sty m:val="p"/>
                                    </m:rPr>
                                    <a:rPr lang="zh-CN" altLang="en-US" i="0">
                                      <a:solidFill>
                                        <a:srgbClr val="002060"/>
                                      </a:solidFill>
                                      <a:latin typeface="Cambria Math" panose="02040503050406030204" pitchFamily="18" charset="0"/>
                                    </a:rPr>
                                    <m:t>I</m:t>
                                  </m:r>
                                </m:sub>
                              </m:sSub>
                              <m:r>
                                <a:rPr lang="zh-CN" altLang="en-US" i="1">
                                  <a:solidFill>
                                    <a:srgbClr val="002060"/>
                                  </a:solidFill>
                                  <a:latin typeface="Cambria Math" panose="02040503050406030204" pitchFamily="18" charset="0"/>
                                </a:rPr>
                                <m:t>=2</m:t>
                              </m:r>
                              <m:r>
                                <a:rPr lang="zh-CN" altLang="en-US" i="1">
                                  <a:solidFill>
                                    <a:srgbClr val="002060"/>
                                  </a:solidFill>
                                  <a:latin typeface="Cambria Math" panose="02040503050406030204" pitchFamily="18" charset="0"/>
                                </a:rPr>
                                <m:t>𝜏</m:t>
                              </m:r>
                            </m:e>
                            <m:e>
                              <m:r>
                                <a:rPr lang="zh-CN" altLang="en-US" i="1">
                                  <a:solidFill>
                                    <a:srgbClr val="002060"/>
                                  </a:solidFill>
                                  <a:latin typeface="Cambria Math" panose="02040503050406030204" pitchFamily="18" charset="0"/>
                                </a:rPr>
                                <m:t>&amp;</m:t>
                              </m:r>
                              <m:sSub>
                                <m:sSubPr>
                                  <m:ctrlPr>
                                    <a:rPr lang="zh-CN" altLang="en-US" i="1">
                                      <a:solidFill>
                                        <a:srgbClr val="002060"/>
                                      </a:solidFill>
                                      <a:latin typeface="Cambria Math" panose="02040503050406030204" pitchFamily="18" charset="0"/>
                                    </a:rPr>
                                  </m:ctrlPr>
                                </m:sSubPr>
                                <m:e>
                                  <m:r>
                                    <a:rPr lang="zh-CN" altLang="en-US" i="1">
                                      <a:solidFill>
                                        <a:srgbClr val="002060"/>
                                      </a:solidFill>
                                      <a:latin typeface="Cambria Math" panose="02040503050406030204" pitchFamily="18" charset="0"/>
                                    </a:rPr>
                                    <m:t>𝑇</m:t>
                                  </m:r>
                                </m:e>
                                <m:sub>
                                  <m:r>
                                    <m:rPr>
                                      <m:sty m:val="p"/>
                                    </m:rPr>
                                    <a:rPr lang="zh-CN" altLang="en-US" i="0">
                                      <a:solidFill>
                                        <a:srgbClr val="002060"/>
                                      </a:solidFill>
                                      <a:latin typeface="Cambria Math" panose="02040503050406030204" pitchFamily="18" charset="0"/>
                                    </a:rPr>
                                    <m:t>D</m:t>
                                  </m:r>
                                </m:sub>
                              </m:sSub>
                              <m:r>
                                <a:rPr lang="zh-CN" altLang="en-US" i="1">
                                  <a:solidFill>
                                    <a:srgbClr val="002060"/>
                                  </a:solidFill>
                                  <a:latin typeface="Cambria Math" panose="02040503050406030204" pitchFamily="18" charset="0"/>
                                </a:rPr>
                                <m:t>=0.5</m:t>
                              </m:r>
                              <m:r>
                                <a:rPr lang="zh-CN" altLang="en-US" i="1">
                                  <a:solidFill>
                                    <a:srgbClr val="002060"/>
                                  </a:solidFill>
                                  <a:latin typeface="Cambria Math" panose="02040503050406030204" pitchFamily="18" charset="0"/>
                                </a:rPr>
                                <m:t>𝜏</m:t>
                              </m:r>
                            </m:e>
                          </m:eqArr>
                        </m:e>
                      </m:d>
                    </m:oMath>
                  </m:oMathPara>
                </a14:m>
                <a:endParaRPr lang="zh-CN" altLang="en-US" dirty="0"/>
              </a:p>
            </p:txBody>
          </p:sp>
        </mc:Choice>
        <mc:Fallback>
          <p:sp>
            <p:nvSpPr>
              <p:cNvPr id="10" name="对象 9"/>
              <p:cNvSpPr txBox="1">
                <a:spLocks noRot="1" noChangeAspect="1" noMove="1" noResize="1" noEditPoints="1" noAdjustHandles="1" noChangeArrowheads="1" noChangeShapeType="1" noTextEdit="1"/>
              </p:cNvSpPr>
              <p:nvPr/>
            </p:nvSpPr>
            <p:spPr bwMode="auto">
              <a:xfrm>
                <a:off x="3275856" y="3140968"/>
                <a:ext cx="1440160" cy="2016224"/>
              </a:xfrm>
              <a:prstGeom prst="rect">
                <a:avLst/>
              </a:prstGeom>
              <a:blipFill>
                <a:blip r:embed="rId3"/>
                <a:stretch>
                  <a:fillRect/>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5616BAA2-3D0E-47E2-8B78-AFEDFA36BC3A}"/>
              </a:ext>
            </a:extLst>
          </p:cNvPr>
          <p:cNvPicPr>
            <a:picLocks noChangeAspect="1"/>
          </p:cNvPicPr>
          <p:nvPr/>
        </p:nvPicPr>
        <p:blipFill>
          <a:blip r:embed="rId4"/>
          <a:stretch>
            <a:fillRect/>
          </a:stretch>
        </p:blipFill>
        <p:spPr>
          <a:xfrm>
            <a:off x="5297488" y="2287817"/>
            <a:ext cx="3667125" cy="25336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54376" y="980728"/>
            <a:ext cx="8229600" cy="648072"/>
          </a:xfrm>
        </p:spPr>
        <p:txBody>
          <a:bodyPr/>
          <a:lstStyle/>
          <a:p>
            <a:r>
              <a:rPr kumimoji="0" lang="en-US" altLang="zh-CN" sz="3600" dirty="0" smtClean="0">
                <a:solidFill>
                  <a:srgbClr val="C00000"/>
                </a:solidFill>
                <a:latin typeface="+mj-ea"/>
                <a:cs typeface="楷体_GB2312"/>
              </a:rPr>
              <a:t>4.6 </a:t>
            </a:r>
            <a:r>
              <a:rPr kumimoji="0" lang="zh-CN" altLang="en-US" sz="3600" dirty="0">
                <a:solidFill>
                  <a:srgbClr val="C00000"/>
                </a:solidFill>
                <a:latin typeface="+mj-ea"/>
                <a:cs typeface="楷体_GB2312"/>
              </a:rPr>
              <a:t>数字 </a:t>
            </a:r>
            <a:r>
              <a:rPr kumimoji="0" lang="en-US" altLang="zh-CN" sz="3600" dirty="0">
                <a:solidFill>
                  <a:srgbClr val="C00000"/>
                </a:solidFill>
                <a:latin typeface="+mj-ea"/>
                <a:cs typeface="楷体_GB2312"/>
              </a:rPr>
              <a:t>PID </a:t>
            </a:r>
            <a:r>
              <a:rPr kumimoji="0" lang="zh-CN" altLang="en-US" sz="3600" dirty="0">
                <a:solidFill>
                  <a:srgbClr val="C00000"/>
                </a:solidFill>
                <a:latin typeface="+mj-ea"/>
                <a:cs typeface="楷体_GB2312"/>
              </a:rPr>
              <a:t>控制器的工程实现</a:t>
            </a:r>
          </a:p>
        </p:txBody>
      </p:sp>
      <p:sp>
        <p:nvSpPr>
          <p:cNvPr id="33795" name="Rectangle 3"/>
          <p:cNvSpPr>
            <a:spLocks noGrp="1" noChangeArrowheads="1"/>
          </p:cNvSpPr>
          <p:nvPr>
            <p:ph idx="1"/>
          </p:nvPr>
        </p:nvSpPr>
        <p:spPr>
          <a:xfrm>
            <a:off x="323850" y="1981200"/>
            <a:ext cx="8496300" cy="3032125"/>
          </a:xfrm>
        </p:spPr>
        <p:txBody>
          <a:bodyPr/>
          <a:lstStyle/>
          <a:p>
            <a:pPr>
              <a:buSzPct val="100000"/>
              <a:buFont typeface="Wingdings" panose="05000000000000000000" pitchFamily="2" charset="2"/>
              <a:buChar char="p"/>
            </a:pPr>
            <a:r>
              <a:rPr lang="zh-CN" altLang="en-US" sz="2400" b="1" dirty="0">
                <a:solidFill>
                  <a:srgbClr val="002060"/>
                </a:solidFill>
              </a:rPr>
              <a:t>数字 </a:t>
            </a:r>
            <a:r>
              <a:rPr lang="en-US" altLang="zh-CN" sz="2400" b="1" dirty="0">
                <a:solidFill>
                  <a:srgbClr val="002060"/>
                </a:solidFill>
              </a:rPr>
              <a:t>PID </a:t>
            </a:r>
            <a:r>
              <a:rPr lang="zh-CN" altLang="en-US" sz="2400" b="1" dirty="0">
                <a:solidFill>
                  <a:srgbClr val="002060"/>
                </a:solidFill>
              </a:rPr>
              <a:t>控制算法及其改进措施，为编制 </a:t>
            </a:r>
            <a:r>
              <a:rPr lang="en-US" altLang="zh-CN" sz="2400" b="1" dirty="0">
                <a:solidFill>
                  <a:srgbClr val="002060"/>
                </a:solidFill>
              </a:rPr>
              <a:t>PID </a:t>
            </a:r>
            <a:r>
              <a:rPr lang="zh-CN" altLang="en-US" sz="2400" b="1" dirty="0">
                <a:solidFill>
                  <a:srgbClr val="002060"/>
                </a:solidFill>
              </a:rPr>
              <a:t>程序提供了算式，这是数字</a:t>
            </a:r>
            <a:r>
              <a:rPr lang="en-US" altLang="zh-CN" sz="2400" b="1" dirty="0">
                <a:solidFill>
                  <a:srgbClr val="002060"/>
                </a:solidFill>
              </a:rPr>
              <a:t>PID</a:t>
            </a:r>
            <a:r>
              <a:rPr lang="zh-CN" altLang="en-US" sz="2400" b="1" dirty="0">
                <a:solidFill>
                  <a:srgbClr val="002060"/>
                </a:solidFill>
              </a:rPr>
              <a:t>控制器的核心。</a:t>
            </a:r>
            <a:endParaRPr lang="en-US" altLang="zh-CN" sz="2400" b="1" dirty="0">
              <a:solidFill>
                <a:srgbClr val="002060"/>
              </a:solidFill>
            </a:endParaRPr>
          </a:p>
          <a:p>
            <a:pPr>
              <a:buSzPct val="100000"/>
              <a:buFont typeface="Wingdings" panose="05000000000000000000" pitchFamily="2" charset="2"/>
              <a:buChar char="p"/>
            </a:pPr>
            <a:endParaRPr lang="zh-CN" altLang="en-US" sz="2400" b="1" dirty="0">
              <a:solidFill>
                <a:srgbClr val="002060"/>
              </a:solidFill>
            </a:endParaRPr>
          </a:p>
          <a:p>
            <a:pPr>
              <a:buSzPct val="100000"/>
              <a:buFont typeface="Wingdings" panose="05000000000000000000" pitchFamily="2" charset="2"/>
              <a:buChar char="p"/>
            </a:pPr>
            <a:r>
              <a:rPr lang="zh-CN" altLang="en-US" sz="2400" b="1" dirty="0">
                <a:solidFill>
                  <a:srgbClr val="002060"/>
                </a:solidFill>
              </a:rPr>
              <a:t>计算机仅实现此算式，并不能满足实际控制的需要，还必须考虑工程实际问题，才能使 </a:t>
            </a:r>
            <a:r>
              <a:rPr lang="en-US" altLang="zh-CN" sz="2400" b="1" dirty="0">
                <a:solidFill>
                  <a:srgbClr val="002060"/>
                </a:solidFill>
              </a:rPr>
              <a:t>PID </a:t>
            </a:r>
            <a:r>
              <a:rPr lang="zh-CN" altLang="en-US" sz="2400" b="1" dirty="0">
                <a:solidFill>
                  <a:srgbClr val="002060"/>
                </a:solidFill>
              </a:rPr>
              <a:t>控制程序具有通用性和实用价值。</a:t>
            </a:r>
            <a:endParaRPr lang="en-US" altLang="zh-CN" sz="2400" b="1" dirty="0">
              <a:solidFill>
                <a:srgbClr val="002060"/>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idx="1"/>
          </p:nvPr>
        </p:nvSpPr>
        <p:spPr>
          <a:xfrm>
            <a:off x="251520" y="1052737"/>
            <a:ext cx="8712968" cy="5112568"/>
          </a:xfrm>
        </p:spPr>
        <p:txBody>
          <a:bodyPr/>
          <a:lstStyle/>
          <a:p>
            <a:pPr algn="just">
              <a:buFont typeface="Wingdings" panose="05000000000000000000" pitchFamily="2" charset="2"/>
              <a:buChar char="p"/>
            </a:pPr>
            <a:r>
              <a:rPr lang="zh-CN" altLang="en-US" sz="2400" b="1" dirty="0">
                <a:solidFill>
                  <a:srgbClr val="002060"/>
                </a:solidFill>
                <a:latin typeface="+mn-ea"/>
              </a:rPr>
              <a:t>模拟</a:t>
            </a:r>
            <a:r>
              <a:rPr lang="en-US" altLang="zh-CN" sz="2400" b="1" dirty="0">
                <a:solidFill>
                  <a:srgbClr val="002060"/>
                </a:solidFill>
                <a:latin typeface="+mn-ea"/>
              </a:rPr>
              <a:t>PID</a:t>
            </a:r>
            <a:r>
              <a:rPr lang="zh-CN" altLang="en-US" sz="2400" b="1" dirty="0">
                <a:solidFill>
                  <a:srgbClr val="002060"/>
                </a:solidFill>
                <a:latin typeface="+mn-ea"/>
              </a:rPr>
              <a:t>调节器是一台硬设备。计算机中的数字</a:t>
            </a:r>
            <a:r>
              <a:rPr lang="en-US" altLang="zh-CN" sz="2400" b="1" dirty="0">
                <a:solidFill>
                  <a:srgbClr val="002060"/>
                </a:solidFill>
                <a:latin typeface="+mn-ea"/>
              </a:rPr>
              <a:t>PID </a:t>
            </a:r>
            <a:r>
              <a:rPr lang="zh-CN" altLang="en-US" sz="2400" b="1" dirty="0">
                <a:solidFill>
                  <a:srgbClr val="002060"/>
                </a:solidFill>
                <a:latin typeface="+mn-ea"/>
              </a:rPr>
              <a:t>控制却是软设备，它由</a:t>
            </a:r>
            <a:r>
              <a:rPr lang="zh-CN" altLang="en-US" sz="2400" b="1" dirty="0">
                <a:solidFill>
                  <a:srgbClr val="C00000"/>
                </a:solidFill>
                <a:latin typeface="+mn-ea"/>
              </a:rPr>
              <a:t>一段 </a:t>
            </a:r>
            <a:r>
              <a:rPr lang="en-US" altLang="zh-CN" sz="2400" b="1" dirty="0">
                <a:solidFill>
                  <a:srgbClr val="C00000"/>
                </a:solidFill>
                <a:latin typeface="+mn-ea"/>
              </a:rPr>
              <a:t>PID </a:t>
            </a:r>
            <a:r>
              <a:rPr lang="zh-CN" altLang="en-US" sz="2400" b="1" dirty="0">
                <a:solidFill>
                  <a:srgbClr val="C00000"/>
                </a:solidFill>
                <a:latin typeface="+mn-ea"/>
              </a:rPr>
              <a:t>程序来实现</a:t>
            </a:r>
            <a:r>
              <a:rPr lang="zh-CN" altLang="en-US" sz="2400" b="1" dirty="0">
                <a:solidFill>
                  <a:srgbClr val="002060"/>
                </a:solidFill>
                <a:latin typeface="+mn-ea"/>
              </a:rPr>
              <a:t>。</a:t>
            </a:r>
            <a:endParaRPr lang="en-US" altLang="zh-CN" sz="2400" b="1" dirty="0">
              <a:solidFill>
                <a:srgbClr val="002060"/>
              </a:solidFill>
              <a:latin typeface="+mn-ea"/>
            </a:endParaRPr>
          </a:p>
          <a:p>
            <a:pPr algn="just">
              <a:buFont typeface="Wingdings" panose="05000000000000000000" pitchFamily="2" charset="2"/>
              <a:buChar char="p"/>
            </a:pPr>
            <a:endParaRPr lang="zh-CN" altLang="en-US" sz="2400" b="1" dirty="0">
              <a:solidFill>
                <a:srgbClr val="002060"/>
              </a:solidFill>
              <a:latin typeface="+mn-ea"/>
            </a:endParaRPr>
          </a:p>
          <a:p>
            <a:pPr algn="just">
              <a:buFont typeface="Wingdings" panose="05000000000000000000" pitchFamily="2" charset="2"/>
              <a:buChar char="p"/>
            </a:pPr>
            <a:r>
              <a:rPr lang="zh-CN" altLang="en-US" sz="2400" b="1" dirty="0">
                <a:solidFill>
                  <a:srgbClr val="002060"/>
                </a:solidFill>
                <a:latin typeface="+mn-ea"/>
              </a:rPr>
              <a:t>一台模拟调节器只能控制一个回路，而</a:t>
            </a:r>
            <a:r>
              <a:rPr lang="zh-CN" altLang="en-US" sz="2400" b="1" dirty="0">
                <a:solidFill>
                  <a:srgbClr val="C00000"/>
                </a:solidFill>
                <a:latin typeface="+mn-ea"/>
              </a:rPr>
              <a:t>一段</a:t>
            </a:r>
            <a:r>
              <a:rPr lang="en-US" altLang="zh-CN" sz="2400" b="1" dirty="0">
                <a:solidFill>
                  <a:srgbClr val="C00000"/>
                </a:solidFill>
                <a:latin typeface="+mn-ea"/>
              </a:rPr>
              <a:t>PID</a:t>
            </a:r>
            <a:r>
              <a:rPr lang="zh-CN" altLang="en-US" sz="2400" b="1" dirty="0">
                <a:solidFill>
                  <a:srgbClr val="C00000"/>
                </a:solidFill>
                <a:latin typeface="+mn-ea"/>
              </a:rPr>
              <a:t>控制程序可以作为一台计算机所控制的所有回路的公共子程序</a:t>
            </a:r>
            <a:r>
              <a:rPr lang="zh-CN" altLang="en-US" sz="2400" b="1" dirty="0">
                <a:solidFill>
                  <a:srgbClr val="002060"/>
                </a:solidFill>
                <a:latin typeface="+mn-ea"/>
              </a:rPr>
              <a:t>。只是各个控制回路提供的原始数据不一样，输入输出通道也不一样。必须给每个 </a:t>
            </a:r>
            <a:r>
              <a:rPr lang="en-US" altLang="zh-CN" sz="2400" b="1" dirty="0">
                <a:solidFill>
                  <a:srgbClr val="002060"/>
                </a:solidFill>
                <a:latin typeface="+mn-ea"/>
              </a:rPr>
              <a:t>PID </a:t>
            </a:r>
            <a:r>
              <a:rPr lang="zh-CN" altLang="en-US" sz="2400" b="1" dirty="0">
                <a:solidFill>
                  <a:srgbClr val="002060"/>
                </a:solidFill>
                <a:latin typeface="+mn-ea"/>
              </a:rPr>
              <a:t>控制回路提供一段内存数据区</a:t>
            </a:r>
            <a:r>
              <a:rPr lang="en-US" altLang="zh-CN" sz="2400" b="1" dirty="0">
                <a:solidFill>
                  <a:srgbClr val="002060"/>
                </a:solidFill>
                <a:latin typeface="+mn-ea"/>
              </a:rPr>
              <a:t>(</a:t>
            </a:r>
            <a:r>
              <a:rPr lang="zh-CN" altLang="en-US" sz="2400" b="1" dirty="0">
                <a:solidFill>
                  <a:srgbClr val="002060"/>
                </a:solidFill>
                <a:latin typeface="+mn-ea"/>
              </a:rPr>
              <a:t>亦称线性表</a:t>
            </a:r>
            <a:r>
              <a:rPr lang="en-US" altLang="zh-CN" sz="2400" b="1" dirty="0">
                <a:solidFill>
                  <a:srgbClr val="002060"/>
                </a:solidFill>
                <a:latin typeface="+mn-ea"/>
              </a:rPr>
              <a:t>)</a:t>
            </a:r>
            <a:r>
              <a:rPr lang="zh-CN" altLang="en-US" sz="2400" b="1" dirty="0">
                <a:solidFill>
                  <a:srgbClr val="002060"/>
                </a:solidFill>
                <a:latin typeface="+mn-ea"/>
              </a:rPr>
              <a:t>，以便存放各种信息参数。</a:t>
            </a:r>
            <a:endParaRPr lang="en-US" altLang="zh-CN" sz="2400" b="1" dirty="0">
              <a:solidFill>
                <a:srgbClr val="002060"/>
              </a:solidFill>
              <a:latin typeface="+mn-ea"/>
            </a:endParaRPr>
          </a:p>
          <a:p>
            <a:pPr algn="just">
              <a:buFont typeface="Wingdings" panose="05000000000000000000" pitchFamily="2" charset="2"/>
              <a:buChar char="p"/>
            </a:pPr>
            <a:endParaRPr lang="zh-CN" altLang="en-US" sz="2400" b="1" dirty="0">
              <a:solidFill>
                <a:srgbClr val="002060"/>
              </a:solidFill>
              <a:latin typeface="+mn-ea"/>
            </a:endParaRPr>
          </a:p>
          <a:p>
            <a:pPr algn="just">
              <a:buFont typeface="Wingdings" panose="05000000000000000000" pitchFamily="2" charset="2"/>
              <a:buChar char="p"/>
            </a:pPr>
            <a:r>
              <a:rPr lang="en-US" altLang="zh-CN" sz="2400" b="1" dirty="0">
                <a:solidFill>
                  <a:srgbClr val="002060"/>
                </a:solidFill>
                <a:latin typeface="+mn-ea"/>
              </a:rPr>
              <a:t>PID </a:t>
            </a:r>
            <a:r>
              <a:rPr lang="zh-CN" altLang="en-US" sz="2400" b="1" dirty="0">
                <a:solidFill>
                  <a:srgbClr val="002060"/>
                </a:solidFill>
                <a:latin typeface="+mn-ea"/>
              </a:rPr>
              <a:t>控制程序是公共子程序，应具有通用性和工程实用价值。在设计</a:t>
            </a:r>
            <a:r>
              <a:rPr lang="en-US" altLang="zh-CN" sz="2400" b="1" dirty="0">
                <a:solidFill>
                  <a:srgbClr val="002060"/>
                </a:solidFill>
                <a:latin typeface="+mn-ea"/>
              </a:rPr>
              <a:t>PID</a:t>
            </a:r>
            <a:r>
              <a:rPr lang="zh-CN" altLang="en-US" sz="2400" b="1" dirty="0">
                <a:solidFill>
                  <a:srgbClr val="002060"/>
                </a:solidFill>
                <a:latin typeface="+mn-ea"/>
              </a:rPr>
              <a:t>控制程序时，必须考虑各种工程实际情况，并含有多种功能，以便用户选择。</a:t>
            </a:r>
            <a:endParaRPr lang="zh-CN" altLang="en-US" sz="2400" dirty="0">
              <a:solidFill>
                <a:srgbClr val="002060"/>
              </a:solidFill>
              <a:latin typeface="+mn-ea"/>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p:cNvGraphicFramePr>
            <a:graphicFrameLocks noChangeAspect="1"/>
          </p:cNvGraphicFramePr>
          <p:nvPr>
            <p:extLst>
              <p:ext uri="{D42A27DB-BD31-4B8C-83A1-F6EECF244321}">
                <p14:modId xmlns:p14="http://schemas.microsoft.com/office/powerpoint/2010/main" val="1944040327"/>
              </p:ext>
            </p:extLst>
          </p:nvPr>
        </p:nvGraphicFramePr>
        <p:xfrm>
          <a:off x="250825" y="3213100"/>
          <a:ext cx="8734425" cy="1533525"/>
        </p:xfrm>
        <a:graphic>
          <a:graphicData uri="http://schemas.openxmlformats.org/presentationml/2006/ole">
            <mc:AlternateContent xmlns:mc="http://schemas.openxmlformats.org/markup-compatibility/2006">
              <mc:Choice xmlns:v="urn:schemas-microsoft-com:vml" Requires="v">
                <p:oleObj spid="_x0000_s35892" name="Visio" r:id="rId3" imgW="5821585" imgH="1022647" progId="Visio.Drawing.11">
                  <p:embed/>
                </p:oleObj>
              </mc:Choice>
              <mc:Fallback>
                <p:oleObj name="Visio" r:id="rId3" imgW="5821585" imgH="1022647"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3213100"/>
                        <a:ext cx="8734425" cy="1533525"/>
                      </a:xfrm>
                      <a:prstGeom prst="rect">
                        <a:avLst/>
                      </a:prstGeom>
                      <a:solidFill>
                        <a:schemeClr val="accent5"/>
                      </a:solidFill>
                      <a:ln>
                        <a:noFill/>
                      </a:ln>
                      <a:effectLst/>
                    </p:spPr>
                  </p:pic>
                </p:oleObj>
              </mc:Fallback>
            </mc:AlternateContent>
          </a:graphicData>
        </a:graphic>
      </p:graphicFrame>
      <p:sp>
        <p:nvSpPr>
          <p:cNvPr id="35843" name="Rectangle 3"/>
          <p:cNvSpPr>
            <a:spLocks noGrp="1" noChangeArrowheads="1"/>
          </p:cNvSpPr>
          <p:nvPr>
            <p:ph idx="1"/>
          </p:nvPr>
        </p:nvSpPr>
        <p:spPr>
          <a:xfrm>
            <a:off x="323850" y="1110097"/>
            <a:ext cx="8496300" cy="1656184"/>
          </a:xfrm>
        </p:spPr>
        <p:txBody>
          <a:bodyPr/>
          <a:lstStyle/>
          <a:p>
            <a:pPr>
              <a:buFont typeface="Wingdings" panose="05000000000000000000" pitchFamily="2" charset="2"/>
              <a:buChar char="p"/>
            </a:pPr>
            <a:r>
              <a:rPr lang="zh-CN" altLang="en-US" sz="2400" b="1" dirty="0" smtClean="0">
                <a:solidFill>
                  <a:srgbClr val="002060"/>
                </a:solidFill>
                <a:latin typeface="+mn-ea"/>
              </a:rPr>
              <a:t>工程中一般将</a:t>
            </a:r>
            <a:r>
              <a:rPr lang="en-US" altLang="zh-CN" sz="2400" b="1" dirty="0" smtClean="0">
                <a:solidFill>
                  <a:srgbClr val="002060"/>
                </a:solidFill>
                <a:latin typeface="+mn-ea"/>
              </a:rPr>
              <a:t>PID</a:t>
            </a:r>
            <a:r>
              <a:rPr lang="zh-CN" altLang="en-US" sz="2400" b="1" dirty="0">
                <a:solidFill>
                  <a:srgbClr val="002060"/>
                </a:solidFill>
                <a:latin typeface="+mn-ea"/>
              </a:rPr>
              <a:t>控制程序分成六部分</a:t>
            </a:r>
            <a:r>
              <a:rPr lang="zh-CN" altLang="en-US" sz="2400" b="1" dirty="0" smtClean="0">
                <a:solidFill>
                  <a:srgbClr val="002060"/>
                </a:solidFill>
                <a:latin typeface="+mn-ea"/>
              </a:rPr>
              <a:t>。</a:t>
            </a:r>
            <a:endParaRPr lang="en-US" altLang="zh-CN" sz="2400" b="1" dirty="0" smtClean="0">
              <a:solidFill>
                <a:srgbClr val="002060"/>
              </a:solidFill>
              <a:latin typeface="+mn-ea"/>
            </a:endParaRPr>
          </a:p>
          <a:p>
            <a:pPr>
              <a:buFont typeface="Wingdings" panose="05000000000000000000" pitchFamily="2" charset="2"/>
              <a:buChar char="p"/>
            </a:pPr>
            <a:r>
              <a:rPr lang="zh-CN" altLang="en-US" sz="2400" b="1" dirty="0" smtClean="0">
                <a:solidFill>
                  <a:srgbClr val="002060"/>
                </a:solidFill>
                <a:latin typeface="+mn-ea"/>
              </a:rPr>
              <a:t>为了便于数字</a:t>
            </a:r>
            <a:r>
              <a:rPr lang="en-US" altLang="zh-CN" sz="2400" b="1" dirty="0" smtClean="0">
                <a:solidFill>
                  <a:srgbClr val="002060"/>
                </a:solidFill>
                <a:latin typeface="+mn-ea"/>
              </a:rPr>
              <a:t>PID </a:t>
            </a:r>
            <a:r>
              <a:rPr lang="zh-CN" altLang="en-US" sz="2400" b="1" dirty="0" smtClean="0">
                <a:solidFill>
                  <a:srgbClr val="002060"/>
                </a:solidFill>
                <a:latin typeface="+mn-ea"/>
              </a:rPr>
              <a:t>控制器的操作显示，通常</a:t>
            </a:r>
            <a:r>
              <a:rPr lang="zh-CN" altLang="en-US" sz="2400" b="1" dirty="0">
                <a:solidFill>
                  <a:srgbClr val="002060"/>
                </a:solidFill>
                <a:latin typeface="+mn-ea"/>
              </a:rPr>
              <a:t>给每个</a:t>
            </a:r>
            <a:r>
              <a:rPr lang="en-US" altLang="zh-CN" sz="2400" b="1" dirty="0">
                <a:solidFill>
                  <a:srgbClr val="002060"/>
                </a:solidFill>
                <a:latin typeface="+mn-ea"/>
              </a:rPr>
              <a:t>PID</a:t>
            </a:r>
            <a:r>
              <a:rPr lang="zh-CN" altLang="en-US" sz="2400" b="1" dirty="0">
                <a:solidFill>
                  <a:srgbClr val="002060"/>
                </a:solidFill>
                <a:latin typeface="+mn-ea"/>
              </a:rPr>
              <a:t>控制模块配置一个回路操作显示器，它与模拟调节器的面板操作显示相类似。</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extLst>
              <p:ext uri="{D42A27DB-BD31-4B8C-83A1-F6EECF244321}">
                <p14:modId xmlns:p14="http://schemas.microsoft.com/office/powerpoint/2010/main" val="2749394722"/>
              </p:ext>
            </p:extLst>
          </p:nvPr>
        </p:nvGraphicFramePr>
        <p:xfrm>
          <a:off x="977250" y="1844824"/>
          <a:ext cx="7200800" cy="3491830"/>
        </p:xfrm>
        <a:graphic>
          <a:graphicData uri="http://schemas.openxmlformats.org/presentationml/2006/ole">
            <mc:AlternateContent xmlns:mc="http://schemas.openxmlformats.org/markup-compatibility/2006">
              <mc:Choice xmlns:v="urn:schemas-microsoft-com:vml" Requires="v">
                <p:oleObj spid="_x0000_s36917" name="Visio" r:id="rId3" imgW="4283498" imgH="1966140" progId="Visio.Drawing.11">
                  <p:embed/>
                </p:oleObj>
              </mc:Choice>
              <mc:Fallback>
                <p:oleObj name="Visio" r:id="rId3" imgW="4283498" imgH="196614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250" y="1844824"/>
                        <a:ext cx="7200800" cy="3491830"/>
                      </a:xfrm>
                      <a:prstGeom prst="rect">
                        <a:avLst/>
                      </a:prstGeom>
                      <a:solidFill>
                        <a:schemeClr val="accent5"/>
                      </a:solidFill>
                      <a:ln>
                        <a:noFill/>
                      </a:ln>
                      <a:effectLst/>
                    </p:spPr>
                  </p:pic>
                </p:oleObj>
              </mc:Fallback>
            </mc:AlternateContent>
          </a:graphicData>
        </a:graphic>
      </p:graphicFrame>
      <p:sp>
        <p:nvSpPr>
          <p:cNvPr id="36867" name="Rectangle 3"/>
          <p:cNvSpPr>
            <a:spLocks noGrp="1" noChangeArrowheads="1"/>
          </p:cNvSpPr>
          <p:nvPr>
            <p:ph type="title"/>
          </p:nvPr>
        </p:nvSpPr>
        <p:spPr>
          <a:xfrm>
            <a:off x="395536" y="631633"/>
            <a:ext cx="7010400" cy="792162"/>
          </a:xfrm>
        </p:spPr>
        <p:txBody>
          <a:bodyPr/>
          <a:lstStyle/>
          <a:p>
            <a:r>
              <a:rPr lang="en-US" altLang="zh-CN" sz="2800" dirty="0">
                <a:solidFill>
                  <a:srgbClr val="FF0000"/>
                </a:solidFill>
              </a:rPr>
              <a:t>1. </a:t>
            </a:r>
            <a:r>
              <a:rPr lang="zh-CN" altLang="en-US" sz="2800" dirty="0">
                <a:solidFill>
                  <a:srgbClr val="FF0000"/>
                </a:solidFill>
              </a:rPr>
              <a:t>给定值处理</a:t>
            </a:r>
          </a:p>
        </p:txBody>
      </p:sp>
      <p:sp>
        <p:nvSpPr>
          <p:cNvPr id="36868" name="Rectangle 4"/>
          <p:cNvSpPr>
            <a:spLocks noGrp="1" noChangeArrowheads="1"/>
          </p:cNvSpPr>
          <p:nvPr>
            <p:ph idx="1"/>
          </p:nvPr>
        </p:nvSpPr>
        <p:spPr>
          <a:xfrm>
            <a:off x="5142" y="1178023"/>
            <a:ext cx="9145016" cy="1152525"/>
          </a:xfrm>
        </p:spPr>
        <p:txBody>
          <a:bodyPr/>
          <a:lstStyle/>
          <a:p>
            <a:pPr>
              <a:buFont typeface="Wingdings" pitchFamily="2" charset="2"/>
              <a:buNone/>
            </a:pPr>
            <a:r>
              <a:rPr lang="zh-CN" altLang="en-US" sz="3600" dirty="0">
                <a:solidFill>
                  <a:schemeClr val="bg2"/>
                </a:solidFill>
              </a:rPr>
              <a:t>	</a:t>
            </a:r>
            <a:r>
              <a:rPr lang="zh-CN" altLang="en-US" sz="2400" b="1" dirty="0">
                <a:solidFill>
                  <a:srgbClr val="002060"/>
                </a:solidFill>
              </a:rPr>
              <a:t>给定值处理包括选择给定值 </a:t>
            </a:r>
            <a:r>
              <a:rPr lang="en-US" altLang="zh-CN" sz="2400" b="1" dirty="0">
                <a:solidFill>
                  <a:srgbClr val="C00000"/>
                </a:solidFill>
              </a:rPr>
              <a:t>SV</a:t>
            </a:r>
            <a:r>
              <a:rPr lang="en-US" altLang="zh-CN" sz="2400" b="1" dirty="0">
                <a:solidFill>
                  <a:schemeClr val="bg1"/>
                </a:solidFill>
              </a:rPr>
              <a:t> </a:t>
            </a:r>
            <a:r>
              <a:rPr lang="zh-CN" altLang="en-US" sz="2400" b="1" dirty="0">
                <a:solidFill>
                  <a:srgbClr val="002060"/>
                </a:solidFill>
              </a:rPr>
              <a:t>和给定值变化率限制 </a:t>
            </a:r>
            <a:r>
              <a:rPr lang="en-US" altLang="zh-CN" sz="2400" b="1" dirty="0">
                <a:solidFill>
                  <a:srgbClr val="C00000"/>
                </a:solidFill>
              </a:rPr>
              <a:t>SR</a:t>
            </a:r>
            <a:r>
              <a:rPr lang="en-US" altLang="zh-CN" sz="2400" b="1" dirty="0">
                <a:solidFill>
                  <a:schemeClr val="bg1"/>
                </a:solidFill>
              </a:rPr>
              <a:t> </a:t>
            </a:r>
            <a:r>
              <a:rPr lang="zh-CN" altLang="en-US" sz="2400" b="1" dirty="0">
                <a:solidFill>
                  <a:srgbClr val="002060"/>
                </a:solidFill>
              </a:rPr>
              <a:t>两部分。</a:t>
            </a:r>
            <a:endParaRPr lang="zh-CN" altLang="en-US" sz="2400" dirty="0">
              <a:solidFill>
                <a:srgbClr val="002060"/>
              </a:solidFill>
            </a:endParaRPr>
          </a:p>
        </p:txBody>
      </p:sp>
      <p:sp>
        <p:nvSpPr>
          <p:cNvPr id="410629" name="Rectangle 5"/>
          <p:cNvSpPr>
            <a:spLocks noChangeArrowheads="1"/>
          </p:cNvSpPr>
          <p:nvPr/>
        </p:nvSpPr>
        <p:spPr bwMode="auto">
          <a:xfrm>
            <a:off x="473070" y="5517232"/>
            <a:ext cx="82091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Clr>
                <a:schemeClr val="bg1"/>
              </a:buClr>
              <a:buFont typeface="Wingdings" panose="05000000000000000000" pitchFamily="2" charset="2"/>
              <a:buChar char="Ø"/>
              <a:defRPr/>
            </a:pPr>
            <a:r>
              <a:rPr lang="zh-CN" altLang="en-US" b="1" dirty="0">
                <a:solidFill>
                  <a:srgbClr val="002060"/>
                </a:solidFill>
                <a:latin typeface="宋体" pitchFamily="2" charset="-122"/>
              </a:rPr>
              <a:t>选择软开关 </a:t>
            </a:r>
            <a:r>
              <a:rPr lang="en-US" altLang="zh-CN" b="1" dirty="0">
                <a:solidFill>
                  <a:srgbClr val="FF0000"/>
                </a:solidFill>
                <a:latin typeface="+mn-lt"/>
                <a:ea typeface="+mn-ea"/>
              </a:rPr>
              <a:t>CL</a:t>
            </a:r>
            <a:r>
              <a:rPr lang="zh-CN" altLang="en-US" b="1" dirty="0">
                <a:solidFill>
                  <a:srgbClr val="FF0000"/>
                </a:solidFill>
                <a:latin typeface="+mn-lt"/>
                <a:ea typeface="+mn-ea"/>
              </a:rPr>
              <a:t>／</a:t>
            </a:r>
            <a:r>
              <a:rPr lang="en-US" altLang="zh-CN" b="1" dirty="0">
                <a:solidFill>
                  <a:srgbClr val="FF0000"/>
                </a:solidFill>
                <a:latin typeface="+mn-lt"/>
                <a:ea typeface="+mn-ea"/>
              </a:rPr>
              <a:t>CR</a:t>
            </a:r>
            <a:r>
              <a:rPr lang="zh-CN" altLang="en-US" b="1" dirty="0">
                <a:solidFill>
                  <a:srgbClr val="002060"/>
                </a:solidFill>
                <a:latin typeface="宋体" pitchFamily="2" charset="-122"/>
              </a:rPr>
              <a:t>，构成</a:t>
            </a:r>
            <a:r>
              <a:rPr lang="zh-CN" altLang="en-US" b="1" dirty="0">
                <a:solidFill>
                  <a:srgbClr val="002060"/>
                </a:solidFill>
                <a:latin typeface="+mn-lt"/>
                <a:ea typeface="+mn-ea"/>
              </a:rPr>
              <a:t>内给定状态或外给定状态</a:t>
            </a:r>
            <a:r>
              <a:rPr lang="zh-CN" altLang="en-US" b="1" dirty="0">
                <a:solidFill>
                  <a:srgbClr val="002060"/>
                </a:solidFill>
                <a:latin typeface="宋体" pitchFamily="2" charset="-122"/>
              </a:rPr>
              <a:t>；</a:t>
            </a:r>
          </a:p>
          <a:p>
            <a:pPr marL="342900" indent="-342900">
              <a:buClr>
                <a:schemeClr val="bg1"/>
              </a:buClr>
              <a:buFont typeface="Wingdings" panose="05000000000000000000" pitchFamily="2" charset="2"/>
              <a:buChar char="Ø"/>
              <a:defRPr/>
            </a:pPr>
            <a:r>
              <a:rPr lang="zh-CN" altLang="en-US" b="1" dirty="0">
                <a:solidFill>
                  <a:srgbClr val="002060"/>
                </a:solidFill>
                <a:latin typeface="宋体" pitchFamily="2" charset="-122"/>
              </a:rPr>
              <a:t>选择软开关 </a:t>
            </a:r>
            <a:r>
              <a:rPr lang="en-US" altLang="zh-CN" b="1" dirty="0">
                <a:solidFill>
                  <a:srgbClr val="FF0000"/>
                </a:solidFill>
                <a:latin typeface="+mn-lt"/>
                <a:ea typeface="+mn-ea"/>
              </a:rPr>
              <a:t>CAS</a:t>
            </a:r>
            <a:r>
              <a:rPr lang="zh-CN" altLang="en-US" b="1" dirty="0">
                <a:solidFill>
                  <a:srgbClr val="FF0000"/>
                </a:solidFill>
                <a:latin typeface="+mn-lt"/>
                <a:ea typeface="+mn-ea"/>
              </a:rPr>
              <a:t>／</a:t>
            </a:r>
            <a:r>
              <a:rPr lang="en-US" altLang="zh-CN" b="1" dirty="0">
                <a:solidFill>
                  <a:srgbClr val="FF0000"/>
                </a:solidFill>
                <a:latin typeface="+mn-lt"/>
                <a:ea typeface="+mn-ea"/>
              </a:rPr>
              <a:t>SCC</a:t>
            </a:r>
            <a:r>
              <a:rPr lang="zh-CN" altLang="en-US" b="1" dirty="0">
                <a:solidFill>
                  <a:srgbClr val="002060"/>
                </a:solidFill>
                <a:latin typeface="+mn-lt"/>
                <a:ea typeface="+mn-ea"/>
              </a:rPr>
              <a:t>，</a:t>
            </a:r>
            <a:r>
              <a:rPr lang="zh-CN" altLang="en-US" b="1" dirty="0">
                <a:solidFill>
                  <a:srgbClr val="002060"/>
                </a:solidFill>
                <a:latin typeface="宋体" pitchFamily="2" charset="-122"/>
              </a:rPr>
              <a:t>构成串级控制或 </a:t>
            </a:r>
            <a:r>
              <a:rPr lang="en-US" altLang="zh-CN" b="1" dirty="0">
                <a:solidFill>
                  <a:srgbClr val="002060"/>
                </a:solidFill>
                <a:latin typeface="宋体" pitchFamily="2" charset="-122"/>
              </a:rPr>
              <a:t>SCC </a:t>
            </a:r>
            <a:r>
              <a:rPr lang="zh-CN" altLang="en-US" b="1" dirty="0">
                <a:solidFill>
                  <a:srgbClr val="002060"/>
                </a:solidFill>
                <a:latin typeface="宋体" pitchFamily="2" charset="-122"/>
              </a:rPr>
              <a:t>控制。</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84175" y="808111"/>
            <a:ext cx="7056784" cy="459273"/>
          </a:xfrm>
        </p:spPr>
        <p:txBody>
          <a:bodyPr/>
          <a:lstStyle/>
          <a:p>
            <a:pPr algn="l"/>
            <a:r>
              <a:rPr lang="en-US" altLang="zh-CN" sz="2800" b="1" dirty="0">
                <a:solidFill>
                  <a:srgbClr val="FF0000"/>
                </a:solidFill>
              </a:rPr>
              <a:t>(1) </a:t>
            </a:r>
            <a:r>
              <a:rPr lang="zh-CN" altLang="en-US" sz="2800" b="1" dirty="0">
                <a:solidFill>
                  <a:srgbClr val="FF0000"/>
                </a:solidFill>
              </a:rPr>
              <a:t>内给定状态</a:t>
            </a:r>
          </a:p>
        </p:txBody>
      </p:sp>
      <p:sp>
        <p:nvSpPr>
          <p:cNvPr id="37891" name="Rectangle 3"/>
          <p:cNvSpPr>
            <a:spLocks noGrp="1" noChangeArrowheads="1"/>
          </p:cNvSpPr>
          <p:nvPr>
            <p:ph idx="1"/>
          </p:nvPr>
        </p:nvSpPr>
        <p:spPr>
          <a:xfrm>
            <a:off x="384175" y="1267384"/>
            <a:ext cx="7777163" cy="1441450"/>
          </a:xfrm>
        </p:spPr>
        <p:txBody>
          <a:bodyPr/>
          <a:lstStyle/>
          <a:p>
            <a:pPr>
              <a:buFont typeface="Wingdings" pitchFamily="2" charset="2"/>
              <a:buNone/>
            </a:pPr>
            <a:r>
              <a:rPr lang="zh-CN" altLang="en-US" sz="2400" dirty="0">
                <a:solidFill>
                  <a:srgbClr val="002060"/>
                </a:solidFill>
              </a:rPr>
              <a:t>	</a:t>
            </a:r>
            <a:r>
              <a:rPr lang="zh-CN" altLang="en-US" sz="2400" b="1" dirty="0">
                <a:solidFill>
                  <a:srgbClr val="002060"/>
                </a:solidFill>
                <a:latin typeface="宋体" pitchFamily="2" charset="-122"/>
              </a:rPr>
              <a:t>当软开关 </a:t>
            </a:r>
            <a:r>
              <a:rPr lang="en-US" altLang="zh-CN" sz="2400" b="1" dirty="0">
                <a:solidFill>
                  <a:srgbClr val="002060"/>
                </a:solidFill>
                <a:latin typeface="宋体" pitchFamily="2" charset="-122"/>
              </a:rPr>
              <a:t>CL</a:t>
            </a:r>
            <a:r>
              <a:rPr lang="zh-CN" altLang="en-US" sz="2400" b="1" dirty="0">
                <a:solidFill>
                  <a:srgbClr val="002060"/>
                </a:solidFill>
                <a:latin typeface="宋体" pitchFamily="2" charset="-122"/>
              </a:rPr>
              <a:t>／</a:t>
            </a:r>
            <a:r>
              <a:rPr lang="en-US" altLang="zh-CN" sz="2400" b="1" dirty="0">
                <a:solidFill>
                  <a:srgbClr val="002060"/>
                </a:solidFill>
                <a:latin typeface="宋体" pitchFamily="2" charset="-122"/>
              </a:rPr>
              <a:t>CR </a:t>
            </a:r>
            <a:r>
              <a:rPr lang="zh-CN" altLang="en-US" sz="2400" b="1" dirty="0">
                <a:solidFill>
                  <a:srgbClr val="002060"/>
                </a:solidFill>
                <a:latin typeface="宋体" pitchFamily="2" charset="-122"/>
              </a:rPr>
              <a:t>切向 </a:t>
            </a:r>
            <a:r>
              <a:rPr lang="en-US" altLang="zh-CN" sz="2400" b="1" dirty="0">
                <a:solidFill>
                  <a:srgbClr val="002060"/>
                </a:solidFill>
                <a:latin typeface="宋体" pitchFamily="2" charset="-122"/>
              </a:rPr>
              <a:t>CL</a:t>
            </a:r>
            <a:r>
              <a:rPr lang="zh-CN" altLang="en-US" sz="2400" b="1" dirty="0">
                <a:solidFill>
                  <a:srgbClr val="002060"/>
                </a:solidFill>
                <a:latin typeface="宋体" pitchFamily="2" charset="-122"/>
              </a:rPr>
              <a:t>位置时，选择操作员设置的给定值 </a:t>
            </a:r>
            <a:r>
              <a:rPr lang="en-US" altLang="zh-CN" sz="2400" b="1" dirty="0">
                <a:solidFill>
                  <a:srgbClr val="002060"/>
                </a:solidFill>
                <a:latin typeface="宋体" pitchFamily="2" charset="-122"/>
              </a:rPr>
              <a:t>SVL</a:t>
            </a:r>
            <a:r>
              <a:rPr lang="zh-CN" altLang="en-US" sz="2400" b="1" dirty="0">
                <a:solidFill>
                  <a:srgbClr val="002060"/>
                </a:solidFill>
                <a:latin typeface="宋体" pitchFamily="2" charset="-122"/>
              </a:rPr>
              <a:t>。这时，系统处于单回路控制的内给定状态，利用给定值按键可以改变给定值。</a:t>
            </a:r>
          </a:p>
        </p:txBody>
      </p:sp>
      <p:sp>
        <p:nvSpPr>
          <p:cNvPr id="411652" name="Rectangle 4"/>
          <p:cNvSpPr>
            <a:spLocks noChangeArrowheads="1"/>
          </p:cNvSpPr>
          <p:nvPr/>
        </p:nvSpPr>
        <p:spPr bwMode="auto">
          <a:xfrm>
            <a:off x="402697" y="2567304"/>
            <a:ext cx="6047905" cy="5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defRPr/>
            </a:pPr>
            <a:r>
              <a:rPr lang="en-US" altLang="zh-CN" sz="2800" b="1" dirty="0">
                <a:solidFill>
                  <a:srgbClr val="FF0000"/>
                </a:solidFill>
                <a:latin typeface="+mj-lt"/>
                <a:ea typeface="+mj-ea"/>
                <a:cs typeface="+mj-cs"/>
              </a:rPr>
              <a:t>(2)</a:t>
            </a:r>
            <a:r>
              <a:rPr lang="zh-CN" altLang="en-US" sz="2800" b="1" dirty="0">
                <a:solidFill>
                  <a:srgbClr val="FF0000"/>
                </a:solidFill>
                <a:latin typeface="+mj-lt"/>
                <a:ea typeface="+mj-ea"/>
                <a:cs typeface="+mj-cs"/>
              </a:rPr>
              <a:t>外给定状态</a:t>
            </a:r>
          </a:p>
        </p:txBody>
      </p:sp>
      <p:sp>
        <p:nvSpPr>
          <p:cNvPr id="37893" name="Rectangle 5"/>
          <p:cNvSpPr>
            <a:spLocks noChangeArrowheads="1"/>
          </p:cNvSpPr>
          <p:nvPr/>
        </p:nvSpPr>
        <p:spPr bwMode="auto">
          <a:xfrm>
            <a:off x="384175" y="2997200"/>
            <a:ext cx="8292281" cy="3024187"/>
          </a:xfrm>
          <a:prstGeom prst="rect">
            <a:avLst/>
          </a:prstGeom>
          <a:noFill/>
          <a:ln w="9525">
            <a:noFill/>
            <a:miter lim="800000"/>
            <a:headEnd/>
            <a:tailEnd/>
          </a:ln>
          <a:effectLst/>
        </p:spPr>
        <p:txBody>
          <a:bodyPr/>
          <a:lstStyle/>
          <a:p>
            <a:pPr marL="342900" indent="-342900">
              <a:spcBef>
                <a:spcPct val="20000"/>
              </a:spcBef>
              <a:buClr>
                <a:schemeClr val="accent2"/>
              </a:buClr>
              <a:buSzPct val="80000"/>
              <a:buFont typeface="Wingdings" pitchFamily="2" charset="2"/>
              <a:buNone/>
            </a:pPr>
            <a:r>
              <a:rPr lang="zh-CN" altLang="en-US" sz="3600" b="1" dirty="0">
                <a:solidFill>
                  <a:srgbClr val="002060"/>
                </a:solidFill>
              </a:rPr>
              <a:t>	</a:t>
            </a:r>
            <a:r>
              <a:rPr lang="zh-CN" altLang="en-US" b="1" dirty="0">
                <a:solidFill>
                  <a:srgbClr val="002060"/>
                </a:solidFill>
              </a:rPr>
              <a:t>当软开关 </a:t>
            </a:r>
            <a:r>
              <a:rPr lang="en-US" altLang="zh-CN" b="1" dirty="0">
                <a:solidFill>
                  <a:srgbClr val="002060"/>
                </a:solidFill>
              </a:rPr>
              <a:t>CL</a:t>
            </a:r>
            <a:r>
              <a:rPr lang="zh-CN" altLang="en-US" b="1" dirty="0">
                <a:solidFill>
                  <a:srgbClr val="002060"/>
                </a:solidFill>
              </a:rPr>
              <a:t>／</a:t>
            </a:r>
            <a:r>
              <a:rPr lang="en-US" altLang="zh-CN" b="1" dirty="0">
                <a:solidFill>
                  <a:srgbClr val="002060"/>
                </a:solidFill>
              </a:rPr>
              <a:t>CR</a:t>
            </a:r>
            <a:r>
              <a:rPr lang="zh-CN" altLang="en-US" b="1" dirty="0">
                <a:solidFill>
                  <a:srgbClr val="002060"/>
                </a:solidFill>
              </a:rPr>
              <a:t>切向 </a:t>
            </a:r>
            <a:r>
              <a:rPr lang="en-US" altLang="zh-CN" b="1" dirty="0">
                <a:solidFill>
                  <a:srgbClr val="002060"/>
                </a:solidFill>
              </a:rPr>
              <a:t>CR </a:t>
            </a:r>
            <a:r>
              <a:rPr lang="zh-CN" altLang="en-US" b="1" dirty="0">
                <a:solidFill>
                  <a:srgbClr val="002060"/>
                </a:solidFill>
              </a:rPr>
              <a:t>位置时，给定值来自上位计算机、主回路或运算模块。这时，系统处于外给定状态。在此状态下，可以实现以下两种控制方式：</a:t>
            </a:r>
          </a:p>
          <a:p>
            <a:pPr marL="342900" indent="-342900">
              <a:spcBef>
                <a:spcPct val="20000"/>
              </a:spcBef>
              <a:buClr>
                <a:schemeClr val="accent2"/>
              </a:buClr>
              <a:buSzPct val="80000"/>
              <a:buFont typeface="Wingdings" pitchFamily="2" charset="2"/>
              <a:buNone/>
            </a:pPr>
            <a:r>
              <a:rPr lang="zh-CN" altLang="en-US" b="1" dirty="0">
                <a:solidFill>
                  <a:srgbClr val="002060"/>
                </a:solidFill>
              </a:rPr>
              <a:t> ① </a:t>
            </a:r>
            <a:r>
              <a:rPr lang="en-US" altLang="zh-CN" b="1" dirty="0">
                <a:solidFill>
                  <a:srgbClr val="002060"/>
                </a:solidFill>
              </a:rPr>
              <a:t>SCC </a:t>
            </a:r>
            <a:r>
              <a:rPr lang="zh-CN" altLang="en-US" b="1" dirty="0">
                <a:solidFill>
                  <a:srgbClr val="002060"/>
                </a:solidFill>
              </a:rPr>
              <a:t>控制：当软开关</a:t>
            </a:r>
            <a:r>
              <a:rPr lang="en-US" altLang="zh-CN" b="1" dirty="0">
                <a:solidFill>
                  <a:srgbClr val="002060"/>
                </a:solidFill>
              </a:rPr>
              <a:t>CAS</a:t>
            </a:r>
            <a:r>
              <a:rPr lang="zh-CN" altLang="en-US" b="1" dirty="0">
                <a:solidFill>
                  <a:srgbClr val="002060"/>
                </a:solidFill>
              </a:rPr>
              <a:t>／</a:t>
            </a:r>
            <a:r>
              <a:rPr lang="en-US" altLang="zh-CN" b="1" dirty="0">
                <a:solidFill>
                  <a:srgbClr val="002060"/>
                </a:solidFill>
              </a:rPr>
              <a:t>SCC</a:t>
            </a:r>
            <a:r>
              <a:rPr lang="zh-CN" altLang="en-US" b="1" dirty="0">
                <a:solidFill>
                  <a:srgbClr val="002060"/>
                </a:solidFill>
              </a:rPr>
              <a:t>切向 </a:t>
            </a:r>
            <a:r>
              <a:rPr lang="en-US" altLang="zh-CN" b="1" dirty="0">
                <a:solidFill>
                  <a:srgbClr val="002060"/>
                </a:solidFill>
              </a:rPr>
              <a:t>SCC </a:t>
            </a:r>
            <a:r>
              <a:rPr lang="zh-CN" altLang="en-US" b="1" dirty="0">
                <a:solidFill>
                  <a:srgbClr val="002060"/>
                </a:solidFill>
              </a:rPr>
              <a:t>位置时，接收来自上位计算机的给定值 </a:t>
            </a:r>
            <a:r>
              <a:rPr lang="en-US" altLang="zh-CN" b="1" dirty="0">
                <a:solidFill>
                  <a:srgbClr val="002060"/>
                </a:solidFill>
              </a:rPr>
              <a:t>SVS </a:t>
            </a:r>
            <a:r>
              <a:rPr lang="zh-CN" altLang="en-US" b="1" dirty="0">
                <a:solidFill>
                  <a:srgbClr val="002060"/>
                </a:solidFill>
              </a:rPr>
              <a:t>以便实现两级计算机控制。</a:t>
            </a:r>
          </a:p>
          <a:p>
            <a:pPr marL="342900" indent="-342900">
              <a:spcBef>
                <a:spcPct val="20000"/>
              </a:spcBef>
              <a:buClr>
                <a:schemeClr val="accent2"/>
              </a:buClr>
              <a:buSzPct val="80000"/>
              <a:buFont typeface="Wingdings" pitchFamily="2" charset="2"/>
              <a:buNone/>
            </a:pPr>
            <a:r>
              <a:rPr lang="zh-CN" altLang="en-US" b="1" dirty="0">
                <a:solidFill>
                  <a:srgbClr val="002060"/>
                </a:solidFill>
              </a:rPr>
              <a:t>②串级控制：当软开关 </a:t>
            </a:r>
            <a:r>
              <a:rPr lang="en-US" altLang="zh-CN" b="1" dirty="0">
                <a:solidFill>
                  <a:srgbClr val="002060"/>
                </a:solidFill>
              </a:rPr>
              <a:t>CAS</a:t>
            </a:r>
            <a:r>
              <a:rPr lang="zh-CN" altLang="en-US" b="1" dirty="0">
                <a:solidFill>
                  <a:srgbClr val="002060"/>
                </a:solidFill>
              </a:rPr>
              <a:t>／</a:t>
            </a:r>
            <a:r>
              <a:rPr lang="en-US" altLang="zh-CN" b="1" dirty="0">
                <a:solidFill>
                  <a:srgbClr val="002060"/>
                </a:solidFill>
              </a:rPr>
              <a:t>SCC</a:t>
            </a:r>
            <a:r>
              <a:rPr lang="zh-CN" altLang="en-US" b="1" dirty="0">
                <a:solidFill>
                  <a:srgbClr val="002060"/>
                </a:solidFill>
              </a:rPr>
              <a:t>切向 </a:t>
            </a:r>
            <a:r>
              <a:rPr lang="en-US" altLang="zh-CN" b="1" dirty="0">
                <a:solidFill>
                  <a:srgbClr val="002060"/>
                </a:solidFill>
              </a:rPr>
              <a:t>CAS </a:t>
            </a:r>
            <a:r>
              <a:rPr lang="zh-CN" altLang="en-US" b="1" dirty="0">
                <a:solidFill>
                  <a:srgbClr val="002060"/>
                </a:solidFill>
              </a:rPr>
              <a:t>位置时，给定值 </a:t>
            </a:r>
            <a:r>
              <a:rPr lang="en-US" altLang="zh-CN" b="1" dirty="0">
                <a:solidFill>
                  <a:srgbClr val="002060"/>
                </a:solidFill>
              </a:rPr>
              <a:t>SVC </a:t>
            </a:r>
            <a:r>
              <a:rPr lang="zh-CN" altLang="en-US" b="1" dirty="0">
                <a:solidFill>
                  <a:srgbClr val="002060"/>
                </a:solidFill>
              </a:rPr>
              <a:t>来自主调节模块，实现串级控制。</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340768"/>
            <a:ext cx="8280920" cy="4320480"/>
          </a:xfrm>
        </p:spPr>
        <p:txBody>
          <a:bodyPr/>
          <a:lstStyle/>
          <a:p>
            <a:pPr>
              <a:buFont typeface="Wingdings" panose="05000000000000000000" pitchFamily="2" charset="2"/>
              <a:buChar char="p"/>
            </a:pPr>
            <a:r>
              <a:rPr lang="zh-CN" altLang="en-US" sz="2400" b="1" dirty="0">
                <a:solidFill>
                  <a:srgbClr val="002060"/>
                </a:solidFill>
                <a:latin typeface="+mn-ea"/>
                <a:cs typeface="楷体_GB2312"/>
              </a:rPr>
              <a:t>积分饱和会引起超调量增加，控制品质变坏，甚至产生震荡，使系统不稳定。</a:t>
            </a:r>
            <a:endParaRPr lang="en-US" altLang="zh-CN" sz="2400" b="1" dirty="0">
              <a:solidFill>
                <a:srgbClr val="002060"/>
              </a:solidFill>
              <a:latin typeface="+mn-ea"/>
              <a:cs typeface="楷体_GB2312"/>
            </a:endParaRPr>
          </a:p>
          <a:p>
            <a:pPr>
              <a:buFont typeface="Wingdings" panose="05000000000000000000" pitchFamily="2" charset="2"/>
              <a:buChar char="p"/>
            </a:pPr>
            <a:endParaRPr lang="en-US" altLang="zh-CN" sz="2400" b="1" dirty="0">
              <a:solidFill>
                <a:srgbClr val="00FF00"/>
              </a:solidFill>
              <a:latin typeface="+mn-ea"/>
              <a:cs typeface="楷体_GB2312"/>
            </a:endParaRPr>
          </a:p>
          <a:p>
            <a:pPr algn="just" eaLnBrk="1" hangingPunct="1">
              <a:lnSpc>
                <a:spcPct val="90000"/>
              </a:lnSpc>
              <a:buFont typeface="Wingdings" panose="05000000000000000000" pitchFamily="2" charset="2"/>
              <a:buChar char="p"/>
            </a:pPr>
            <a:r>
              <a:rPr lang="zh-CN" altLang="en-US" sz="2400" b="1" dirty="0" smtClean="0">
                <a:solidFill>
                  <a:srgbClr val="002060"/>
                </a:solidFill>
                <a:latin typeface="+mn-ea"/>
                <a:cs typeface="Times New Roman" pitchFamily="18" charset="0"/>
              </a:rPr>
              <a:t> </a:t>
            </a:r>
            <a:r>
              <a:rPr lang="zh-CN" altLang="en-US" sz="2400" b="1" dirty="0" smtClean="0">
                <a:solidFill>
                  <a:srgbClr val="FF0000"/>
                </a:solidFill>
                <a:latin typeface="+mn-ea"/>
                <a:cs typeface="Times New Roman" pitchFamily="18" charset="0"/>
              </a:rPr>
              <a:t>防止</a:t>
            </a:r>
            <a:r>
              <a:rPr lang="zh-CN" altLang="en-US" sz="2400" b="1" dirty="0">
                <a:solidFill>
                  <a:srgbClr val="FF0000"/>
                </a:solidFill>
                <a:latin typeface="+mn-ea"/>
                <a:cs typeface="Times New Roman" pitchFamily="18" charset="0"/>
              </a:rPr>
              <a:t>积分饱和的简单措施：</a:t>
            </a:r>
            <a:endParaRPr lang="en-US" altLang="zh-CN" sz="2400" b="1" dirty="0">
              <a:solidFill>
                <a:srgbClr val="002060"/>
              </a:solidFill>
              <a:latin typeface="+mn-ea"/>
              <a:cs typeface="Times New Roman" pitchFamily="18" charset="0"/>
            </a:endParaRPr>
          </a:p>
          <a:p>
            <a:pPr marL="0" indent="0" algn="just" eaLnBrk="1" hangingPunct="1">
              <a:lnSpc>
                <a:spcPct val="90000"/>
              </a:lnSpc>
              <a:buNone/>
            </a:pPr>
            <a:r>
              <a:rPr lang="zh-CN" altLang="en-US" sz="2400" b="1" dirty="0" smtClean="0">
                <a:solidFill>
                  <a:srgbClr val="002060"/>
                </a:solidFill>
                <a:latin typeface="+mn-ea"/>
                <a:cs typeface="Times New Roman" pitchFamily="18" charset="0"/>
              </a:rPr>
              <a:t>   可</a:t>
            </a:r>
            <a:r>
              <a:rPr lang="zh-CN" altLang="en-US" sz="2400" b="1" dirty="0">
                <a:solidFill>
                  <a:srgbClr val="002060"/>
                </a:solidFill>
                <a:latin typeface="+mn-ea"/>
                <a:cs typeface="Times New Roman" pitchFamily="18" charset="0"/>
              </a:rPr>
              <a:t>对计算出的控制量</a:t>
            </a:r>
            <a:r>
              <a:rPr lang="en-US" altLang="zh-CN" sz="2400" b="1" dirty="0">
                <a:solidFill>
                  <a:srgbClr val="002060"/>
                </a:solidFill>
                <a:latin typeface="+mn-ea"/>
                <a:cs typeface="Times New Roman" pitchFamily="18" charset="0"/>
              </a:rPr>
              <a:t>u(k)</a:t>
            </a:r>
            <a:r>
              <a:rPr lang="zh-CN" altLang="en-US" sz="2400" b="1" dirty="0">
                <a:solidFill>
                  <a:srgbClr val="002060"/>
                </a:solidFill>
                <a:latin typeface="+mn-ea"/>
                <a:cs typeface="Times New Roman" pitchFamily="18" charset="0"/>
              </a:rPr>
              <a:t>限幅，同时，把积分作用切除掉。</a:t>
            </a:r>
          </a:p>
          <a:p>
            <a:pPr marL="0" indent="0" algn="just" eaLnBrk="1" hangingPunct="1">
              <a:lnSpc>
                <a:spcPct val="90000"/>
              </a:lnSpc>
              <a:buNone/>
            </a:pPr>
            <a:r>
              <a:rPr lang="zh-CN" altLang="en-US" sz="2400" b="1" dirty="0">
                <a:solidFill>
                  <a:srgbClr val="002060"/>
                </a:solidFill>
                <a:latin typeface="+mn-ea"/>
                <a:cs typeface="Times New Roman" pitchFamily="18" charset="0"/>
              </a:rPr>
              <a:t>   若以</a:t>
            </a:r>
            <a:r>
              <a:rPr lang="en-US" altLang="zh-CN" sz="2400" b="1" dirty="0">
                <a:solidFill>
                  <a:srgbClr val="002060"/>
                </a:solidFill>
                <a:latin typeface="+mn-ea"/>
                <a:cs typeface="Times New Roman" pitchFamily="18" charset="0"/>
              </a:rPr>
              <a:t>8</a:t>
            </a:r>
            <a:r>
              <a:rPr lang="zh-CN" altLang="en-US" sz="2400" b="1" dirty="0">
                <a:solidFill>
                  <a:srgbClr val="002060"/>
                </a:solidFill>
                <a:latin typeface="+mn-ea"/>
                <a:cs typeface="Times New Roman" pitchFamily="18" charset="0"/>
              </a:rPr>
              <a:t>位</a:t>
            </a:r>
            <a:r>
              <a:rPr lang="en-US" altLang="zh-CN" sz="2400" b="1" dirty="0">
                <a:solidFill>
                  <a:srgbClr val="002060"/>
                </a:solidFill>
                <a:latin typeface="+mn-ea"/>
                <a:cs typeface="Times New Roman" pitchFamily="18" charset="0"/>
              </a:rPr>
              <a:t>D/A</a:t>
            </a:r>
            <a:r>
              <a:rPr lang="zh-CN" altLang="en-US" sz="2400" b="1" dirty="0">
                <a:solidFill>
                  <a:srgbClr val="002060"/>
                </a:solidFill>
                <a:latin typeface="+mn-ea"/>
                <a:cs typeface="Times New Roman" pitchFamily="18" charset="0"/>
              </a:rPr>
              <a:t>为例，则有</a:t>
            </a:r>
          </a:p>
          <a:p>
            <a:pPr marL="0" indent="0" algn="just" eaLnBrk="1" hangingPunct="1">
              <a:lnSpc>
                <a:spcPct val="90000"/>
              </a:lnSpc>
              <a:buNone/>
            </a:pPr>
            <a:r>
              <a:rPr lang="zh-CN" altLang="en-US" sz="2400" b="1" dirty="0">
                <a:solidFill>
                  <a:srgbClr val="002060"/>
                </a:solidFill>
                <a:latin typeface="+mn-ea"/>
                <a:cs typeface="Times New Roman" pitchFamily="18" charset="0"/>
              </a:rPr>
              <a:t>   当 </a:t>
            </a:r>
            <a:r>
              <a:rPr lang="en-US" altLang="zh-CN" sz="2400" b="1" dirty="0">
                <a:solidFill>
                  <a:srgbClr val="002060"/>
                </a:solidFill>
                <a:latin typeface="+mn-ea"/>
                <a:cs typeface="Times New Roman" pitchFamily="18" charset="0"/>
              </a:rPr>
              <a:t>u(k)</a:t>
            </a:r>
            <a:r>
              <a:rPr lang="zh-CN" altLang="en-US" sz="2400" b="1" dirty="0">
                <a:solidFill>
                  <a:srgbClr val="002060"/>
                </a:solidFill>
                <a:latin typeface="+mn-ea"/>
                <a:cs typeface="Times New Roman" pitchFamily="18" charset="0"/>
              </a:rPr>
              <a:t>＜</a:t>
            </a:r>
            <a:r>
              <a:rPr lang="en-US" altLang="zh-CN" sz="2400" b="1" dirty="0">
                <a:solidFill>
                  <a:srgbClr val="002060"/>
                </a:solidFill>
                <a:latin typeface="+mn-ea"/>
                <a:cs typeface="Times New Roman" pitchFamily="18" charset="0"/>
              </a:rPr>
              <a:t>00H </a:t>
            </a:r>
            <a:r>
              <a:rPr lang="zh-CN" altLang="en-US" sz="2400" b="1" dirty="0">
                <a:solidFill>
                  <a:srgbClr val="002060"/>
                </a:solidFill>
                <a:latin typeface="+mn-ea"/>
                <a:cs typeface="Times New Roman" pitchFamily="18" charset="0"/>
              </a:rPr>
              <a:t>时，取</a:t>
            </a:r>
            <a:r>
              <a:rPr lang="en-US" altLang="zh-CN" sz="2400" b="1" dirty="0">
                <a:solidFill>
                  <a:srgbClr val="002060"/>
                </a:solidFill>
                <a:latin typeface="+mn-ea"/>
                <a:cs typeface="Times New Roman" pitchFamily="18" charset="0"/>
              </a:rPr>
              <a:t>u(k)=00H</a:t>
            </a:r>
            <a:r>
              <a:rPr lang="zh-CN" altLang="en-US" sz="2400" b="1" dirty="0" smtClean="0">
                <a:solidFill>
                  <a:srgbClr val="002060"/>
                </a:solidFill>
                <a:latin typeface="+mn-ea"/>
                <a:cs typeface="Times New Roman" pitchFamily="18" charset="0"/>
              </a:rPr>
              <a:t>，采用</a:t>
            </a:r>
            <a:r>
              <a:rPr lang="en-US" altLang="zh-CN" sz="2400" b="1" dirty="0" smtClean="0">
                <a:solidFill>
                  <a:srgbClr val="002060"/>
                </a:solidFill>
                <a:latin typeface="+mn-ea"/>
                <a:cs typeface="Times New Roman" pitchFamily="18" charset="0"/>
              </a:rPr>
              <a:t>PD</a:t>
            </a:r>
            <a:r>
              <a:rPr lang="zh-CN" altLang="en-US" sz="2400" b="1" dirty="0" smtClean="0">
                <a:solidFill>
                  <a:srgbClr val="002060"/>
                </a:solidFill>
                <a:latin typeface="+mn-ea"/>
                <a:cs typeface="Times New Roman" pitchFamily="18" charset="0"/>
              </a:rPr>
              <a:t>控制</a:t>
            </a:r>
            <a:endParaRPr lang="zh-CN" altLang="en-US" sz="2400" b="1" dirty="0">
              <a:solidFill>
                <a:srgbClr val="002060"/>
              </a:solidFill>
              <a:latin typeface="+mn-ea"/>
              <a:cs typeface="Times New Roman" pitchFamily="18" charset="0"/>
            </a:endParaRPr>
          </a:p>
          <a:p>
            <a:pPr marL="0" indent="0" algn="just" eaLnBrk="1" hangingPunct="1">
              <a:lnSpc>
                <a:spcPct val="90000"/>
              </a:lnSpc>
              <a:buNone/>
            </a:pPr>
            <a:r>
              <a:rPr lang="zh-CN" altLang="en-US" sz="2400" b="1" dirty="0">
                <a:solidFill>
                  <a:srgbClr val="002060"/>
                </a:solidFill>
                <a:latin typeface="+mn-ea"/>
                <a:cs typeface="Times New Roman" pitchFamily="18" charset="0"/>
              </a:rPr>
              <a:t>   当 </a:t>
            </a:r>
            <a:r>
              <a:rPr lang="en-US" altLang="zh-CN" sz="2400" b="1" dirty="0">
                <a:solidFill>
                  <a:srgbClr val="002060"/>
                </a:solidFill>
                <a:latin typeface="+mn-ea"/>
                <a:cs typeface="Times New Roman" pitchFamily="18" charset="0"/>
              </a:rPr>
              <a:t>u(k)</a:t>
            </a:r>
            <a:r>
              <a:rPr lang="zh-CN" altLang="en-US" sz="2400" b="1" dirty="0">
                <a:solidFill>
                  <a:srgbClr val="002060"/>
                </a:solidFill>
                <a:latin typeface="+mn-ea"/>
                <a:cs typeface="Times New Roman" pitchFamily="18" charset="0"/>
              </a:rPr>
              <a:t>＞ </a:t>
            </a:r>
            <a:r>
              <a:rPr lang="en-US" altLang="zh-CN" sz="2400" b="1" dirty="0">
                <a:solidFill>
                  <a:srgbClr val="002060"/>
                </a:solidFill>
                <a:latin typeface="+mn-ea"/>
                <a:cs typeface="Times New Roman" pitchFamily="18" charset="0"/>
              </a:rPr>
              <a:t>FFH </a:t>
            </a:r>
            <a:r>
              <a:rPr lang="zh-CN" altLang="en-US" sz="2400" b="1" dirty="0">
                <a:solidFill>
                  <a:srgbClr val="002060"/>
                </a:solidFill>
                <a:latin typeface="+mn-ea"/>
                <a:cs typeface="Times New Roman" pitchFamily="18" charset="0"/>
              </a:rPr>
              <a:t>时，取</a:t>
            </a:r>
            <a:r>
              <a:rPr lang="en-US" altLang="zh-CN" sz="2400" b="1" dirty="0">
                <a:solidFill>
                  <a:srgbClr val="002060"/>
                </a:solidFill>
                <a:latin typeface="+mn-ea"/>
                <a:cs typeface="Times New Roman" pitchFamily="18" charset="0"/>
              </a:rPr>
              <a:t>u(k)=</a:t>
            </a:r>
            <a:r>
              <a:rPr lang="en-US" altLang="zh-CN" sz="2400" b="1" dirty="0" smtClean="0">
                <a:solidFill>
                  <a:srgbClr val="002060"/>
                </a:solidFill>
                <a:latin typeface="+mn-ea"/>
                <a:cs typeface="Times New Roman" pitchFamily="18" charset="0"/>
              </a:rPr>
              <a:t>FFH</a:t>
            </a:r>
            <a:r>
              <a:rPr lang="zh-CN" altLang="en-US" sz="2400" b="1" dirty="0" smtClean="0">
                <a:solidFill>
                  <a:srgbClr val="002060"/>
                </a:solidFill>
                <a:latin typeface="+mn-ea"/>
                <a:cs typeface="Times New Roman" pitchFamily="18" charset="0"/>
              </a:rPr>
              <a:t>，采用</a:t>
            </a:r>
            <a:r>
              <a:rPr lang="en-US" altLang="zh-CN" sz="2400" b="1" dirty="0" smtClean="0">
                <a:solidFill>
                  <a:srgbClr val="002060"/>
                </a:solidFill>
                <a:latin typeface="+mn-ea"/>
                <a:cs typeface="Times New Roman" pitchFamily="18" charset="0"/>
              </a:rPr>
              <a:t>PD</a:t>
            </a:r>
            <a:r>
              <a:rPr lang="zh-CN" altLang="en-US" sz="2400" b="1" dirty="0" smtClean="0">
                <a:solidFill>
                  <a:srgbClr val="002060"/>
                </a:solidFill>
                <a:latin typeface="+mn-ea"/>
                <a:cs typeface="Times New Roman" pitchFamily="18" charset="0"/>
              </a:rPr>
              <a:t>控制</a:t>
            </a:r>
            <a:endParaRPr lang="en-US" altLang="zh-CN" sz="2400" b="1" dirty="0">
              <a:solidFill>
                <a:srgbClr val="002060"/>
              </a:solidFill>
              <a:latin typeface="+mn-ea"/>
              <a:cs typeface="Times New Roman" pitchFamily="18" charset="0"/>
            </a:endParaRPr>
          </a:p>
          <a:p>
            <a:pPr marL="0" indent="0" algn="just" eaLnBrk="1" hangingPunct="1">
              <a:lnSpc>
                <a:spcPct val="90000"/>
              </a:lnSpc>
              <a:buNone/>
            </a:pPr>
            <a:r>
              <a:rPr lang="zh-CN" altLang="en-US" sz="2400" b="1" dirty="0">
                <a:solidFill>
                  <a:srgbClr val="002060"/>
                </a:solidFill>
                <a:latin typeface="+mn-ea"/>
                <a:cs typeface="Times New Roman" pitchFamily="18" charset="0"/>
              </a:rPr>
              <a:t>   </a:t>
            </a:r>
            <a:r>
              <a:rPr lang="zh-CN" altLang="en-US" sz="2400" b="1" dirty="0" smtClean="0">
                <a:solidFill>
                  <a:srgbClr val="002060"/>
                </a:solidFill>
                <a:latin typeface="+mn-ea"/>
                <a:cs typeface="Times New Roman" pitchFamily="18" charset="0"/>
              </a:rPr>
              <a:t>当 </a:t>
            </a:r>
            <a:r>
              <a:rPr lang="en-US" altLang="zh-CN" sz="2400" b="1" dirty="0" smtClean="0">
                <a:solidFill>
                  <a:srgbClr val="002060"/>
                </a:solidFill>
                <a:latin typeface="+mn-ea"/>
                <a:cs typeface="Times New Roman" pitchFamily="18" charset="0"/>
              </a:rPr>
              <a:t>00H</a:t>
            </a:r>
            <a:r>
              <a:rPr lang="en-US" altLang="zh-CN" sz="2400" dirty="0" smtClean="0">
                <a:solidFill>
                  <a:srgbClr val="002060"/>
                </a:solidFill>
                <a:latin typeface="+mn-ea"/>
                <a:cs typeface="Times New Roman" pitchFamily="18" charset="0"/>
              </a:rPr>
              <a:t>≤</a:t>
            </a:r>
            <a:r>
              <a:rPr lang="zh-CN" altLang="en-US" sz="2400" dirty="0" smtClean="0">
                <a:solidFill>
                  <a:srgbClr val="002060"/>
                </a:solidFill>
                <a:latin typeface="+mn-ea"/>
                <a:cs typeface="Times New Roman" pitchFamily="18" charset="0"/>
              </a:rPr>
              <a:t> </a:t>
            </a:r>
            <a:r>
              <a:rPr lang="en-US" altLang="zh-CN" sz="2400" b="1" dirty="0" smtClean="0">
                <a:solidFill>
                  <a:srgbClr val="002060"/>
                </a:solidFill>
                <a:latin typeface="+mn-ea"/>
                <a:cs typeface="Times New Roman" pitchFamily="18" charset="0"/>
              </a:rPr>
              <a:t>u(k)</a:t>
            </a:r>
            <a:r>
              <a:rPr lang="en-US" altLang="zh-CN" sz="2400" dirty="0" smtClean="0">
                <a:solidFill>
                  <a:srgbClr val="002060"/>
                </a:solidFill>
                <a:latin typeface="+mn-ea"/>
                <a:cs typeface="Times New Roman" pitchFamily="18" charset="0"/>
              </a:rPr>
              <a:t>≤</a:t>
            </a:r>
            <a:r>
              <a:rPr lang="zh-CN" altLang="en-US" sz="2400" dirty="0" smtClean="0">
                <a:solidFill>
                  <a:srgbClr val="002060"/>
                </a:solidFill>
                <a:latin typeface="+mn-ea"/>
                <a:cs typeface="Times New Roman" pitchFamily="18" charset="0"/>
              </a:rPr>
              <a:t> </a:t>
            </a:r>
            <a:r>
              <a:rPr lang="en-US" altLang="zh-CN" sz="2400" b="1" dirty="0" smtClean="0">
                <a:solidFill>
                  <a:srgbClr val="002060"/>
                </a:solidFill>
                <a:latin typeface="+mn-ea"/>
                <a:cs typeface="Times New Roman" pitchFamily="18" charset="0"/>
              </a:rPr>
              <a:t>FFH </a:t>
            </a:r>
            <a:r>
              <a:rPr lang="zh-CN" altLang="en-US" sz="2400" b="1" dirty="0" smtClean="0">
                <a:solidFill>
                  <a:srgbClr val="002060"/>
                </a:solidFill>
                <a:latin typeface="+mn-ea"/>
                <a:cs typeface="Times New Roman" pitchFamily="18" charset="0"/>
              </a:rPr>
              <a:t>时，采用</a:t>
            </a:r>
            <a:r>
              <a:rPr lang="en-US" altLang="zh-CN" sz="2400" b="1" dirty="0" smtClean="0">
                <a:solidFill>
                  <a:srgbClr val="002060"/>
                </a:solidFill>
                <a:latin typeface="+mn-ea"/>
                <a:cs typeface="Times New Roman" pitchFamily="18" charset="0"/>
              </a:rPr>
              <a:t>PID</a:t>
            </a:r>
            <a:r>
              <a:rPr lang="zh-CN" altLang="en-US" sz="2400" b="1" dirty="0" smtClean="0">
                <a:solidFill>
                  <a:srgbClr val="002060"/>
                </a:solidFill>
                <a:latin typeface="+mn-ea"/>
                <a:cs typeface="Times New Roman" pitchFamily="18" charset="0"/>
              </a:rPr>
              <a:t>控制</a:t>
            </a:r>
            <a:endParaRPr lang="zh-CN" altLang="en-US" sz="2800" b="1" dirty="0" smtClean="0">
              <a:solidFill>
                <a:srgbClr val="002060"/>
              </a:solidFill>
              <a:latin typeface="+mn-ea"/>
              <a:cs typeface="楷体_GB2312"/>
            </a:endParaRP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92842" y="1268760"/>
            <a:ext cx="7615495" cy="571500"/>
          </a:xfrm>
        </p:spPr>
        <p:txBody>
          <a:bodyPr/>
          <a:lstStyle/>
          <a:p>
            <a:pPr algn="l"/>
            <a:r>
              <a:rPr lang="en-US" altLang="zh-CN" sz="2800" b="1" dirty="0">
                <a:solidFill>
                  <a:srgbClr val="FF0000"/>
                </a:solidFill>
                <a:latin typeface="+mn-ea"/>
                <a:ea typeface="+mn-ea"/>
              </a:rPr>
              <a:t>(3)</a:t>
            </a:r>
            <a:r>
              <a:rPr lang="zh-CN" altLang="en-US" sz="2800" b="1" dirty="0">
                <a:solidFill>
                  <a:srgbClr val="FF0000"/>
                </a:solidFill>
                <a:latin typeface="+mn-ea"/>
                <a:ea typeface="+mn-ea"/>
              </a:rPr>
              <a:t>给定值变化率限制</a:t>
            </a:r>
          </a:p>
        </p:txBody>
      </p:sp>
      <p:sp>
        <p:nvSpPr>
          <p:cNvPr id="38915" name="Rectangle 3"/>
          <p:cNvSpPr>
            <a:spLocks noGrp="1" noChangeArrowheads="1"/>
          </p:cNvSpPr>
          <p:nvPr>
            <p:ph idx="1"/>
          </p:nvPr>
        </p:nvSpPr>
        <p:spPr>
          <a:xfrm>
            <a:off x="323528" y="2060848"/>
            <a:ext cx="8352606" cy="1873250"/>
          </a:xfrm>
        </p:spPr>
        <p:txBody>
          <a:bodyPr/>
          <a:lstStyle/>
          <a:p>
            <a:pPr>
              <a:buFont typeface="Wingdings" pitchFamily="2" charset="2"/>
              <a:buNone/>
            </a:pPr>
            <a:r>
              <a:rPr lang="zh-CN" altLang="en-US" sz="3600" dirty="0">
                <a:solidFill>
                  <a:schemeClr val="bg2">
                    <a:lumMod val="75000"/>
                    <a:lumOff val="25000"/>
                  </a:schemeClr>
                </a:solidFill>
              </a:rPr>
              <a:t>	</a:t>
            </a:r>
            <a:r>
              <a:rPr lang="zh-CN" altLang="en-US" sz="2400" b="1" dirty="0">
                <a:solidFill>
                  <a:srgbClr val="002060"/>
                </a:solidFill>
                <a:latin typeface="宋体" pitchFamily="2" charset="-122"/>
              </a:rPr>
              <a:t>为了减少给定值突变对控制系统的扰动，防止比例、微分饱和，以实现平稳控制，需要对给定值的变化率 </a:t>
            </a:r>
            <a:r>
              <a:rPr lang="en-US" altLang="zh-CN" sz="2400" b="1" dirty="0">
                <a:solidFill>
                  <a:srgbClr val="002060"/>
                </a:solidFill>
                <a:latin typeface="宋体" pitchFamily="2" charset="-122"/>
              </a:rPr>
              <a:t>SR </a:t>
            </a:r>
            <a:r>
              <a:rPr lang="zh-CN" altLang="en-US" sz="2400" b="1" dirty="0">
                <a:solidFill>
                  <a:srgbClr val="002060"/>
                </a:solidFill>
                <a:latin typeface="宋体" pitchFamily="2" charset="-122"/>
              </a:rPr>
              <a:t>加以限制。变化率的选取要适中，过小会使响应变慢，过大则达不到限制的目的。</a:t>
            </a:r>
          </a:p>
        </p:txBody>
      </p:sp>
      <p:sp>
        <p:nvSpPr>
          <p:cNvPr id="38916" name="Rectangle 4"/>
          <p:cNvSpPr>
            <a:spLocks noChangeArrowheads="1"/>
          </p:cNvSpPr>
          <p:nvPr/>
        </p:nvSpPr>
        <p:spPr bwMode="auto">
          <a:xfrm>
            <a:off x="611560" y="4293096"/>
            <a:ext cx="8424863" cy="1200150"/>
          </a:xfrm>
          <a:prstGeom prst="rect">
            <a:avLst/>
          </a:prstGeom>
          <a:noFill/>
          <a:ln w="12700" cap="sq">
            <a:noFill/>
            <a:miter lim="800000"/>
            <a:headEnd type="none" w="sm" len="sm"/>
            <a:tailEnd type="none" w="sm" len="sm"/>
          </a:ln>
          <a:effectLst/>
        </p:spPr>
        <p:txBody>
          <a:bodyPr>
            <a:spAutoFit/>
          </a:bodyPr>
          <a:lstStyle/>
          <a:p>
            <a:pPr>
              <a:spcBef>
                <a:spcPct val="20000"/>
              </a:spcBef>
              <a:buClr>
                <a:schemeClr val="accent2"/>
              </a:buClr>
              <a:buSzPct val="80000"/>
              <a:buFont typeface="Wingdings" pitchFamily="2" charset="2"/>
              <a:buNone/>
            </a:pPr>
            <a:r>
              <a:rPr lang="zh-CN" altLang="en-US" b="1" dirty="0">
                <a:solidFill>
                  <a:srgbClr val="002060"/>
                </a:solidFill>
              </a:rPr>
              <a:t>综上，在给定值处理图中，共具有三个输入量 </a:t>
            </a:r>
            <a:r>
              <a:rPr lang="en-US" altLang="zh-CN" b="1" dirty="0">
                <a:solidFill>
                  <a:srgbClr val="002060"/>
                </a:solidFill>
              </a:rPr>
              <a:t>(SVL</a:t>
            </a:r>
            <a:r>
              <a:rPr lang="zh-CN" altLang="en-US" b="1" dirty="0">
                <a:solidFill>
                  <a:srgbClr val="002060"/>
                </a:solidFill>
              </a:rPr>
              <a:t>，</a:t>
            </a:r>
            <a:r>
              <a:rPr lang="en-US" altLang="zh-CN" b="1" dirty="0">
                <a:solidFill>
                  <a:srgbClr val="002060"/>
                </a:solidFill>
              </a:rPr>
              <a:t>SVC</a:t>
            </a:r>
            <a:r>
              <a:rPr lang="zh-CN" altLang="en-US" b="1" dirty="0">
                <a:solidFill>
                  <a:srgbClr val="002060"/>
                </a:solidFill>
              </a:rPr>
              <a:t>，</a:t>
            </a:r>
            <a:r>
              <a:rPr lang="en-US" altLang="zh-CN" b="1" dirty="0">
                <a:solidFill>
                  <a:srgbClr val="002060"/>
                </a:solidFill>
              </a:rPr>
              <a:t>SVS)</a:t>
            </a:r>
            <a:r>
              <a:rPr lang="zh-CN" altLang="en-US" b="1" dirty="0">
                <a:solidFill>
                  <a:srgbClr val="002060"/>
                </a:solidFill>
              </a:rPr>
              <a:t>、两个输出量 </a:t>
            </a:r>
            <a:r>
              <a:rPr lang="en-US" altLang="zh-CN" b="1" dirty="0">
                <a:solidFill>
                  <a:srgbClr val="002060"/>
                </a:solidFill>
              </a:rPr>
              <a:t>(SV</a:t>
            </a:r>
            <a:r>
              <a:rPr lang="zh-CN" altLang="en-US" b="1" dirty="0">
                <a:solidFill>
                  <a:srgbClr val="002060"/>
                </a:solidFill>
              </a:rPr>
              <a:t>，</a:t>
            </a:r>
            <a:r>
              <a:rPr lang="en-US" altLang="zh-CN" b="1" dirty="0">
                <a:solidFill>
                  <a:srgbClr val="002060"/>
                </a:solidFill>
              </a:rPr>
              <a:t>CSV)</a:t>
            </a:r>
            <a:r>
              <a:rPr lang="zh-CN" altLang="en-US" b="1" dirty="0">
                <a:solidFill>
                  <a:srgbClr val="002060"/>
                </a:solidFill>
              </a:rPr>
              <a:t>、两个开关量 </a:t>
            </a:r>
            <a:r>
              <a:rPr lang="en-US" altLang="zh-CN" b="1" dirty="0">
                <a:solidFill>
                  <a:srgbClr val="002060"/>
                </a:solidFill>
              </a:rPr>
              <a:t>(CL</a:t>
            </a:r>
            <a:r>
              <a:rPr lang="zh-CN" altLang="en-US" b="1" dirty="0">
                <a:solidFill>
                  <a:srgbClr val="002060"/>
                </a:solidFill>
              </a:rPr>
              <a:t>／</a:t>
            </a:r>
            <a:r>
              <a:rPr lang="en-US" altLang="zh-CN" b="1" dirty="0">
                <a:solidFill>
                  <a:srgbClr val="002060"/>
                </a:solidFill>
              </a:rPr>
              <a:t>CR</a:t>
            </a:r>
            <a:r>
              <a:rPr lang="zh-CN" altLang="en-US" b="1" dirty="0">
                <a:solidFill>
                  <a:srgbClr val="002060"/>
                </a:solidFill>
              </a:rPr>
              <a:t>，</a:t>
            </a:r>
            <a:r>
              <a:rPr lang="en-US" altLang="zh-CN" b="1" dirty="0">
                <a:solidFill>
                  <a:srgbClr val="002060"/>
                </a:solidFill>
              </a:rPr>
              <a:t>CAS</a:t>
            </a:r>
            <a:r>
              <a:rPr lang="zh-CN" altLang="en-US" b="1" dirty="0">
                <a:solidFill>
                  <a:srgbClr val="002060"/>
                </a:solidFill>
              </a:rPr>
              <a:t>／</a:t>
            </a:r>
            <a:r>
              <a:rPr lang="en-US" altLang="zh-CN" b="1" dirty="0">
                <a:solidFill>
                  <a:srgbClr val="002060"/>
                </a:solidFill>
              </a:rPr>
              <a:t>SCC)</a:t>
            </a:r>
            <a:r>
              <a:rPr lang="zh-CN" altLang="en-US" b="1" dirty="0">
                <a:solidFill>
                  <a:srgbClr val="002060"/>
                </a:solidFill>
              </a:rPr>
              <a:t>、一个变化率 </a:t>
            </a:r>
            <a:r>
              <a:rPr lang="en-US" altLang="zh-CN" b="1" dirty="0">
                <a:solidFill>
                  <a:srgbClr val="002060"/>
                </a:solidFill>
              </a:rPr>
              <a:t>(SR)</a:t>
            </a:r>
            <a:r>
              <a:rPr lang="zh-CN" altLang="en-US" b="1" dirty="0">
                <a:solidFill>
                  <a:srgbClr val="002060"/>
                </a:solidFill>
              </a:rPr>
              <a: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sz="half" idx="1"/>
          </p:nvPr>
        </p:nvSpPr>
        <p:spPr>
          <a:xfrm>
            <a:off x="323528" y="1988840"/>
            <a:ext cx="3816423" cy="2808312"/>
          </a:xfrm>
        </p:spPr>
        <p:txBody>
          <a:bodyPr/>
          <a:lstStyle/>
          <a:p>
            <a:pPr>
              <a:buFont typeface="Wingdings" pitchFamily="2" charset="2"/>
              <a:buNone/>
            </a:pPr>
            <a:r>
              <a:rPr lang="zh-CN" altLang="en-US" sz="2400" b="1" dirty="0">
                <a:solidFill>
                  <a:srgbClr val="002060"/>
                </a:solidFill>
              </a:rPr>
              <a:t>	</a:t>
            </a:r>
            <a:r>
              <a:rPr lang="zh-CN" altLang="en-US" sz="2400" b="1" dirty="0">
                <a:solidFill>
                  <a:srgbClr val="002060"/>
                </a:solidFill>
                <a:latin typeface="宋体" pitchFamily="2" charset="-122"/>
              </a:rPr>
              <a:t>为了便于 </a:t>
            </a:r>
            <a:r>
              <a:rPr lang="en-US" altLang="zh-CN" sz="2400" b="1" dirty="0">
                <a:solidFill>
                  <a:srgbClr val="002060"/>
                </a:solidFill>
                <a:latin typeface="宋体" pitchFamily="2" charset="-122"/>
              </a:rPr>
              <a:t>PID </a:t>
            </a:r>
            <a:r>
              <a:rPr lang="zh-CN" altLang="en-US" sz="2400" b="1" dirty="0">
                <a:solidFill>
                  <a:srgbClr val="002060"/>
                </a:solidFill>
                <a:latin typeface="宋体" pitchFamily="2" charset="-122"/>
              </a:rPr>
              <a:t>控制程序调用这些量，需要给每个 </a:t>
            </a:r>
            <a:r>
              <a:rPr lang="en-US" altLang="zh-CN" sz="2400" b="1" dirty="0">
                <a:solidFill>
                  <a:srgbClr val="002060"/>
                </a:solidFill>
                <a:latin typeface="宋体" pitchFamily="2" charset="-122"/>
              </a:rPr>
              <a:t>PID </a:t>
            </a:r>
            <a:r>
              <a:rPr lang="zh-CN" altLang="en-US" sz="2400" b="1" dirty="0">
                <a:solidFill>
                  <a:srgbClr val="002060"/>
                </a:solidFill>
                <a:latin typeface="宋体" pitchFamily="2" charset="-122"/>
              </a:rPr>
              <a:t>控制模块提供一段内存数据区，并采用相对地址进行调用和存放。</a:t>
            </a:r>
          </a:p>
        </p:txBody>
      </p:sp>
      <p:graphicFrame>
        <p:nvGraphicFramePr>
          <p:cNvPr id="39939" name="Object 3"/>
          <p:cNvGraphicFramePr>
            <a:graphicFrameLocks noGrp="1" noChangeAspect="1"/>
          </p:cNvGraphicFramePr>
          <p:nvPr>
            <p:ph sz="half" idx="2"/>
            <p:extLst>
              <p:ext uri="{D42A27DB-BD31-4B8C-83A1-F6EECF244321}">
                <p14:modId xmlns:p14="http://schemas.microsoft.com/office/powerpoint/2010/main" val="3600203216"/>
              </p:ext>
            </p:extLst>
          </p:nvPr>
        </p:nvGraphicFramePr>
        <p:xfrm>
          <a:off x="4932040" y="980728"/>
          <a:ext cx="2486025" cy="5086350"/>
        </p:xfrm>
        <a:graphic>
          <a:graphicData uri="http://schemas.openxmlformats.org/presentationml/2006/ole">
            <mc:AlternateContent xmlns:mc="http://schemas.openxmlformats.org/markup-compatibility/2006">
              <mc:Choice xmlns:v="urn:schemas-microsoft-com:vml" Requires="v">
                <p:oleObj spid="_x0000_s39989" name="Worksheet" r:id="rId3" imgW="1376640" imgH="2815560" progId="Excel.Sheet.8">
                  <p:embed/>
                </p:oleObj>
              </mc:Choice>
              <mc:Fallback>
                <p:oleObj name="Worksheet" r:id="rId3" imgW="1376640" imgH="2815560" progId="Excel.Sheet.8">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980728"/>
                        <a:ext cx="2486025" cy="5086350"/>
                      </a:xfrm>
                      <a:prstGeom prst="rect">
                        <a:avLst/>
                      </a:prstGeom>
                      <a:solidFill>
                        <a:schemeClr val="accent5"/>
                      </a:solidFill>
                      <a:ln>
                        <a:noFill/>
                      </a:ln>
                      <a:effectLst/>
                    </p:spPr>
                  </p:pic>
                </p:oleObj>
              </mc:Fallback>
            </mc:AlternateContent>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idx="1"/>
          </p:nvPr>
        </p:nvSpPr>
        <p:spPr>
          <a:xfrm>
            <a:off x="323528" y="616555"/>
            <a:ext cx="8568952" cy="2500756"/>
          </a:xfrm>
        </p:spPr>
        <p:txBody>
          <a:bodyPr/>
          <a:lstStyle/>
          <a:p>
            <a:pPr>
              <a:buFont typeface="Wingdings" pitchFamily="2" charset="2"/>
              <a:buNone/>
            </a:pPr>
            <a:r>
              <a:rPr lang="zh-CN" altLang="en-US" sz="2800" dirty="0">
                <a:solidFill>
                  <a:srgbClr val="002060"/>
                </a:solidFill>
              </a:rPr>
              <a:t>     </a:t>
            </a:r>
            <a:r>
              <a:rPr lang="en-US" altLang="zh-CN" sz="2800" dirty="0">
                <a:solidFill>
                  <a:srgbClr val="FF0000"/>
                </a:solidFill>
                <a:latin typeface="宋体" pitchFamily="2" charset="-122"/>
                <a:cs typeface="+mj-cs"/>
              </a:rPr>
              <a:t>*</a:t>
            </a:r>
            <a:r>
              <a:rPr lang="zh-CN" altLang="en-US" sz="2800" dirty="0">
                <a:solidFill>
                  <a:srgbClr val="FF0000"/>
                </a:solidFill>
                <a:latin typeface="宋体" pitchFamily="2" charset="-122"/>
                <a:cs typeface="+mj-cs"/>
              </a:rPr>
              <a:t>串级的组成和工作原理（略）</a:t>
            </a:r>
            <a:endParaRPr lang="en-US" altLang="zh-CN" sz="2800" dirty="0" smtClean="0">
              <a:solidFill>
                <a:srgbClr val="002060"/>
              </a:solidFill>
            </a:endParaRPr>
          </a:p>
          <a:p>
            <a:pPr>
              <a:buFont typeface="Wingdings" pitchFamily="2" charset="2"/>
              <a:buNone/>
            </a:pPr>
            <a:r>
              <a:rPr lang="zh-CN" altLang="en-US" sz="2400" b="1" dirty="0" smtClean="0">
                <a:solidFill>
                  <a:srgbClr val="002060"/>
                </a:solidFill>
              </a:rPr>
              <a:t>     当</a:t>
            </a:r>
            <a:r>
              <a:rPr lang="zh-CN" altLang="en-US" sz="2400" b="1" dirty="0">
                <a:solidFill>
                  <a:srgbClr val="002060"/>
                </a:solidFill>
              </a:rPr>
              <a:t>系统中同时有几个因素影响同一个被控量时，如果只控制其中一个因素，将难以满足系统的性能。需在原控制回路中，增加一个或几个控制内回路，以控制可能引起被控量变化的其它因素，从而构成一个串级控制系统。下图是一个原料气加热炉出口温度控制系统</a:t>
            </a:r>
          </a:p>
        </p:txBody>
      </p:sp>
      <p:grpSp>
        <p:nvGrpSpPr>
          <p:cNvPr id="40963" name="Group 3"/>
          <p:cNvGrpSpPr>
            <a:grpSpLocks/>
          </p:cNvGrpSpPr>
          <p:nvPr/>
        </p:nvGrpSpPr>
        <p:grpSpPr bwMode="auto">
          <a:xfrm>
            <a:off x="1043608" y="3140968"/>
            <a:ext cx="7247904" cy="3357885"/>
            <a:chOff x="526" y="1680"/>
            <a:chExt cx="4686" cy="2342"/>
          </a:xfrm>
        </p:grpSpPr>
        <p:grpSp>
          <p:nvGrpSpPr>
            <p:cNvPr id="40965" name="Group 4"/>
            <p:cNvGrpSpPr>
              <a:grpSpLocks/>
            </p:cNvGrpSpPr>
            <p:nvPr/>
          </p:nvGrpSpPr>
          <p:grpSpPr bwMode="auto">
            <a:xfrm>
              <a:off x="754" y="1680"/>
              <a:ext cx="4406" cy="2342"/>
              <a:chOff x="730" y="1680"/>
              <a:chExt cx="4406" cy="2342"/>
            </a:xfrm>
          </p:grpSpPr>
          <p:grpSp>
            <p:nvGrpSpPr>
              <p:cNvPr id="40974" name="Group 5"/>
              <p:cNvGrpSpPr>
                <a:grpSpLocks/>
              </p:cNvGrpSpPr>
              <p:nvPr/>
            </p:nvGrpSpPr>
            <p:grpSpPr bwMode="auto">
              <a:xfrm>
                <a:off x="998" y="1680"/>
                <a:ext cx="2631" cy="1449"/>
                <a:chOff x="998" y="1680"/>
                <a:chExt cx="2631" cy="1449"/>
              </a:xfrm>
            </p:grpSpPr>
            <p:sp>
              <p:nvSpPr>
                <p:cNvPr id="40991" name="AutoShape 6"/>
                <p:cNvSpPr>
                  <a:spLocks noChangeArrowheads="1"/>
                </p:cNvSpPr>
                <p:nvPr/>
              </p:nvSpPr>
              <p:spPr bwMode="auto">
                <a:xfrm rot="-5400000">
                  <a:off x="1694" y="2033"/>
                  <a:ext cx="1449" cy="744"/>
                </a:xfrm>
                <a:prstGeom prst="flowChartDelay">
                  <a:avLst/>
                </a:prstGeom>
                <a:noFill/>
                <a:ln w="38100" algn="ctr">
                  <a:solidFill>
                    <a:schemeClr val="bg2"/>
                  </a:solidFill>
                  <a:miter lim="800000"/>
                  <a:headEnd/>
                  <a:tailEnd/>
                </a:ln>
                <a:effectLst/>
              </p:spPr>
              <p:txBody>
                <a:bodyPr wrap="none" lIns="92075" tIns="46038" rIns="92075" bIns="46038" anchor="ctr"/>
                <a:lstStyle/>
                <a:p>
                  <a:endParaRPr lang="zh-CN" altLang="en-US"/>
                </a:p>
              </p:txBody>
            </p:sp>
            <p:sp>
              <p:nvSpPr>
                <p:cNvPr id="40992" name="Line 7"/>
                <p:cNvSpPr>
                  <a:spLocks noChangeShapeType="1"/>
                </p:cNvSpPr>
                <p:nvPr/>
              </p:nvSpPr>
              <p:spPr bwMode="auto">
                <a:xfrm>
                  <a:off x="998" y="2237"/>
                  <a:ext cx="1049" cy="0"/>
                </a:xfrm>
                <a:prstGeom prst="line">
                  <a:avLst/>
                </a:prstGeom>
                <a:noFill/>
                <a:ln w="38100">
                  <a:solidFill>
                    <a:schemeClr val="folHlink"/>
                  </a:solidFill>
                  <a:round/>
                  <a:headEnd/>
                  <a:tailEnd type="triangle" w="med" len="med"/>
                </a:ln>
                <a:effectLst/>
              </p:spPr>
              <p:txBody>
                <a:bodyPr lIns="92075" tIns="46038" rIns="92075" bIns="46038" anchor="ctr"/>
                <a:lstStyle/>
                <a:p>
                  <a:endParaRPr lang="zh-CN" altLang="en-US"/>
                </a:p>
              </p:txBody>
            </p:sp>
            <p:sp>
              <p:nvSpPr>
                <p:cNvPr id="40993" name="Line 8"/>
                <p:cNvSpPr>
                  <a:spLocks noChangeShapeType="1"/>
                </p:cNvSpPr>
                <p:nvPr/>
              </p:nvSpPr>
              <p:spPr bwMode="auto">
                <a:xfrm>
                  <a:off x="2047" y="2237"/>
                  <a:ext cx="564" cy="0"/>
                </a:xfrm>
                <a:prstGeom prst="line">
                  <a:avLst/>
                </a:prstGeom>
                <a:noFill/>
                <a:ln w="38100">
                  <a:solidFill>
                    <a:schemeClr val="folHlink"/>
                  </a:solidFill>
                  <a:round/>
                  <a:headEnd/>
                  <a:tailEnd/>
                </a:ln>
                <a:effectLst/>
              </p:spPr>
              <p:txBody>
                <a:bodyPr lIns="92075" tIns="46038" rIns="92075" bIns="46038" anchor="ctr"/>
                <a:lstStyle/>
                <a:p>
                  <a:endParaRPr lang="zh-CN" altLang="en-US"/>
                </a:p>
              </p:txBody>
            </p:sp>
            <p:sp>
              <p:nvSpPr>
                <p:cNvPr id="40994" name="Line 9"/>
                <p:cNvSpPr>
                  <a:spLocks noChangeShapeType="1"/>
                </p:cNvSpPr>
                <p:nvPr/>
              </p:nvSpPr>
              <p:spPr bwMode="auto">
                <a:xfrm flipH="1">
                  <a:off x="2237" y="2237"/>
                  <a:ext cx="374" cy="115"/>
                </a:xfrm>
                <a:prstGeom prst="line">
                  <a:avLst/>
                </a:prstGeom>
                <a:noFill/>
                <a:ln w="38100">
                  <a:solidFill>
                    <a:schemeClr val="folHlink"/>
                  </a:solidFill>
                  <a:round/>
                  <a:headEnd/>
                  <a:tailEnd/>
                </a:ln>
                <a:effectLst/>
              </p:spPr>
              <p:txBody>
                <a:bodyPr lIns="92075" tIns="46038" rIns="92075" bIns="46038" anchor="ctr"/>
                <a:lstStyle/>
                <a:p>
                  <a:endParaRPr lang="zh-CN" altLang="en-US"/>
                </a:p>
              </p:txBody>
            </p:sp>
            <p:sp>
              <p:nvSpPr>
                <p:cNvPr id="40995" name="Line 10"/>
                <p:cNvSpPr>
                  <a:spLocks noChangeShapeType="1"/>
                </p:cNvSpPr>
                <p:nvPr/>
              </p:nvSpPr>
              <p:spPr bwMode="auto">
                <a:xfrm>
                  <a:off x="2237" y="2362"/>
                  <a:ext cx="374" cy="0"/>
                </a:xfrm>
                <a:prstGeom prst="line">
                  <a:avLst/>
                </a:prstGeom>
                <a:noFill/>
                <a:ln w="38100">
                  <a:solidFill>
                    <a:schemeClr val="folHlink"/>
                  </a:solidFill>
                  <a:round/>
                  <a:headEnd/>
                  <a:tailEnd/>
                </a:ln>
                <a:effectLst/>
              </p:spPr>
              <p:txBody>
                <a:bodyPr lIns="92075" tIns="46038" rIns="92075" bIns="46038" anchor="ctr"/>
                <a:lstStyle/>
                <a:p>
                  <a:endParaRPr lang="zh-CN" altLang="en-US"/>
                </a:p>
              </p:txBody>
            </p:sp>
            <p:sp>
              <p:nvSpPr>
                <p:cNvPr id="40996" name="Line 11"/>
                <p:cNvSpPr>
                  <a:spLocks noChangeShapeType="1"/>
                </p:cNvSpPr>
                <p:nvPr/>
              </p:nvSpPr>
              <p:spPr bwMode="auto">
                <a:xfrm flipH="1">
                  <a:off x="2226" y="2363"/>
                  <a:ext cx="374" cy="115"/>
                </a:xfrm>
                <a:prstGeom prst="line">
                  <a:avLst/>
                </a:prstGeom>
                <a:noFill/>
                <a:ln w="38100">
                  <a:solidFill>
                    <a:schemeClr val="folHlink"/>
                  </a:solidFill>
                  <a:round/>
                  <a:headEnd/>
                  <a:tailEnd/>
                </a:ln>
                <a:effectLst/>
              </p:spPr>
              <p:txBody>
                <a:bodyPr lIns="92075" tIns="46038" rIns="92075" bIns="46038" anchor="ctr"/>
                <a:lstStyle/>
                <a:p>
                  <a:endParaRPr lang="zh-CN" altLang="en-US"/>
                </a:p>
              </p:txBody>
            </p:sp>
            <p:sp>
              <p:nvSpPr>
                <p:cNvPr id="40997" name="Line 12"/>
                <p:cNvSpPr>
                  <a:spLocks noChangeShapeType="1"/>
                </p:cNvSpPr>
                <p:nvPr/>
              </p:nvSpPr>
              <p:spPr bwMode="auto">
                <a:xfrm>
                  <a:off x="2226" y="2478"/>
                  <a:ext cx="374" cy="0"/>
                </a:xfrm>
                <a:prstGeom prst="line">
                  <a:avLst/>
                </a:prstGeom>
                <a:noFill/>
                <a:ln w="38100">
                  <a:solidFill>
                    <a:schemeClr val="folHlink"/>
                  </a:solidFill>
                  <a:round/>
                  <a:headEnd/>
                  <a:tailEnd/>
                </a:ln>
                <a:effectLst/>
              </p:spPr>
              <p:txBody>
                <a:bodyPr lIns="92075" tIns="46038" rIns="92075" bIns="46038" anchor="ctr"/>
                <a:lstStyle/>
                <a:p>
                  <a:endParaRPr lang="zh-CN" altLang="en-US"/>
                </a:p>
              </p:txBody>
            </p:sp>
            <p:sp>
              <p:nvSpPr>
                <p:cNvPr id="40998" name="Line 13"/>
                <p:cNvSpPr>
                  <a:spLocks noChangeShapeType="1"/>
                </p:cNvSpPr>
                <p:nvPr/>
              </p:nvSpPr>
              <p:spPr bwMode="auto">
                <a:xfrm flipH="1">
                  <a:off x="2213" y="2483"/>
                  <a:ext cx="374" cy="115"/>
                </a:xfrm>
                <a:prstGeom prst="line">
                  <a:avLst/>
                </a:prstGeom>
                <a:noFill/>
                <a:ln w="38100">
                  <a:solidFill>
                    <a:schemeClr val="folHlink"/>
                  </a:solidFill>
                  <a:round/>
                  <a:headEnd/>
                  <a:tailEnd/>
                </a:ln>
                <a:effectLst/>
              </p:spPr>
              <p:txBody>
                <a:bodyPr lIns="92075" tIns="46038" rIns="92075" bIns="46038" anchor="ctr"/>
                <a:lstStyle/>
                <a:p>
                  <a:endParaRPr lang="zh-CN" altLang="en-US"/>
                </a:p>
              </p:txBody>
            </p:sp>
            <p:sp>
              <p:nvSpPr>
                <p:cNvPr id="40999" name="Line 14"/>
                <p:cNvSpPr>
                  <a:spLocks noChangeShapeType="1"/>
                </p:cNvSpPr>
                <p:nvPr/>
              </p:nvSpPr>
              <p:spPr bwMode="auto">
                <a:xfrm>
                  <a:off x="2213" y="2598"/>
                  <a:ext cx="374" cy="0"/>
                </a:xfrm>
                <a:prstGeom prst="line">
                  <a:avLst/>
                </a:prstGeom>
                <a:noFill/>
                <a:ln w="38100">
                  <a:solidFill>
                    <a:schemeClr val="folHlink"/>
                  </a:solidFill>
                  <a:round/>
                  <a:headEnd/>
                  <a:tailEnd/>
                </a:ln>
                <a:effectLst/>
              </p:spPr>
              <p:txBody>
                <a:bodyPr lIns="92075" tIns="46038" rIns="92075" bIns="46038" anchor="ctr"/>
                <a:lstStyle/>
                <a:p>
                  <a:endParaRPr lang="zh-CN" altLang="en-US"/>
                </a:p>
              </p:txBody>
            </p:sp>
            <p:sp>
              <p:nvSpPr>
                <p:cNvPr id="41000" name="Line 15"/>
                <p:cNvSpPr>
                  <a:spLocks noChangeShapeType="1"/>
                </p:cNvSpPr>
                <p:nvPr/>
              </p:nvSpPr>
              <p:spPr bwMode="auto">
                <a:xfrm flipH="1">
                  <a:off x="2207" y="2597"/>
                  <a:ext cx="374" cy="115"/>
                </a:xfrm>
                <a:prstGeom prst="line">
                  <a:avLst/>
                </a:prstGeom>
                <a:noFill/>
                <a:ln w="38100">
                  <a:solidFill>
                    <a:schemeClr val="folHlink"/>
                  </a:solidFill>
                  <a:round/>
                  <a:headEnd/>
                  <a:tailEnd type="triangle" w="med" len="med"/>
                </a:ln>
                <a:effectLst/>
              </p:spPr>
              <p:txBody>
                <a:bodyPr lIns="92075" tIns="46038" rIns="92075" bIns="46038" anchor="ctr"/>
                <a:lstStyle/>
                <a:p>
                  <a:endParaRPr lang="zh-CN" altLang="en-US"/>
                </a:p>
              </p:txBody>
            </p:sp>
            <p:sp>
              <p:nvSpPr>
                <p:cNvPr id="41001" name="Line 16"/>
                <p:cNvSpPr>
                  <a:spLocks noChangeShapeType="1"/>
                </p:cNvSpPr>
                <p:nvPr/>
              </p:nvSpPr>
              <p:spPr bwMode="auto">
                <a:xfrm>
                  <a:off x="2207" y="2712"/>
                  <a:ext cx="1422" cy="0"/>
                </a:xfrm>
                <a:prstGeom prst="line">
                  <a:avLst/>
                </a:prstGeom>
                <a:noFill/>
                <a:ln w="38100">
                  <a:solidFill>
                    <a:schemeClr val="folHlink"/>
                  </a:solidFill>
                  <a:round/>
                  <a:headEnd/>
                  <a:tailEnd type="triangle" w="med" len="med"/>
                </a:ln>
                <a:effectLst/>
              </p:spPr>
              <p:txBody>
                <a:bodyPr lIns="92075" tIns="46038" rIns="92075" bIns="46038" anchor="ctr"/>
                <a:lstStyle/>
                <a:p>
                  <a:endParaRPr lang="zh-CN" altLang="en-US"/>
                </a:p>
              </p:txBody>
            </p:sp>
          </p:grpSp>
          <p:sp>
            <p:nvSpPr>
              <p:cNvPr id="40975" name="Line 17"/>
              <p:cNvSpPr>
                <a:spLocks noChangeShapeType="1"/>
              </p:cNvSpPr>
              <p:nvPr/>
            </p:nvSpPr>
            <p:spPr bwMode="auto">
              <a:xfrm>
                <a:off x="2410" y="3129"/>
                <a:ext cx="0" cy="212"/>
              </a:xfrm>
              <a:prstGeom prst="line">
                <a:avLst/>
              </a:prstGeom>
              <a:noFill/>
              <a:ln w="38100">
                <a:solidFill>
                  <a:srgbClr val="FF3184"/>
                </a:solidFill>
                <a:round/>
                <a:headEnd/>
                <a:tailEnd/>
              </a:ln>
              <a:effectLst/>
            </p:spPr>
            <p:txBody>
              <a:bodyPr lIns="92075" tIns="46038" rIns="92075" bIns="46038" anchor="ctr"/>
              <a:lstStyle/>
              <a:p>
                <a:endParaRPr lang="zh-CN" altLang="en-US"/>
              </a:p>
            </p:txBody>
          </p:sp>
          <p:sp>
            <p:nvSpPr>
              <p:cNvPr id="40976" name="Line 18"/>
              <p:cNvSpPr>
                <a:spLocks noChangeShapeType="1"/>
              </p:cNvSpPr>
              <p:nvPr/>
            </p:nvSpPr>
            <p:spPr bwMode="auto">
              <a:xfrm flipH="1">
                <a:off x="1814" y="3341"/>
                <a:ext cx="596" cy="0"/>
              </a:xfrm>
              <a:prstGeom prst="line">
                <a:avLst/>
              </a:prstGeom>
              <a:noFill/>
              <a:ln w="38100">
                <a:solidFill>
                  <a:srgbClr val="FF3184"/>
                </a:solidFill>
                <a:round/>
                <a:headEnd/>
                <a:tailEnd/>
              </a:ln>
              <a:effectLst/>
            </p:spPr>
            <p:txBody>
              <a:bodyPr lIns="92075" tIns="46038" rIns="92075" bIns="46038" anchor="ctr"/>
              <a:lstStyle/>
              <a:p>
                <a:endParaRPr lang="zh-CN" altLang="en-US"/>
              </a:p>
            </p:txBody>
          </p:sp>
          <p:grpSp>
            <p:nvGrpSpPr>
              <p:cNvPr id="40977" name="Group 19"/>
              <p:cNvGrpSpPr>
                <a:grpSpLocks/>
              </p:cNvGrpSpPr>
              <p:nvPr/>
            </p:nvGrpSpPr>
            <p:grpSpPr bwMode="auto">
              <a:xfrm>
                <a:off x="1561" y="3251"/>
                <a:ext cx="250" cy="319"/>
                <a:chOff x="1561" y="3251"/>
                <a:chExt cx="250" cy="319"/>
              </a:xfrm>
            </p:grpSpPr>
            <p:grpSp>
              <p:nvGrpSpPr>
                <p:cNvPr id="40986" name="Group 20"/>
                <p:cNvGrpSpPr>
                  <a:grpSpLocks/>
                </p:cNvGrpSpPr>
                <p:nvPr/>
              </p:nvGrpSpPr>
              <p:grpSpPr bwMode="auto">
                <a:xfrm rot="-5400000">
                  <a:off x="1596" y="3216"/>
                  <a:ext cx="179" cy="250"/>
                  <a:chOff x="1296" y="3216"/>
                  <a:chExt cx="179" cy="250"/>
                </a:xfrm>
              </p:grpSpPr>
              <p:sp>
                <p:nvSpPr>
                  <p:cNvPr id="40989" name="AutoShape 21"/>
                  <p:cNvSpPr>
                    <a:spLocks noChangeArrowheads="1"/>
                  </p:cNvSpPr>
                  <p:nvPr/>
                </p:nvSpPr>
                <p:spPr bwMode="auto">
                  <a:xfrm>
                    <a:off x="1296" y="3341"/>
                    <a:ext cx="173" cy="125"/>
                  </a:xfrm>
                  <a:prstGeom prst="flowChartExtract">
                    <a:avLst/>
                  </a:prstGeom>
                  <a:solidFill>
                    <a:srgbClr val="FF0000"/>
                  </a:solidFill>
                  <a:ln w="9525" algn="ctr">
                    <a:solidFill>
                      <a:srgbClr val="FF3184"/>
                    </a:solidFill>
                    <a:miter lim="800000"/>
                    <a:headEnd/>
                    <a:tailEnd/>
                  </a:ln>
                  <a:effectLst/>
                </p:spPr>
                <p:txBody>
                  <a:bodyPr wrap="none" lIns="92075" tIns="46038" rIns="92075" bIns="46038" anchor="ctr"/>
                  <a:lstStyle/>
                  <a:p>
                    <a:endParaRPr lang="zh-CN" altLang="en-US"/>
                  </a:p>
                </p:txBody>
              </p:sp>
              <p:sp>
                <p:nvSpPr>
                  <p:cNvPr id="40990" name="AutoShape 22"/>
                  <p:cNvSpPr>
                    <a:spLocks noChangeArrowheads="1"/>
                  </p:cNvSpPr>
                  <p:nvPr/>
                </p:nvSpPr>
                <p:spPr bwMode="auto">
                  <a:xfrm rot="10800000">
                    <a:off x="1302" y="3216"/>
                    <a:ext cx="173" cy="125"/>
                  </a:xfrm>
                  <a:prstGeom prst="flowChartExtract">
                    <a:avLst/>
                  </a:prstGeom>
                  <a:solidFill>
                    <a:srgbClr val="FF0000"/>
                  </a:solidFill>
                  <a:ln w="9525" algn="ctr">
                    <a:solidFill>
                      <a:srgbClr val="FF3184"/>
                    </a:solidFill>
                    <a:miter lim="800000"/>
                    <a:headEnd/>
                    <a:tailEnd/>
                  </a:ln>
                  <a:effectLst/>
                </p:spPr>
                <p:txBody>
                  <a:bodyPr wrap="none" lIns="92075" tIns="46038" rIns="92075" bIns="46038" anchor="ctr"/>
                  <a:lstStyle/>
                  <a:p>
                    <a:endParaRPr lang="zh-CN" altLang="en-US"/>
                  </a:p>
                </p:txBody>
              </p:sp>
            </p:grpSp>
            <p:sp>
              <p:nvSpPr>
                <p:cNvPr id="40987" name="Line 23"/>
                <p:cNvSpPr>
                  <a:spLocks noChangeShapeType="1"/>
                </p:cNvSpPr>
                <p:nvPr/>
              </p:nvSpPr>
              <p:spPr bwMode="auto">
                <a:xfrm>
                  <a:off x="1686" y="3341"/>
                  <a:ext cx="0" cy="89"/>
                </a:xfrm>
                <a:prstGeom prst="line">
                  <a:avLst/>
                </a:prstGeom>
                <a:noFill/>
                <a:ln w="38100">
                  <a:solidFill>
                    <a:srgbClr val="FF3184"/>
                  </a:solidFill>
                  <a:round/>
                  <a:headEnd/>
                  <a:tailEnd/>
                </a:ln>
                <a:effectLst/>
              </p:spPr>
              <p:txBody>
                <a:bodyPr lIns="92075" tIns="46038" rIns="92075" bIns="46038" anchor="ctr"/>
                <a:lstStyle/>
                <a:p>
                  <a:endParaRPr lang="zh-CN" altLang="en-US"/>
                </a:p>
              </p:txBody>
            </p:sp>
            <p:sp>
              <p:nvSpPr>
                <p:cNvPr id="40988" name="AutoShape 24"/>
                <p:cNvSpPr>
                  <a:spLocks noChangeArrowheads="1"/>
                </p:cNvSpPr>
                <p:nvPr/>
              </p:nvSpPr>
              <p:spPr bwMode="auto">
                <a:xfrm rot="5400000">
                  <a:off x="1616" y="3428"/>
                  <a:ext cx="140" cy="144"/>
                </a:xfrm>
                <a:prstGeom prst="flowChartDelay">
                  <a:avLst/>
                </a:prstGeom>
                <a:solidFill>
                  <a:srgbClr val="FF0000"/>
                </a:solidFill>
                <a:ln w="9525" algn="ctr">
                  <a:solidFill>
                    <a:srgbClr val="FF3184"/>
                  </a:solidFill>
                  <a:miter lim="800000"/>
                  <a:headEnd/>
                  <a:tailEnd/>
                </a:ln>
                <a:effectLst/>
              </p:spPr>
              <p:txBody>
                <a:bodyPr wrap="none" lIns="92075" tIns="46038" rIns="92075" bIns="46038" anchor="ctr"/>
                <a:lstStyle/>
                <a:p>
                  <a:endParaRPr lang="zh-CN" altLang="en-US"/>
                </a:p>
              </p:txBody>
            </p:sp>
          </p:grpSp>
          <p:sp>
            <p:nvSpPr>
              <p:cNvPr id="40978" name="Line 25"/>
              <p:cNvSpPr>
                <a:spLocks noChangeShapeType="1"/>
              </p:cNvSpPr>
              <p:nvPr/>
            </p:nvSpPr>
            <p:spPr bwMode="auto">
              <a:xfrm>
                <a:off x="730" y="3341"/>
                <a:ext cx="831" cy="0"/>
              </a:xfrm>
              <a:prstGeom prst="line">
                <a:avLst/>
              </a:prstGeom>
              <a:noFill/>
              <a:ln w="38100">
                <a:solidFill>
                  <a:srgbClr val="FF3184"/>
                </a:solidFill>
                <a:round/>
                <a:headEnd/>
                <a:tailEnd type="triangle" w="med" len="med"/>
              </a:ln>
              <a:effectLst/>
            </p:spPr>
            <p:txBody>
              <a:bodyPr wrap="none" lIns="92075" tIns="46038" rIns="92075" bIns="46038" anchor="ctr"/>
              <a:lstStyle/>
              <a:p>
                <a:endParaRPr lang="zh-CN" altLang="en-US"/>
              </a:p>
            </p:txBody>
          </p:sp>
          <p:sp>
            <p:nvSpPr>
              <p:cNvPr id="414746" name="Rectangle 26"/>
              <p:cNvSpPr>
                <a:spLocks noChangeArrowheads="1"/>
              </p:cNvSpPr>
              <p:nvPr/>
            </p:nvSpPr>
            <p:spPr bwMode="auto">
              <a:xfrm>
                <a:off x="2819" y="3670"/>
                <a:ext cx="980" cy="352"/>
              </a:xfrm>
              <a:prstGeom prst="rect">
                <a:avLst/>
              </a:prstGeom>
              <a:solidFill>
                <a:schemeClr val="folHlink"/>
              </a:solidFill>
              <a:ln>
                <a:noFill/>
              </a:ln>
              <a:effectLst/>
              <a:extLst>
                <a:ext uri="{91240B29-F687-4F45-9708-019B960494DF}">
                  <a14:hiddenLine xmlns:a14="http://schemas.microsoft.com/office/drawing/2010/main" w="9525" algn="ctr">
                    <a:solidFill>
                      <a:srgbClr val="FF318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defRPr/>
                </a:pPr>
                <a:r>
                  <a:rPr lang="zh-CN" altLang="en-US" sz="2000">
                    <a:solidFill>
                      <a:schemeClr val="bg2"/>
                    </a:solidFill>
                    <a:effectLst>
                      <a:outerShdw blurRad="38100" dist="38100" dir="2700000" algn="tl">
                        <a:srgbClr val="FFFFFF"/>
                      </a:outerShdw>
                    </a:effectLst>
                  </a:rPr>
                  <a:t> 温度调节器</a:t>
                </a:r>
              </a:p>
            </p:txBody>
          </p:sp>
          <p:sp>
            <p:nvSpPr>
              <p:cNvPr id="414747" name="Rectangle 27"/>
              <p:cNvSpPr>
                <a:spLocks noChangeArrowheads="1"/>
              </p:cNvSpPr>
              <p:nvPr/>
            </p:nvSpPr>
            <p:spPr bwMode="auto">
              <a:xfrm>
                <a:off x="2949" y="3072"/>
                <a:ext cx="680" cy="352"/>
              </a:xfrm>
              <a:prstGeom prst="rect">
                <a:avLst/>
              </a:prstGeom>
              <a:solidFill>
                <a:srgbClr val="FF00FF"/>
              </a:solidFill>
              <a:ln>
                <a:noFill/>
              </a:ln>
              <a:effectLst/>
              <a:extLst>
                <a:ext uri="{91240B29-F687-4F45-9708-019B960494DF}">
                  <a14:hiddenLine xmlns:a14="http://schemas.microsoft.com/office/drawing/2010/main" w="9525" algn="ctr">
                    <a:solidFill>
                      <a:srgbClr val="FF318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defRPr/>
                </a:pPr>
                <a:r>
                  <a:rPr lang="zh-CN" altLang="en-US" sz="2000">
                    <a:solidFill>
                      <a:schemeClr val="bg2"/>
                    </a:solidFill>
                    <a:effectLst>
                      <a:outerShdw blurRad="38100" dist="38100" dir="2700000" algn="tl">
                        <a:srgbClr val="FFFFFF"/>
                      </a:outerShdw>
                    </a:effectLst>
                  </a:rPr>
                  <a:t>温度测量</a:t>
                </a:r>
              </a:p>
            </p:txBody>
          </p:sp>
          <p:sp>
            <p:nvSpPr>
              <p:cNvPr id="40981" name="Line 28"/>
              <p:cNvSpPr>
                <a:spLocks noChangeShapeType="1"/>
              </p:cNvSpPr>
              <p:nvPr/>
            </p:nvSpPr>
            <p:spPr bwMode="auto">
              <a:xfrm>
                <a:off x="3275" y="2712"/>
                <a:ext cx="0" cy="360"/>
              </a:xfrm>
              <a:prstGeom prst="line">
                <a:avLst/>
              </a:prstGeom>
              <a:noFill/>
              <a:ln w="38100">
                <a:solidFill>
                  <a:schemeClr val="bg2"/>
                </a:solidFill>
                <a:round/>
                <a:headEnd/>
                <a:tailEnd type="triangle" w="med" len="med"/>
              </a:ln>
              <a:effectLst/>
            </p:spPr>
            <p:txBody>
              <a:bodyPr wrap="none" lIns="92075" tIns="46038" rIns="92075" bIns="46038" anchor="ctr"/>
              <a:lstStyle/>
              <a:p>
                <a:endParaRPr lang="zh-CN" altLang="en-US"/>
              </a:p>
            </p:txBody>
          </p:sp>
          <p:sp>
            <p:nvSpPr>
              <p:cNvPr id="40982" name="Line 29"/>
              <p:cNvSpPr>
                <a:spLocks noChangeShapeType="1"/>
              </p:cNvSpPr>
              <p:nvPr/>
            </p:nvSpPr>
            <p:spPr bwMode="auto">
              <a:xfrm>
                <a:off x="3285" y="3430"/>
                <a:ext cx="0" cy="240"/>
              </a:xfrm>
              <a:prstGeom prst="line">
                <a:avLst/>
              </a:prstGeom>
              <a:noFill/>
              <a:ln w="38100">
                <a:solidFill>
                  <a:schemeClr val="bg2"/>
                </a:solidFill>
                <a:round/>
                <a:headEnd/>
                <a:tailEnd type="triangle" w="med" len="med"/>
              </a:ln>
              <a:effectLst/>
            </p:spPr>
            <p:txBody>
              <a:bodyPr wrap="none" lIns="92075" tIns="46038" rIns="92075" bIns="46038" anchor="ctr"/>
              <a:lstStyle/>
              <a:p>
                <a:endParaRPr lang="zh-CN" altLang="en-US"/>
              </a:p>
            </p:txBody>
          </p:sp>
          <p:sp>
            <p:nvSpPr>
              <p:cNvPr id="40983" name="Line 30"/>
              <p:cNvSpPr>
                <a:spLocks noChangeShapeType="1"/>
              </p:cNvSpPr>
              <p:nvPr/>
            </p:nvSpPr>
            <p:spPr bwMode="auto">
              <a:xfrm flipH="1">
                <a:off x="1686" y="3830"/>
                <a:ext cx="1133" cy="0"/>
              </a:xfrm>
              <a:prstGeom prst="line">
                <a:avLst/>
              </a:prstGeom>
              <a:noFill/>
              <a:ln w="38100">
                <a:solidFill>
                  <a:schemeClr val="bg2"/>
                </a:solidFill>
                <a:round/>
                <a:headEnd/>
                <a:tailEnd/>
              </a:ln>
              <a:effectLst/>
            </p:spPr>
            <p:txBody>
              <a:bodyPr wrap="none" lIns="92075" tIns="46038" rIns="92075" bIns="46038" anchor="ctr"/>
              <a:lstStyle/>
              <a:p>
                <a:endParaRPr lang="zh-CN" altLang="en-US"/>
              </a:p>
            </p:txBody>
          </p:sp>
          <p:sp>
            <p:nvSpPr>
              <p:cNvPr id="40984" name="Line 31"/>
              <p:cNvSpPr>
                <a:spLocks noChangeShapeType="1"/>
              </p:cNvSpPr>
              <p:nvPr/>
            </p:nvSpPr>
            <p:spPr bwMode="auto">
              <a:xfrm flipV="1">
                <a:off x="1686" y="3570"/>
                <a:ext cx="0" cy="260"/>
              </a:xfrm>
              <a:prstGeom prst="line">
                <a:avLst/>
              </a:prstGeom>
              <a:noFill/>
              <a:ln w="38100">
                <a:solidFill>
                  <a:schemeClr val="bg2"/>
                </a:solidFill>
                <a:round/>
                <a:headEnd/>
                <a:tailEnd type="triangle" w="med" len="med"/>
              </a:ln>
              <a:effectLst/>
            </p:spPr>
            <p:txBody>
              <a:bodyPr wrap="none" lIns="92075" tIns="46038" rIns="92075" bIns="46038" anchor="ctr"/>
              <a:lstStyle/>
              <a:p>
                <a:endParaRPr lang="zh-CN" altLang="en-US"/>
              </a:p>
            </p:txBody>
          </p:sp>
          <p:sp>
            <p:nvSpPr>
              <p:cNvPr id="40985" name="Line 32"/>
              <p:cNvSpPr>
                <a:spLocks noChangeShapeType="1"/>
              </p:cNvSpPr>
              <p:nvPr/>
            </p:nvSpPr>
            <p:spPr bwMode="auto">
              <a:xfrm flipH="1">
                <a:off x="3799" y="3830"/>
                <a:ext cx="1337" cy="0"/>
              </a:xfrm>
              <a:prstGeom prst="line">
                <a:avLst/>
              </a:prstGeom>
              <a:noFill/>
              <a:ln w="38100">
                <a:solidFill>
                  <a:schemeClr val="bg2"/>
                </a:solidFill>
                <a:round/>
                <a:headEnd/>
                <a:tailEnd type="triangle" w="med" len="med"/>
              </a:ln>
              <a:effectLst/>
            </p:spPr>
            <p:txBody>
              <a:bodyPr wrap="none" lIns="92075" tIns="46038" rIns="92075" bIns="46038" anchor="ctr"/>
              <a:lstStyle/>
              <a:p>
                <a:endParaRPr lang="zh-CN" altLang="en-US"/>
              </a:p>
            </p:txBody>
          </p:sp>
        </p:grpSp>
        <p:sp>
          <p:nvSpPr>
            <p:cNvPr id="40966" name="Rectangle 33"/>
            <p:cNvSpPr>
              <a:spLocks noChangeArrowheads="1"/>
            </p:cNvSpPr>
            <p:nvPr/>
          </p:nvSpPr>
          <p:spPr bwMode="auto">
            <a:xfrm>
              <a:off x="969" y="1987"/>
              <a:ext cx="966" cy="252"/>
            </a:xfrm>
            <a:prstGeom prst="rect">
              <a:avLst/>
            </a:prstGeom>
            <a:noFill/>
            <a:ln w="9525" algn="ctr">
              <a:noFill/>
              <a:miter lim="800000"/>
              <a:headEnd/>
              <a:tailEnd/>
            </a:ln>
            <a:effectLst/>
          </p:spPr>
          <p:txBody>
            <a:bodyPr lIns="92075" tIns="46038" rIns="92075" bIns="46038">
              <a:spAutoFit/>
            </a:bodyPr>
            <a:lstStyle/>
            <a:p>
              <a:r>
                <a:rPr lang="zh-CN" altLang="en-US" sz="2000" dirty="0">
                  <a:solidFill>
                    <a:srgbClr val="002060"/>
                  </a:solidFill>
                </a:rPr>
                <a:t>原料气入口</a:t>
              </a:r>
            </a:p>
          </p:txBody>
        </p:sp>
        <p:sp>
          <p:nvSpPr>
            <p:cNvPr id="40967" name="Rectangle 34"/>
            <p:cNvSpPr>
              <a:spLocks noChangeArrowheads="1"/>
            </p:cNvSpPr>
            <p:nvPr/>
          </p:nvSpPr>
          <p:spPr bwMode="auto">
            <a:xfrm>
              <a:off x="2857" y="2433"/>
              <a:ext cx="1631" cy="252"/>
            </a:xfrm>
            <a:prstGeom prst="rect">
              <a:avLst/>
            </a:prstGeom>
            <a:noFill/>
            <a:ln w="9525" algn="ctr">
              <a:noFill/>
              <a:miter lim="800000"/>
              <a:headEnd/>
              <a:tailEnd/>
            </a:ln>
            <a:effectLst/>
          </p:spPr>
          <p:txBody>
            <a:bodyPr lIns="92075" tIns="46038" rIns="92075" bIns="46038">
              <a:spAutoFit/>
            </a:bodyPr>
            <a:lstStyle/>
            <a:p>
              <a:r>
                <a:rPr lang="zh-CN" altLang="en-US" sz="2000" dirty="0">
                  <a:solidFill>
                    <a:srgbClr val="002060"/>
                  </a:solidFill>
                </a:rPr>
                <a:t>原料气出口温度</a:t>
              </a:r>
              <a:r>
                <a:rPr lang="en-US" altLang="zh-CN" sz="2000" dirty="0">
                  <a:solidFill>
                    <a:srgbClr val="002060"/>
                  </a:solidFill>
                </a:rPr>
                <a:t>y</a:t>
              </a:r>
              <a:r>
                <a:rPr lang="en-US" altLang="zh-CN" sz="2000" baseline="-25000" dirty="0">
                  <a:solidFill>
                    <a:srgbClr val="002060"/>
                  </a:solidFill>
                </a:rPr>
                <a:t>1</a:t>
              </a:r>
              <a:r>
                <a:rPr lang="en-US" altLang="zh-CN" sz="2000" dirty="0">
                  <a:solidFill>
                    <a:srgbClr val="002060"/>
                  </a:solidFill>
                </a:rPr>
                <a:t>(t)</a:t>
              </a:r>
            </a:p>
          </p:txBody>
        </p:sp>
        <p:sp>
          <p:nvSpPr>
            <p:cNvPr id="40968" name="Rectangle 35"/>
            <p:cNvSpPr>
              <a:spLocks noChangeArrowheads="1"/>
            </p:cNvSpPr>
            <p:nvPr/>
          </p:nvSpPr>
          <p:spPr bwMode="auto">
            <a:xfrm>
              <a:off x="526" y="3072"/>
              <a:ext cx="966" cy="252"/>
            </a:xfrm>
            <a:prstGeom prst="rect">
              <a:avLst/>
            </a:prstGeom>
            <a:noFill/>
            <a:ln w="9525" algn="ctr">
              <a:noFill/>
              <a:miter lim="800000"/>
              <a:headEnd/>
              <a:tailEnd/>
            </a:ln>
            <a:effectLst/>
          </p:spPr>
          <p:txBody>
            <a:bodyPr lIns="92075" tIns="46038" rIns="92075" bIns="46038">
              <a:spAutoFit/>
            </a:bodyPr>
            <a:lstStyle/>
            <a:p>
              <a:r>
                <a:rPr lang="zh-CN" altLang="en-US" sz="2000" dirty="0">
                  <a:solidFill>
                    <a:srgbClr val="002060"/>
                  </a:solidFill>
                </a:rPr>
                <a:t>燃油或煤气</a:t>
              </a:r>
            </a:p>
          </p:txBody>
        </p:sp>
        <p:sp>
          <p:nvSpPr>
            <p:cNvPr id="40969" name="Rectangle 36"/>
            <p:cNvSpPr>
              <a:spLocks noChangeArrowheads="1"/>
            </p:cNvSpPr>
            <p:nvPr/>
          </p:nvSpPr>
          <p:spPr bwMode="auto">
            <a:xfrm>
              <a:off x="1835" y="3341"/>
              <a:ext cx="599" cy="252"/>
            </a:xfrm>
            <a:prstGeom prst="rect">
              <a:avLst/>
            </a:prstGeom>
            <a:noFill/>
            <a:ln w="9525" algn="ctr">
              <a:noFill/>
              <a:miter lim="800000"/>
              <a:headEnd/>
              <a:tailEnd/>
            </a:ln>
            <a:effectLst/>
          </p:spPr>
          <p:txBody>
            <a:bodyPr lIns="92075" tIns="46038" rIns="92075" bIns="46038">
              <a:spAutoFit/>
            </a:bodyPr>
            <a:lstStyle/>
            <a:p>
              <a:r>
                <a:rPr lang="zh-CN" altLang="en-US" sz="2000" dirty="0">
                  <a:solidFill>
                    <a:srgbClr val="002060"/>
                  </a:solidFill>
                </a:rPr>
                <a:t>调节阀</a:t>
              </a:r>
            </a:p>
          </p:txBody>
        </p:sp>
        <p:sp>
          <p:nvSpPr>
            <p:cNvPr id="40970" name="Rectangle 37"/>
            <p:cNvSpPr>
              <a:spLocks noChangeArrowheads="1"/>
            </p:cNvSpPr>
            <p:nvPr/>
          </p:nvSpPr>
          <p:spPr bwMode="auto">
            <a:xfrm>
              <a:off x="4054" y="3545"/>
              <a:ext cx="1158" cy="252"/>
            </a:xfrm>
            <a:prstGeom prst="rect">
              <a:avLst/>
            </a:prstGeom>
            <a:noFill/>
            <a:ln w="9525" algn="ctr">
              <a:noFill/>
              <a:miter lim="800000"/>
              <a:headEnd/>
              <a:tailEnd/>
            </a:ln>
            <a:effectLst/>
          </p:spPr>
          <p:txBody>
            <a:bodyPr lIns="92075" tIns="46038" rIns="92075" bIns="46038">
              <a:spAutoFit/>
            </a:bodyPr>
            <a:lstStyle/>
            <a:p>
              <a:r>
                <a:rPr lang="zh-CN" altLang="en-US" sz="2000" dirty="0">
                  <a:solidFill>
                    <a:srgbClr val="002060"/>
                  </a:solidFill>
                </a:rPr>
                <a:t>温度给定值</a:t>
              </a:r>
              <a:r>
                <a:rPr lang="en-US" altLang="zh-CN" sz="2000" dirty="0">
                  <a:solidFill>
                    <a:srgbClr val="002060"/>
                  </a:solidFill>
                </a:rPr>
                <a:t>r</a:t>
              </a:r>
              <a:r>
                <a:rPr lang="en-US" altLang="zh-CN" sz="2000" baseline="-25000" dirty="0">
                  <a:solidFill>
                    <a:srgbClr val="002060"/>
                  </a:solidFill>
                </a:rPr>
                <a:t>1</a:t>
              </a:r>
              <a:r>
                <a:rPr lang="en-US" altLang="zh-CN" sz="2000" dirty="0">
                  <a:solidFill>
                    <a:srgbClr val="002060"/>
                  </a:solidFill>
                </a:rPr>
                <a:t>(t)</a:t>
              </a:r>
            </a:p>
          </p:txBody>
        </p:sp>
        <p:sp>
          <p:nvSpPr>
            <p:cNvPr id="40971" name="Line 38"/>
            <p:cNvSpPr>
              <a:spLocks noChangeShapeType="1"/>
            </p:cNvSpPr>
            <p:nvPr/>
          </p:nvSpPr>
          <p:spPr bwMode="auto">
            <a:xfrm>
              <a:off x="2434" y="2938"/>
              <a:ext cx="0" cy="191"/>
            </a:xfrm>
            <a:prstGeom prst="line">
              <a:avLst/>
            </a:prstGeom>
            <a:noFill/>
            <a:ln w="38100">
              <a:solidFill>
                <a:srgbClr val="FF0000"/>
              </a:solidFill>
              <a:round/>
              <a:headEnd/>
              <a:tailEnd/>
            </a:ln>
            <a:effectLst/>
          </p:spPr>
          <p:txBody>
            <a:bodyPr wrap="none" lIns="92075" tIns="46038" rIns="92075" bIns="46038" anchor="ctr"/>
            <a:lstStyle/>
            <a:p>
              <a:endParaRPr lang="zh-CN" altLang="en-US"/>
            </a:p>
          </p:txBody>
        </p:sp>
        <p:sp>
          <p:nvSpPr>
            <p:cNvPr id="40972" name="Line 39"/>
            <p:cNvSpPr>
              <a:spLocks noChangeShapeType="1"/>
            </p:cNvSpPr>
            <p:nvPr/>
          </p:nvSpPr>
          <p:spPr bwMode="auto">
            <a:xfrm rot="2700000">
              <a:off x="2497" y="2961"/>
              <a:ext cx="0" cy="191"/>
            </a:xfrm>
            <a:prstGeom prst="line">
              <a:avLst/>
            </a:prstGeom>
            <a:noFill/>
            <a:ln w="38100">
              <a:solidFill>
                <a:srgbClr val="FF0000"/>
              </a:solidFill>
              <a:round/>
              <a:headEnd/>
              <a:tailEnd/>
            </a:ln>
            <a:effectLst/>
          </p:spPr>
          <p:txBody>
            <a:bodyPr wrap="none" lIns="92075" tIns="46038" rIns="92075" bIns="46038" anchor="ctr"/>
            <a:lstStyle/>
            <a:p>
              <a:endParaRPr lang="zh-CN" altLang="en-US"/>
            </a:p>
          </p:txBody>
        </p:sp>
        <p:sp>
          <p:nvSpPr>
            <p:cNvPr id="40973" name="Line 40"/>
            <p:cNvSpPr>
              <a:spLocks noChangeShapeType="1"/>
            </p:cNvSpPr>
            <p:nvPr/>
          </p:nvSpPr>
          <p:spPr bwMode="auto">
            <a:xfrm rot="8100000">
              <a:off x="2360" y="2974"/>
              <a:ext cx="0" cy="191"/>
            </a:xfrm>
            <a:prstGeom prst="line">
              <a:avLst/>
            </a:prstGeom>
            <a:noFill/>
            <a:ln w="38100">
              <a:solidFill>
                <a:srgbClr val="FF0000"/>
              </a:solidFill>
              <a:round/>
              <a:headEnd/>
              <a:tailEnd/>
            </a:ln>
            <a:effectLst/>
          </p:spPr>
          <p:txBody>
            <a:bodyPr wrap="none" lIns="92075" tIns="46038" rIns="92075" bIns="46038" anchor="ctr"/>
            <a:lstStyle/>
            <a:p>
              <a:endParaRPr lang="zh-CN" altLang="en-US"/>
            </a:p>
          </p:txBody>
        </p:sp>
      </p:grpSp>
      <p:sp>
        <p:nvSpPr>
          <p:cNvPr id="42" name="Rectangle 44"/>
          <p:cNvSpPr>
            <a:spLocks noChangeArrowheads="1"/>
          </p:cNvSpPr>
          <p:nvPr/>
        </p:nvSpPr>
        <p:spPr bwMode="auto">
          <a:xfrm>
            <a:off x="3071802" y="5072074"/>
            <a:ext cx="1219200" cy="400050"/>
          </a:xfrm>
          <a:prstGeom prst="rect">
            <a:avLst/>
          </a:prstGeom>
          <a:noFill/>
          <a:ln w="9525" algn="ctr">
            <a:noFill/>
            <a:miter lim="800000"/>
            <a:headEnd/>
            <a:tailEnd/>
          </a:ln>
          <a:effectLst/>
        </p:spPr>
        <p:txBody>
          <a:bodyPr lIns="92075" tIns="46038" rIns="92075" bIns="46038">
            <a:spAutoFit/>
          </a:bodyPr>
          <a:lstStyle/>
          <a:p>
            <a:r>
              <a:rPr lang="zh-CN" altLang="en-US" sz="2000" b="1" dirty="0">
                <a:solidFill>
                  <a:srgbClr val="002060"/>
                </a:solidFill>
              </a:rPr>
              <a:t>压力</a:t>
            </a:r>
            <a:r>
              <a:rPr lang="en-US" altLang="zh-CN" sz="2000" b="1" dirty="0">
                <a:solidFill>
                  <a:srgbClr val="002060"/>
                </a:solidFill>
              </a:rPr>
              <a:t>y</a:t>
            </a:r>
            <a:r>
              <a:rPr lang="en-US" altLang="zh-CN" sz="2000" b="1" baseline="-25000" dirty="0">
                <a:solidFill>
                  <a:srgbClr val="002060"/>
                </a:solidFill>
              </a:rPr>
              <a:t>2</a:t>
            </a:r>
            <a:r>
              <a:rPr lang="en-US" altLang="zh-CN" sz="2000" b="1" dirty="0">
                <a:solidFill>
                  <a:srgbClr val="002060"/>
                </a:solidFill>
              </a:rPr>
              <a:t>(t)</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idx="1"/>
          </p:nvPr>
        </p:nvSpPr>
        <p:spPr>
          <a:xfrm>
            <a:off x="468313" y="765174"/>
            <a:ext cx="8135937" cy="5688161"/>
          </a:xfrm>
        </p:spPr>
        <p:txBody>
          <a:bodyPr/>
          <a:lstStyle/>
          <a:p>
            <a:pPr>
              <a:buFont typeface="Wingdings" panose="05000000000000000000" pitchFamily="2" charset="2"/>
              <a:buChar char="Ø"/>
            </a:pPr>
            <a:r>
              <a:rPr lang="zh-CN" altLang="en-US" sz="2400" b="1" dirty="0">
                <a:solidFill>
                  <a:srgbClr val="002060"/>
                </a:solidFill>
              </a:rPr>
              <a:t>当燃料压力</a:t>
            </a:r>
            <a:r>
              <a:rPr lang="en-US" altLang="zh-CN" sz="2400" b="1" dirty="0">
                <a:solidFill>
                  <a:srgbClr val="002060"/>
                </a:solidFill>
              </a:rPr>
              <a:t>y</a:t>
            </a:r>
            <a:r>
              <a:rPr lang="en-US" altLang="zh-CN" sz="2400" b="1" baseline="-25000" dirty="0">
                <a:solidFill>
                  <a:srgbClr val="002060"/>
                </a:solidFill>
              </a:rPr>
              <a:t>2</a:t>
            </a:r>
            <a:r>
              <a:rPr lang="en-US" altLang="zh-CN" sz="2400" b="1" dirty="0">
                <a:solidFill>
                  <a:srgbClr val="002060"/>
                </a:solidFill>
              </a:rPr>
              <a:t>(t)</a:t>
            </a:r>
            <a:r>
              <a:rPr lang="zh-CN" altLang="en-US" sz="2400" b="1" dirty="0">
                <a:solidFill>
                  <a:srgbClr val="002060"/>
                </a:solidFill>
              </a:rPr>
              <a:t>、原料气入口流量、温度、成分均不变时，上述</a:t>
            </a:r>
            <a:r>
              <a:rPr lang="zh-CN" altLang="en-US" sz="2400" b="1" dirty="0">
                <a:solidFill>
                  <a:srgbClr val="FF0000"/>
                </a:solidFill>
              </a:rPr>
              <a:t>控制关系较为简单</a:t>
            </a:r>
            <a:r>
              <a:rPr lang="zh-CN" altLang="en-US" sz="2400" b="1" dirty="0">
                <a:solidFill>
                  <a:srgbClr val="002060"/>
                </a:solidFill>
              </a:rPr>
              <a:t>，控制时只需根据</a:t>
            </a:r>
            <a:r>
              <a:rPr lang="en-US" altLang="zh-CN" sz="2400" b="1" dirty="0">
                <a:solidFill>
                  <a:srgbClr val="002060"/>
                </a:solidFill>
              </a:rPr>
              <a:t>e(t)=r</a:t>
            </a:r>
            <a:r>
              <a:rPr lang="en-US" altLang="zh-CN" sz="2400" b="1" baseline="-25000" dirty="0">
                <a:solidFill>
                  <a:srgbClr val="002060"/>
                </a:solidFill>
              </a:rPr>
              <a:t>1</a:t>
            </a:r>
            <a:r>
              <a:rPr lang="en-US" altLang="zh-CN" sz="2400" b="1" dirty="0">
                <a:solidFill>
                  <a:srgbClr val="002060"/>
                </a:solidFill>
              </a:rPr>
              <a:t>(t)-y</a:t>
            </a:r>
            <a:r>
              <a:rPr lang="en-US" altLang="zh-CN" sz="2400" b="1" baseline="-25000" dirty="0">
                <a:solidFill>
                  <a:srgbClr val="002060"/>
                </a:solidFill>
              </a:rPr>
              <a:t>1</a:t>
            </a:r>
            <a:r>
              <a:rPr lang="en-US" altLang="zh-CN" sz="2400" b="1" dirty="0">
                <a:solidFill>
                  <a:srgbClr val="002060"/>
                </a:solidFill>
              </a:rPr>
              <a:t>(t)</a:t>
            </a:r>
            <a:r>
              <a:rPr lang="zh-CN" altLang="en-US" sz="2400" b="1" dirty="0">
                <a:solidFill>
                  <a:srgbClr val="002060"/>
                </a:solidFill>
              </a:rPr>
              <a:t>，然后用</a:t>
            </a:r>
            <a:r>
              <a:rPr lang="en-US" altLang="zh-CN" sz="2400" b="1" dirty="0">
                <a:solidFill>
                  <a:srgbClr val="002060"/>
                </a:solidFill>
              </a:rPr>
              <a:t>PID</a:t>
            </a:r>
            <a:r>
              <a:rPr lang="zh-CN" altLang="en-US" sz="2400" b="1" dirty="0">
                <a:solidFill>
                  <a:srgbClr val="002060"/>
                </a:solidFill>
              </a:rPr>
              <a:t>进行控制即可。 </a:t>
            </a:r>
            <a:endParaRPr lang="en-US" altLang="zh-CN" sz="2400" b="1" dirty="0">
              <a:solidFill>
                <a:srgbClr val="002060"/>
              </a:solidFill>
            </a:endParaRPr>
          </a:p>
          <a:p>
            <a:pPr>
              <a:buFont typeface="Wingdings" panose="05000000000000000000" pitchFamily="2" charset="2"/>
              <a:buChar char="Ø"/>
            </a:pPr>
            <a:endParaRPr lang="zh-CN" altLang="en-US" sz="2400" b="1" dirty="0">
              <a:solidFill>
                <a:srgbClr val="002060"/>
              </a:solidFill>
            </a:endParaRPr>
          </a:p>
          <a:p>
            <a:pPr>
              <a:buFont typeface="Wingdings" panose="05000000000000000000" pitchFamily="2" charset="2"/>
              <a:buChar char="Ø"/>
            </a:pPr>
            <a:r>
              <a:rPr lang="zh-CN" altLang="en-US" sz="2400" b="1" dirty="0">
                <a:solidFill>
                  <a:srgbClr val="002060"/>
                </a:solidFill>
              </a:rPr>
              <a:t> 但当燃料或煤气同时向其它炉子供应时，管道中的压力可能波动，因此燃料或煤气的流量随压力波动而变化，从而对出口原料气的温度造成扰动。</a:t>
            </a:r>
            <a:endParaRPr lang="en-US" altLang="zh-CN" sz="2400" b="1" dirty="0">
              <a:solidFill>
                <a:srgbClr val="002060"/>
              </a:solidFill>
            </a:endParaRPr>
          </a:p>
          <a:p>
            <a:pPr>
              <a:buFont typeface="Wingdings" panose="05000000000000000000" pitchFamily="2" charset="2"/>
              <a:buChar char="Ø"/>
            </a:pPr>
            <a:endParaRPr lang="zh-CN" altLang="en-US" sz="2400" b="1" dirty="0">
              <a:solidFill>
                <a:srgbClr val="002060"/>
              </a:solidFill>
            </a:endParaRPr>
          </a:p>
          <a:p>
            <a:pPr>
              <a:buFont typeface="Wingdings" panose="05000000000000000000" pitchFamily="2" charset="2"/>
              <a:buChar char="Ø"/>
            </a:pPr>
            <a:r>
              <a:rPr lang="zh-CN" altLang="en-US" sz="2400" b="1" dirty="0">
                <a:solidFill>
                  <a:srgbClr val="002060"/>
                </a:solidFill>
              </a:rPr>
              <a:t> 而压力的波动到原料气出口温度的变化要经过管道的传输、炉膛的燃烧、加热管道的传热等一系列环节，这些环节具有惯性和纯迟滞后，从而使出口原料气的温度偏差加大，调节时间加长。所以上图的单回路负反馈控制难以获得理想的控制效果。</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idx="1"/>
          </p:nvPr>
        </p:nvSpPr>
        <p:spPr>
          <a:xfrm>
            <a:off x="384175" y="934121"/>
            <a:ext cx="8213725" cy="780379"/>
          </a:xfrm>
        </p:spPr>
        <p:txBody>
          <a:bodyPr/>
          <a:lstStyle/>
          <a:p>
            <a:pPr>
              <a:buFont typeface="Wingdings" panose="05000000000000000000" pitchFamily="2" charset="2"/>
              <a:buChar char="Ø"/>
            </a:pPr>
            <a:r>
              <a:rPr lang="zh-CN" altLang="en-US" sz="2400" b="1" dirty="0">
                <a:solidFill>
                  <a:srgbClr val="002060"/>
                </a:solidFill>
              </a:rPr>
              <a:t>通常采用燃油压力和原料气出口温度相结合的串级控制结构来解决。</a:t>
            </a:r>
          </a:p>
        </p:txBody>
      </p:sp>
      <p:grpSp>
        <p:nvGrpSpPr>
          <p:cNvPr id="43011" name="Group 3"/>
          <p:cNvGrpSpPr>
            <a:grpSpLocks/>
          </p:cNvGrpSpPr>
          <p:nvPr/>
        </p:nvGrpSpPr>
        <p:grpSpPr bwMode="auto">
          <a:xfrm>
            <a:off x="683568" y="1738762"/>
            <a:ext cx="8042275" cy="4421187"/>
            <a:chOff x="526" y="1262"/>
            <a:chExt cx="5066" cy="2785"/>
          </a:xfrm>
        </p:grpSpPr>
        <p:sp>
          <p:nvSpPr>
            <p:cNvPr id="43012" name="AutoShape 4"/>
            <p:cNvSpPr>
              <a:spLocks noChangeArrowheads="1"/>
            </p:cNvSpPr>
            <p:nvPr/>
          </p:nvSpPr>
          <p:spPr bwMode="auto">
            <a:xfrm rot="-5400000">
              <a:off x="1718" y="1615"/>
              <a:ext cx="1449" cy="744"/>
            </a:xfrm>
            <a:prstGeom prst="flowChartDelay">
              <a:avLst/>
            </a:prstGeom>
            <a:noFill/>
            <a:ln w="38100" algn="ctr">
              <a:solidFill>
                <a:schemeClr val="bg2"/>
              </a:solidFill>
              <a:miter lim="800000"/>
              <a:headEnd/>
              <a:tailEnd/>
            </a:ln>
            <a:effectLst/>
          </p:spPr>
          <p:txBody>
            <a:bodyPr wrap="none" lIns="92075" tIns="46038" rIns="92075" bIns="46038" anchor="ctr"/>
            <a:lstStyle/>
            <a:p>
              <a:endParaRPr lang="zh-CN" altLang="en-US" b="1"/>
            </a:p>
          </p:txBody>
        </p:sp>
        <p:sp>
          <p:nvSpPr>
            <p:cNvPr id="43013" name="Line 5"/>
            <p:cNvSpPr>
              <a:spLocks noChangeShapeType="1"/>
            </p:cNvSpPr>
            <p:nvPr/>
          </p:nvSpPr>
          <p:spPr bwMode="auto">
            <a:xfrm>
              <a:off x="1022" y="1819"/>
              <a:ext cx="1049" cy="0"/>
            </a:xfrm>
            <a:prstGeom prst="line">
              <a:avLst/>
            </a:prstGeom>
            <a:noFill/>
            <a:ln w="38100">
              <a:solidFill>
                <a:schemeClr val="folHlink"/>
              </a:solidFill>
              <a:round/>
              <a:headEnd/>
              <a:tailEnd type="triangle" w="med" len="med"/>
            </a:ln>
            <a:effectLst/>
          </p:spPr>
          <p:txBody>
            <a:bodyPr lIns="92075" tIns="46038" rIns="92075" bIns="46038" anchor="ctr"/>
            <a:lstStyle/>
            <a:p>
              <a:endParaRPr lang="zh-CN" altLang="en-US"/>
            </a:p>
          </p:txBody>
        </p:sp>
        <p:sp>
          <p:nvSpPr>
            <p:cNvPr id="43014" name="Line 6"/>
            <p:cNvSpPr>
              <a:spLocks noChangeShapeType="1"/>
            </p:cNvSpPr>
            <p:nvPr/>
          </p:nvSpPr>
          <p:spPr bwMode="auto">
            <a:xfrm>
              <a:off x="2071" y="1819"/>
              <a:ext cx="564" cy="0"/>
            </a:xfrm>
            <a:prstGeom prst="line">
              <a:avLst/>
            </a:prstGeom>
            <a:noFill/>
            <a:ln w="38100">
              <a:solidFill>
                <a:schemeClr val="folHlink"/>
              </a:solidFill>
              <a:round/>
              <a:headEnd/>
              <a:tailEnd/>
            </a:ln>
            <a:effectLst/>
          </p:spPr>
          <p:txBody>
            <a:bodyPr lIns="92075" tIns="46038" rIns="92075" bIns="46038" anchor="ctr"/>
            <a:lstStyle/>
            <a:p>
              <a:endParaRPr lang="zh-CN" altLang="en-US"/>
            </a:p>
          </p:txBody>
        </p:sp>
        <p:sp>
          <p:nvSpPr>
            <p:cNvPr id="43015" name="Line 7"/>
            <p:cNvSpPr>
              <a:spLocks noChangeShapeType="1"/>
            </p:cNvSpPr>
            <p:nvPr/>
          </p:nvSpPr>
          <p:spPr bwMode="auto">
            <a:xfrm flipH="1">
              <a:off x="2261" y="1819"/>
              <a:ext cx="374" cy="115"/>
            </a:xfrm>
            <a:prstGeom prst="line">
              <a:avLst/>
            </a:prstGeom>
            <a:noFill/>
            <a:ln w="38100">
              <a:solidFill>
                <a:schemeClr val="folHlink"/>
              </a:solidFill>
              <a:round/>
              <a:headEnd/>
              <a:tailEnd/>
            </a:ln>
            <a:effectLst/>
          </p:spPr>
          <p:txBody>
            <a:bodyPr lIns="92075" tIns="46038" rIns="92075" bIns="46038" anchor="ctr"/>
            <a:lstStyle/>
            <a:p>
              <a:endParaRPr lang="zh-CN" altLang="en-US"/>
            </a:p>
          </p:txBody>
        </p:sp>
        <p:sp>
          <p:nvSpPr>
            <p:cNvPr id="43016" name="Line 8"/>
            <p:cNvSpPr>
              <a:spLocks noChangeShapeType="1"/>
            </p:cNvSpPr>
            <p:nvPr/>
          </p:nvSpPr>
          <p:spPr bwMode="auto">
            <a:xfrm>
              <a:off x="2261" y="1944"/>
              <a:ext cx="374" cy="0"/>
            </a:xfrm>
            <a:prstGeom prst="line">
              <a:avLst/>
            </a:prstGeom>
            <a:noFill/>
            <a:ln w="38100">
              <a:solidFill>
                <a:schemeClr val="folHlink"/>
              </a:solidFill>
              <a:round/>
              <a:headEnd/>
              <a:tailEnd/>
            </a:ln>
            <a:effectLst/>
          </p:spPr>
          <p:txBody>
            <a:bodyPr lIns="92075" tIns="46038" rIns="92075" bIns="46038" anchor="ctr"/>
            <a:lstStyle/>
            <a:p>
              <a:endParaRPr lang="zh-CN" altLang="en-US"/>
            </a:p>
          </p:txBody>
        </p:sp>
        <p:sp>
          <p:nvSpPr>
            <p:cNvPr id="43017" name="Line 9"/>
            <p:cNvSpPr>
              <a:spLocks noChangeShapeType="1"/>
            </p:cNvSpPr>
            <p:nvPr/>
          </p:nvSpPr>
          <p:spPr bwMode="auto">
            <a:xfrm flipH="1">
              <a:off x="2250" y="1945"/>
              <a:ext cx="374" cy="115"/>
            </a:xfrm>
            <a:prstGeom prst="line">
              <a:avLst/>
            </a:prstGeom>
            <a:noFill/>
            <a:ln w="38100">
              <a:solidFill>
                <a:schemeClr val="folHlink"/>
              </a:solidFill>
              <a:round/>
              <a:headEnd/>
              <a:tailEnd/>
            </a:ln>
            <a:effectLst/>
          </p:spPr>
          <p:txBody>
            <a:bodyPr lIns="92075" tIns="46038" rIns="92075" bIns="46038" anchor="ctr"/>
            <a:lstStyle/>
            <a:p>
              <a:endParaRPr lang="zh-CN" altLang="en-US"/>
            </a:p>
          </p:txBody>
        </p:sp>
        <p:sp>
          <p:nvSpPr>
            <p:cNvPr id="43018" name="Line 10"/>
            <p:cNvSpPr>
              <a:spLocks noChangeShapeType="1"/>
            </p:cNvSpPr>
            <p:nvPr/>
          </p:nvSpPr>
          <p:spPr bwMode="auto">
            <a:xfrm>
              <a:off x="2250" y="2060"/>
              <a:ext cx="374" cy="0"/>
            </a:xfrm>
            <a:prstGeom prst="line">
              <a:avLst/>
            </a:prstGeom>
            <a:noFill/>
            <a:ln w="38100">
              <a:solidFill>
                <a:schemeClr val="folHlink"/>
              </a:solidFill>
              <a:round/>
              <a:headEnd/>
              <a:tailEnd/>
            </a:ln>
            <a:effectLst/>
          </p:spPr>
          <p:txBody>
            <a:bodyPr lIns="92075" tIns="46038" rIns="92075" bIns="46038" anchor="ctr"/>
            <a:lstStyle/>
            <a:p>
              <a:endParaRPr lang="zh-CN" altLang="en-US"/>
            </a:p>
          </p:txBody>
        </p:sp>
        <p:sp>
          <p:nvSpPr>
            <p:cNvPr id="43019" name="Line 11"/>
            <p:cNvSpPr>
              <a:spLocks noChangeShapeType="1"/>
            </p:cNvSpPr>
            <p:nvPr/>
          </p:nvSpPr>
          <p:spPr bwMode="auto">
            <a:xfrm flipH="1">
              <a:off x="2237" y="2065"/>
              <a:ext cx="374" cy="115"/>
            </a:xfrm>
            <a:prstGeom prst="line">
              <a:avLst/>
            </a:prstGeom>
            <a:noFill/>
            <a:ln w="38100">
              <a:solidFill>
                <a:schemeClr val="folHlink"/>
              </a:solidFill>
              <a:round/>
              <a:headEnd/>
              <a:tailEnd/>
            </a:ln>
            <a:effectLst/>
          </p:spPr>
          <p:txBody>
            <a:bodyPr lIns="92075" tIns="46038" rIns="92075" bIns="46038" anchor="ctr"/>
            <a:lstStyle/>
            <a:p>
              <a:endParaRPr lang="zh-CN" altLang="en-US"/>
            </a:p>
          </p:txBody>
        </p:sp>
        <p:sp>
          <p:nvSpPr>
            <p:cNvPr id="43020" name="Line 12"/>
            <p:cNvSpPr>
              <a:spLocks noChangeShapeType="1"/>
            </p:cNvSpPr>
            <p:nvPr/>
          </p:nvSpPr>
          <p:spPr bwMode="auto">
            <a:xfrm>
              <a:off x="2237" y="2180"/>
              <a:ext cx="374" cy="0"/>
            </a:xfrm>
            <a:prstGeom prst="line">
              <a:avLst/>
            </a:prstGeom>
            <a:noFill/>
            <a:ln w="38100">
              <a:solidFill>
                <a:schemeClr val="folHlink"/>
              </a:solidFill>
              <a:round/>
              <a:headEnd/>
              <a:tailEnd/>
            </a:ln>
            <a:effectLst/>
          </p:spPr>
          <p:txBody>
            <a:bodyPr lIns="92075" tIns="46038" rIns="92075" bIns="46038" anchor="ctr"/>
            <a:lstStyle/>
            <a:p>
              <a:endParaRPr lang="zh-CN" altLang="en-US"/>
            </a:p>
          </p:txBody>
        </p:sp>
        <p:sp>
          <p:nvSpPr>
            <p:cNvPr id="43021" name="Line 13"/>
            <p:cNvSpPr>
              <a:spLocks noChangeShapeType="1"/>
            </p:cNvSpPr>
            <p:nvPr/>
          </p:nvSpPr>
          <p:spPr bwMode="auto">
            <a:xfrm flipH="1">
              <a:off x="2231" y="2179"/>
              <a:ext cx="374" cy="115"/>
            </a:xfrm>
            <a:prstGeom prst="line">
              <a:avLst/>
            </a:prstGeom>
            <a:noFill/>
            <a:ln w="38100">
              <a:solidFill>
                <a:schemeClr val="folHlink"/>
              </a:solidFill>
              <a:round/>
              <a:headEnd/>
              <a:tailEnd type="triangle" w="med" len="med"/>
            </a:ln>
            <a:effectLst/>
          </p:spPr>
          <p:txBody>
            <a:bodyPr lIns="92075" tIns="46038" rIns="92075" bIns="46038" anchor="ctr"/>
            <a:lstStyle/>
            <a:p>
              <a:endParaRPr lang="zh-CN" altLang="en-US"/>
            </a:p>
          </p:txBody>
        </p:sp>
        <p:sp>
          <p:nvSpPr>
            <p:cNvPr id="43022" name="Line 14"/>
            <p:cNvSpPr>
              <a:spLocks noChangeShapeType="1"/>
            </p:cNvSpPr>
            <p:nvPr/>
          </p:nvSpPr>
          <p:spPr bwMode="auto">
            <a:xfrm>
              <a:off x="2231" y="2294"/>
              <a:ext cx="2203" cy="0"/>
            </a:xfrm>
            <a:prstGeom prst="line">
              <a:avLst/>
            </a:prstGeom>
            <a:noFill/>
            <a:ln w="38100">
              <a:solidFill>
                <a:schemeClr val="folHlink"/>
              </a:solidFill>
              <a:round/>
              <a:headEnd/>
              <a:tailEnd type="triangle" w="med" len="med"/>
            </a:ln>
            <a:effectLst/>
          </p:spPr>
          <p:txBody>
            <a:bodyPr lIns="92075" tIns="46038" rIns="92075" bIns="46038" anchor="ctr"/>
            <a:lstStyle/>
            <a:p>
              <a:endParaRPr lang="zh-CN" altLang="en-US"/>
            </a:p>
          </p:txBody>
        </p:sp>
        <p:sp>
          <p:nvSpPr>
            <p:cNvPr id="43023" name="Line 15"/>
            <p:cNvSpPr>
              <a:spLocks noChangeShapeType="1"/>
            </p:cNvSpPr>
            <p:nvPr/>
          </p:nvSpPr>
          <p:spPr bwMode="auto">
            <a:xfrm>
              <a:off x="2434" y="2711"/>
              <a:ext cx="0" cy="212"/>
            </a:xfrm>
            <a:prstGeom prst="line">
              <a:avLst/>
            </a:prstGeom>
            <a:noFill/>
            <a:ln w="38100">
              <a:solidFill>
                <a:srgbClr val="FF3184"/>
              </a:solidFill>
              <a:round/>
              <a:headEnd/>
              <a:tailEnd/>
            </a:ln>
            <a:effectLst/>
          </p:spPr>
          <p:txBody>
            <a:bodyPr lIns="92075" tIns="46038" rIns="92075" bIns="46038" anchor="ctr"/>
            <a:lstStyle/>
            <a:p>
              <a:endParaRPr lang="zh-CN" altLang="en-US"/>
            </a:p>
          </p:txBody>
        </p:sp>
        <p:sp>
          <p:nvSpPr>
            <p:cNvPr id="43024" name="Line 16"/>
            <p:cNvSpPr>
              <a:spLocks noChangeShapeType="1"/>
            </p:cNvSpPr>
            <p:nvPr/>
          </p:nvSpPr>
          <p:spPr bwMode="auto">
            <a:xfrm flipH="1">
              <a:off x="1838" y="2923"/>
              <a:ext cx="596" cy="0"/>
            </a:xfrm>
            <a:prstGeom prst="line">
              <a:avLst/>
            </a:prstGeom>
            <a:noFill/>
            <a:ln w="38100">
              <a:solidFill>
                <a:srgbClr val="FF3184"/>
              </a:solidFill>
              <a:round/>
              <a:headEnd/>
              <a:tailEnd/>
            </a:ln>
            <a:effectLst/>
          </p:spPr>
          <p:txBody>
            <a:bodyPr lIns="92075" tIns="46038" rIns="92075" bIns="46038" anchor="ctr"/>
            <a:lstStyle/>
            <a:p>
              <a:endParaRPr lang="zh-CN" altLang="en-US"/>
            </a:p>
          </p:txBody>
        </p:sp>
        <p:grpSp>
          <p:nvGrpSpPr>
            <p:cNvPr id="43025" name="Group 17"/>
            <p:cNvGrpSpPr>
              <a:grpSpLocks/>
            </p:cNvGrpSpPr>
            <p:nvPr/>
          </p:nvGrpSpPr>
          <p:grpSpPr bwMode="auto">
            <a:xfrm>
              <a:off x="1585" y="2833"/>
              <a:ext cx="250" cy="319"/>
              <a:chOff x="1561" y="3251"/>
              <a:chExt cx="250" cy="319"/>
            </a:xfrm>
          </p:grpSpPr>
          <p:grpSp>
            <p:nvGrpSpPr>
              <p:cNvPr id="43048" name="Group 18"/>
              <p:cNvGrpSpPr>
                <a:grpSpLocks/>
              </p:cNvGrpSpPr>
              <p:nvPr/>
            </p:nvGrpSpPr>
            <p:grpSpPr bwMode="auto">
              <a:xfrm rot="-5400000">
                <a:off x="1596" y="3216"/>
                <a:ext cx="179" cy="250"/>
                <a:chOff x="1296" y="3216"/>
                <a:chExt cx="179" cy="250"/>
              </a:xfrm>
            </p:grpSpPr>
            <p:sp>
              <p:nvSpPr>
                <p:cNvPr id="43051" name="AutoShape 19"/>
                <p:cNvSpPr>
                  <a:spLocks noChangeArrowheads="1"/>
                </p:cNvSpPr>
                <p:nvPr/>
              </p:nvSpPr>
              <p:spPr bwMode="auto">
                <a:xfrm>
                  <a:off x="1296" y="3341"/>
                  <a:ext cx="173" cy="125"/>
                </a:xfrm>
                <a:prstGeom prst="flowChartExtract">
                  <a:avLst/>
                </a:prstGeom>
                <a:solidFill>
                  <a:srgbClr val="FF0000"/>
                </a:solidFill>
                <a:ln w="9525" algn="ctr">
                  <a:solidFill>
                    <a:srgbClr val="FF3184"/>
                  </a:solidFill>
                  <a:miter lim="800000"/>
                  <a:headEnd/>
                  <a:tailEnd/>
                </a:ln>
                <a:effectLst/>
              </p:spPr>
              <p:txBody>
                <a:bodyPr wrap="none" lIns="92075" tIns="46038" rIns="92075" bIns="46038" anchor="ctr"/>
                <a:lstStyle/>
                <a:p>
                  <a:endParaRPr lang="zh-CN" altLang="en-US" b="1"/>
                </a:p>
              </p:txBody>
            </p:sp>
            <p:sp>
              <p:nvSpPr>
                <p:cNvPr id="43052" name="AutoShape 20"/>
                <p:cNvSpPr>
                  <a:spLocks noChangeArrowheads="1"/>
                </p:cNvSpPr>
                <p:nvPr/>
              </p:nvSpPr>
              <p:spPr bwMode="auto">
                <a:xfrm rot="10800000">
                  <a:off x="1302" y="3216"/>
                  <a:ext cx="173" cy="125"/>
                </a:xfrm>
                <a:prstGeom prst="flowChartExtract">
                  <a:avLst/>
                </a:prstGeom>
                <a:solidFill>
                  <a:srgbClr val="FF0000"/>
                </a:solidFill>
                <a:ln w="9525" algn="ctr">
                  <a:solidFill>
                    <a:srgbClr val="FF3184"/>
                  </a:solidFill>
                  <a:miter lim="800000"/>
                  <a:headEnd/>
                  <a:tailEnd/>
                </a:ln>
                <a:effectLst/>
              </p:spPr>
              <p:txBody>
                <a:bodyPr wrap="none" lIns="92075" tIns="46038" rIns="92075" bIns="46038" anchor="ctr"/>
                <a:lstStyle/>
                <a:p>
                  <a:endParaRPr lang="zh-CN" altLang="en-US" b="1"/>
                </a:p>
              </p:txBody>
            </p:sp>
          </p:grpSp>
          <p:sp>
            <p:nvSpPr>
              <p:cNvPr id="43049" name="Line 21"/>
              <p:cNvSpPr>
                <a:spLocks noChangeShapeType="1"/>
              </p:cNvSpPr>
              <p:nvPr/>
            </p:nvSpPr>
            <p:spPr bwMode="auto">
              <a:xfrm>
                <a:off x="1686" y="3341"/>
                <a:ext cx="0" cy="89"/>
              </a:xfrm>
              <a:prstGeom prst="line">
                <a:avLst/>
              </a:prstGeom>
              <a:noFill/>
              <a:ln w="38100">
                <a:solidFill>
                  <a:srgbClr val="FF3184"/>
                </a:solidFill>
                <a:round/>
                <a:headEnd/>
                <a:tailEnd/>
              </a:ln>
              <a:effectLst/>
            </p:spPr>
            <p:txBody>
              <a:bodyPr lIns="92075" tIns="46038" rIns="92075" bIns="46038" anchor="ctr"/>
              <a:lstStyle/>
              <a:p>
                <a:endParaRPr lang="zh-CN" altLang="en-US"/>
              </a:p>
            </p:txBody>
          </p:sp>
          <p:sp>
            <p:nvSpPr>
              <p:cNvPr id="43050" name="AutoShape 22"/>
              <p:cNvSpPr>
                <a:spLocks noChangeArrowheads="1"/>
              </p:cNvSpPr>
              <p:nvPr/>
            </p:nvSpPr>
            <p:spPr bwMode="auto">
              <a:xfrm rot="5400000">
                <a:off x="1616" y="3428"/>
                <a:ext cx="140" cy="144"/>
              </a:xfrm>
              <a:prstGeom prst="flowChartDelay">
                <a:avLst/>
              </a:prstGeom>
              <a:solidFill>
                <a:srgbClr val="FF0000"/>
              </a:solidFill>
              <a:ln w="9525" algn="ctr">
                <a:solidFill>
                  <a:srgbClr val="FF3184"/>
                </a:solidFill>
                <a:miter lim="800000"/>
                <a:headEnd/>
                <a:tailEnd/>
              </a:ln>
              <a:effectLst/>
            </p:spPr>
            <p:txBody>
              <a:bodyPr wrap="none" lIns="92075" tIns="46038" rIns="92075" bIns="46038" anchor="ctr"/>
              <a:lstStyle/>
              <a:p>
                <a:endParaRPr lang="zh-CN" altLang="en-US" b="1"/>
              </a:p>
            </p:txBody>
          </p:sp>
        </p:grpSp>
        <p:sp>
          <p:nvSpPr>
            <p:cNvPr id="43026" name="Line 23"/>
            <p:cNvSpPr>
              <a:spLocks noChangeShapeType="1"/>
            </p:cNvSpPr>
            <p:nvPr/>
          </p:nvSpPr>
          <p:spPr bwMode="auto">
            <a:xfrm>
              <a:off x="754" y="2923"/>
              <a:ext cx="831" cy="0"/>
            </a:xfrm>
            <a:prstGeom prst="line">
              <a:avLst/>
            </a:prstGeom>
            <a:noFill/>
            <a:ln w="38100">
              <a:solidFill>
                <a:srgbClr val="FF3184"/>
              </a:solidFill>
              <a:round/>
              <a:headEnd/>
              <a:tailEnd type="triangle" w="med" len="med"/>
            </a:ln>
            <a:effectLst/>
          </p:spPr>
          <p:txBody>
            <a:bodyPr wrap="none" lIns="92075" tIns="46038" rIns="92075" bIns="46038" anchor="ctr"/>
            <a:lstStyle/>
            <a:p>
              <a:endParaRPr lang="zh-CN" altLang="en-US"/>
            </a:p>
          </p:txBody>
        </p:sp>
        <p:sp>
          <p:nvSpPr>
            <p:cNvPr id="416792" name="Rectangle 24"/>
            <p:cNvSpPr>
              <a:spLocks noChangeArrowheads="1"/>
            </p:cNvSpPr>
            <p:nvPr/>
          </p:nvSpPr>
          <p:spPr bwMode="auto">
            <a:xfrm>
              <a:off x="3223" y="3682"/>
              <a:ext cx="980" cy="352"/>
            </a:xfrm>
            <a:prstGeom prst="rect">
              <a:avLst/>
            </a:prstGeom>
            <a:solidFill>
              <a:schemeClr val="folHlink"/>
            </a:solidFill>
            <a:ln>
              <a:noFill/>
            </a:ln>
            <a:effectLst/>
            <a:extLst>
              <a:ext uri="{91240B29-F687-4F45-9708-019B960494DF}">
                <a14:hiddenLine xmlns:a14="http://schemas.microsoft.com/office/drawing/2010/main" w="9525" algn="ctr">
                  <a:solidFill>
                    <a:srgbClr val="FF318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defRPr/>
              </a:pPr>
              <a:r>
                <a:rPr lang="zh-CN" altLang="en-US" sz="2000" b="1">
                  <a:solidFill>
                    <a:schemeClr val="bg2"/>
                  </a:solidFill>
                  <a:effectLst>
                    <a:outerShdw blurRad="38100" dist="38100" dir="2700000" algn="tl">
                      <a:srgbClr val="FFFFFF"/>
                    </a:outerShdw>
                  </a:effectLst>
                </a:rPr>
                <a:t> 温度调节器</a:t>
              </a:r>
            </a:p>
          </p:txBody>
        </p:sp>
        <p:sp>
          <p:nvSpPr>
            <p:cNvPr id="416793" name="Rectangle 25"/>
            <p:cNvSpPr>
              <a:spLocks noChangeArrowheads="1"/>
            </p:cNvSpPr>
            <p:nvPr/>
          </p:nvSpPr>
          <p:spPr bwMode="auto">
            <a:xfrm>
              <a:off x="3343" y="2654"/>
              <a:ext cx="680" cy="352"/>
            </a:xfrm>
            <a:prstGeom prst="rect">
              <a:avLst/>
            </a:prstGeom>
            <a:solidFill>
              <a:srgbClr val="FF00FF"/>
            </a:solidFill>
            <a:ln>
              <a:noFill/>
            </a:ln>
            <a:effectLst/>
            <a:extLst>
              <a:ext uri="{91240B29-F687-4F45-9708-019B960494DF}">
                <a14:hiddenLine xmlns:a14="http://schemas.microsoft.com/office/drawing/2010/main" w="9525" algn="ctr">
                  <a:solidFill>
                    <a:srgbClr val="FF318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defRPr/>
              </a:pPr>
              <a:r>
                <a:rPr lang="zh-CN" altLang="en-US" sz="2000" b="1" dirty="0">
                  <a:solidFill>
                    <a:schemeClr val="bg2"/>
                  </a:solidFill>
                  <a:effectLst>
                    <a:outerShdw blurRad="38100" dist="38100" dir="2700000" algn="tl">
                      <a:srgbClr val="FFFFFF"/>
                    </a:outerShdw>
                  </a:effectLst>
                </a:rPr>
                <a:t>温度测量</a:t>
              </a:r>
            </a:p>
          </p:txBody>
        </p:sp>
        <p:sp>
          <p:nvSpPr>
            <p:cNvPr id="43029" name="Line 26"/>
            <p:cNvSpPr>
              <a:spLocks noChangeShapeType="1"/>
            </p:cNvSpPr>
            <p:nvPr/>
          </p:nvSpPr>
          <p:spPr bwMode="auto">
            <a:xfrm>
              <a:off x="3669" y="2294"/>
              <a:ext cx="0" cy="360"/>
            </a:xfrm>
            <a:prstGeom prst="line">
              <a:avLst/>
            </a:prstGeom>
            <a:noFill/>
            <a:ln w="38100">
              <a:solidFill>
                <a:schemeClr val="bg2"/>
              </a:solidFill>
              <a:round/>
              <a:headEnd/>
              <a:tailEnd type="triangle" w="med" len="med"/>
            </a:ln>
            <a:effectLst/>
          </p:spPr>
          <p:txBody>
            <a:bodyPr wrap="none" lIns="92075" tIns="46038" rIns="92075" bIns="46038" anchor="ctr"/>
            <a:lstStyle/>
            <a:p>
              <a:endParaRPr lang="zh-CN" altLang="en-US"/>
            </a:p>
          </p:txBody>
        </p:sp>
        <p:sp>
          <p:nvSpPr>
            <p:cNvPr id="43030" name="Line 27"/>
            <p:cNvSpPr>
              <a:spLocks noChangeShapeType="1"/>
            </p:cNvSpPr>
            <p:nvPr/>
          </p:nvSpPr>
          <p:spPr bwMode="auto">
            <a:xfrm>
              <a:off x="3679" y="3012"/>
              <a:ext cx="0" cy="670"/>
            </a:xfrm>
            <a:prstGeom prst="line">
              <a:avLst/>
            </a:prstGeom>
            <a:noFill/>
            <a:ln w="38100">
              <a:solidFill>
                <a:schemeClr val="bg2"/>
              </a:solidFill>
              <a:round/>
              <a:headEnd/>
              <a:tailEnd type="triangle" w="med" len="med"/>
            </a:ln>
            <a:effectLst/>
          </p:spPr>
          <p:txBody>
            <a:bodyPr wrap="none" lIns="92075" tIns="46038" rIns="92075" bIns="46038" anchor="ctr"/>
            <a:lstStyle/>
            <a:p>
              <a:endParaRPr lang="zh-CN" altLang="en-US"/>
            </a:p>
          </p:txBody>
        </p:sp>
        <p:sp>
          <p:nvSpPr>
            <p:cNvPr id="43031" name="Line 28"/>
            <p:cNvSpPr>
              <a:spLocks noChangeShapeType="1"/>
            </p:cNvSpPr>
            <p:nvPr/>
          </p:nvSpPr>
          <p:spPr bwMode="auto">
            <a:xfrm flipV="1">
              <a:off x="1710" y="3152"/>
              <a:ext cx="0" cy="730"/>
            </a:xfrm>
            <a:prstGeom prst="line">
              <a:avLst/>
            </a:prstGeom>
            <a:noFill/>
            <a:ln w="38100">
              <a:solidFill>
                <a:schemeClr val="accent1"/>
              </a:solidFill>
              <a:round/>
              <a:headEnd/>
              <a:tailEnd type="triangle" w="med" len="med"/>
            </a:ln>
            <a:effectLst/>
          </p:spPr>
          <p:txBody>
            <a:bodyPr wrap="none" lIns="92075" tIns="46038" rIns="92075" bIns="46038" anchor="ctr"/>
            <a:lstStyle/>
            <a:p>
              <a:endParaRPr lang="zh-CN" altLang="en-US"/>
            </a:p>
          </p:txBody>
        </p:sp>
        <p:sp>
          <p:nvSpPr>
            <p:cNvPr id="43032" name="Line 29"/>
            <p:cNvSpPr>
              <a:spLocks noChangeShapeType="1"/>
            </p:cNvSpPr>
            <p:nvPr/>
          </p:nvSpPr>
          <p:spPr bwMode="auto">
            <a:xfrm flipH="1">
              <a:off x="4203" y="3842"/>
              <a:ext cx="1337" cy="0"/>
            </a:xfrm>
            <a:prstGeom prst="line">
              <a:avLst/>
            </a:prstGeom>
            <a:noFill/>
            <a:ln w="38100">
              <a:solidFill>
                <a:schemeClr val="bg2"/>
              </a:solidFill>
              <a:round/>
              <a:headEnd/>
              <a:tailEnd type="triangle" w="med" len="med"/>
            </a:ln>
            <a:effectLst/>
          </p:spPr>
          <p:txBody>
            <a:bodyPr wrap="none" lIns="92075" tIns="46038" rIns="92075" bIns="46038" anchor="ctr"/>
            <a:lstStyle/>
            <a:p>
              <a:endParaRPr lang="zh-CN" altLang="en-US" dirty="0"/>
            </a:p>
          </p:txBody>
        </p:sp>
        <p:sp>
          <p:nvSpPr>
            <p:cNvPr id="43033" name="Rectangle 30"/>
            <p:cNvSpPr>
              <a:spLocks noChangeArrowheads="1"/>
            </p:cNvSpPr>
            <p:nvPr/>
          </p:nvSpPr>
          <p:spPr bwMode="auto">
            <a:xfrm>
              <a:off x="969" y="1569"/>
              <a:ext cx="966" cy="252"/>
            </a:xfrm>
            <a:prstGeom prst="rect">
              <a:avLst/>
            </a:prstGeom>
            <a:noFill/>
            <a:ln w="9525" algn="ctr">
              <a:noFill/>
              <a:miter lim="800000"/>
              <a:headEnd/>
              <a:tailEnd/>
            </a:ln>
            <a:effectLst/>
          </p:spPr>
          <p:txBody>
            <a:bodyPr lIns="92075" tIns="46038" rIns="92075" bIns="46038">
              <a:spAutoFit/>
            </a:bodyPr>
            <a:lstStyle/>
            <a:p>
              <a:r>
                <a:rPr lang="zh-CN" altLang="en-US" sz="2000" b="1" dirty="0">
                  <a:solidFill>
                    <a:srgbClr val="002060"/>
                  </a:solidFill>
                </a:rPr>
                <a:t>原料气入口</a:t>
              </a:r>
            </a:p>
          </p:txBody>
        </p:sp>
        <p:sp>
          <p:nvSpPr>
            <p:cNvPr id="43034" name="Rectangle 31"/>
            <p:cNvSpPr>
              <a:spLocks noChangeArrowheads="1"/>
            </p:cNvSpPr>
            <p:nvPr/>
          </p:nvSpPr>
          <p:spPr bwMode="auto">
            <a:xfrm>
              <a:off x="2927" y="2015"/>
              <a:ext cx="1631" cy="252"/>
            </a:xfrm>
            <a:prstGeom prst="rect">
              <a:avLst/>
            </a:prstGeom>
            <a:noFill/>
            <a:ln w="9525" algn="ctr">
              <a:noFill/>
              <a:miter lim="800000"/>
              <a:headEnd/>
              <a:tailEnd/>
            </a:ln>
            <a:effectLst/>
          </p:spPr>
          <p:txBody>
            <a:bodyPr lIns="92075" tIns="46038" rIns="92075" bIns="46038">
              <a:spAutoFit/>
            </a:bodyPr>
            <a:lstStyle/>
            <a:p>
              <a:r>
                <a:rPr lang="zh-CN" altLang="en-US" sz="2000" b="1" dirty="0">
                  <a:solidFill>
                    <a:srgbClr val="002060"/>
                  </a:solidFill>
                </a:rPr>
                <a:t>原料气出口温度</a:t>
              </a:r>
              <a:r>
                <a:rPr lang="en-US" altLang="zh-CN" sz="2000" b="1" dirty="0">
                  <a:solidFill>
                    <a:srgbClr val="002060"/>
                  </a:solidFill>
                </a:rPr>
                <a:t>y</a:t>
              </a:r>
              <a:r>
                <a:rPr lang="en-US" altLang="zh-CN" sz="2000" b="1" baseline="-25000" dirty="0">
                  <a:solidFill>
                    <a:srgbClr val="002060"/>
                  </a:solidFill>
                </a:rPr>
                <a:t>1</a:t>
              </a:r>
              <a:r>
                <a:rPr lang="en-US" altLang="zh-CN" sz="2000" b="1" dirty="0">
                  <a:solidFill>
                    <a:srgbClr val="002060"/>
                  </a:solidFill>
                </a:rPr>
                <a:t>(t)</a:t>
              </a:r>
            </a:p>
          </p:txBody>
        </p:sp>
        <p:sp>
          <p:nvSpPr>
            <p:cNvPr id="43035" name="Rectangle 32"/>
            <p:cNvSpPr>
              <a:spLocks noChangeArrowheads="1"/>
            </p:cNvSpPr>
            <p:nvPr/>
          </p:nvSpPr>
          <p:spPr bwMode="auto">
            <a:xfrm>
              <a:off x="526" y="2654"/>
              <a:ext cx="966" cy="252"/>
            </a:xfrm>
            <a:prstGeom prst="rect">
              <a:avLst/>
            </a:prstGeom>
            <a:noFill/>
            <a:ln w="9525" algn="ctr">
              <a:noFill/>
              <a:miter lim="800000"/>
              <a:headEnd/>
              <a:tailEnd/>
            </a:ln>
            <a:effectLst/>
          </p:spPr>
          <p:txBody>
            <a:bodyPr lIns="92075" tIns="46038" rIns="92075" bIns="46038">
              <a:spAutoFit/>
            </a:bodyPr>
            <a:lstStyle/>
            <a:p>
              <a:r>
                <a:rPr lang="zh-CN" altLang="en-US" sz="2000" b="1">
                  <a:solidFill>
                    <a:srgbClr val="FF3184"/>
                  </a:solidFill>
                </a:rPr>
                <a:t>燃油或煤气</a:t>
              </a:r>
            </a:p>
          </p:txBody>
        </p:sp>
        <p:sp>
          <p:nvSpPr>
            <p:cNvPr id="43036" name="Rectangle 33"/>
            <p:cNvSpPr>
              <a:spLocks noChangeArrowheads="1"/>
            </p:cNvSpPr>
            <p:nvPr/>
          </p:nvSpPr>
          <p:spPr bwMode="auto">
            <a:xfrm>
              <a:off x="1472" y="2556"/>
              <a:ext cx="599" cy="252"/>
            </a:xfrm>
            <a:prstGeom prst="rect">
              <a:avLst/>
            </a:prstGeom>
            <a:noFill/>
            <a:ln w="9525" algn="ctr">
              <a:noFill/>
              <a:miter lim="800000"/>
              <a:headEnd/>
              <a:tailEnd/>
            </a:ln>
            <a:effectLst/>
          </p:spPr>
          <p:txBody>
            <a:bodyPr lIns="92075" tIns="46038" rIns="92075" bIns="46038">
              <a:spAutoFit/>
            </a:bodyPr>
            <a:lstStyle/>
            <a:p>
              <a:r>
                <a:rPr lang="zh-CN" altLang="en-US" sz="2000" b="1" dirty="0">
                  <a:solidFill>
                    <a:srgbClr val="002060"/>
                  </a:solidFill>
                </a:rPr>
                <a:t>调节阀</a:t>
              </a:r>
            </a:p>
          </p:txBody>
        </p:sp>
        <p:sp>
          <p:nvSpPr>
            <p:cNvPr id="43037" name="Rectangle 34"/>
            <p:cNvSpPr>
              <a:spLocks noChangeArrowheads="1"/>
            </p:cNvSpPr>
            <p:nvPr/>
          </p:nvSpPr>
          <p:spPr bwMode="auto">
            <a:xfrm>
              <a:off x="4434" y="3557"/>
              <a:ext cx="1158" cy="252"/>
            </a:xfrm>
            <a:prstGeom prst="rect">
              <a:avLst/>
            </a:prstGeom>
            <a:noFill/>
            <a:ln w="9525" algn="ctr">
              <a:noFill/>
              <a:miter lim="800000"/>
              <a:headEnd/>
              <a:tailEnd/>
            </a:ln>
            <a:effectLst/>
          </p:spPr>
          <p:txBody>
            <a:bodyPr lIns="92075" tIns="46038" rIns="92075" bIns="46038">
              <a:spAutoFit/>
            </a:bodyPr>
            <a:lstStyle/>
            <a:p>
              <a:r>
                <a:rPr lang="zh-CN" altLang="en-US" sz="2000" b="1" dirty="0">
                  <a:solidFill>
                    <a:srgbClr val="002060"/>
                  </a:solidFill>
                </a:rPr>
                <a:t>温度给定值</a:t>
              </a:r>
              <a:r>
                <a:rPr lang="en-US" altLang="zh-CN" sz="2000" b="1" dirty="0">
                  <a:solidFill>
                    <a:srgbClr val="002060"/>
                  </a:solidFill>
                </a:rPr>
                <a:t>r</a:t>
              </a:r>
              <a:r>
                <a:rPr lang="en-US" altLang="zh-CN" sz="2000" b="1" baseline="-25000" dirty="0">
                  <a:solidFill>
                    <a:srgbClr val="002060"/>
                  </a:solidFill>
                </a:rPr>
                <a:t>1</a:t>
              </a:r>
              <a:r>
                <a:rPr lang="en-US" altLang="zh-CN" sz="2000" b="1" dirty="0">
                  <a:solidFill>
                    <a:srgbClr val="002060"/>
                  </a:solidFill>
                </a:rPr>
                <a:t>(t)</a:t>
              </a:r>
            </a:p>
          </p:txBody>
        </p:sp>
        <p:sp>
          <p:nvSpPr>
            <p:cNvPr id="43038" name="Line 35"/>
            <p:cNvSpPr>
              <a:spLocks noChangeShapeType="1"/>
            </p:cNvSpPr>
            <p:nvPr/>
          </p:nvSpPr>
          <p:spPr bwMode="auto">
            <a:xfrm>
              <a:off x="2434" y="2520"/>
              <a:ext cx="0" cy="191"/>
            </a:xfrm>
            <a:prstGeom prst="line">
              <a:avLst/>
            </a:prstGeom>
            <a:noFill/>
            <a:ln w="38100">
              <a:solidFill>
                <a:srgbClr val="FF0000"/>
              </a:solidFill>
              <a:round/>
              <a:headEnd/>
              <a:tailEnd/>
            </a:ln>
            <a:effectLst/>
          </p:spPr>
          <p:txBody>
            <a:bodyPr wrap="none" lIns="92075" tIns="46038" rIns="92075" bIns="46038" anchor="ctr"/>
            <a:lstStyle/>
            <a:p>
              <a:endParaRPr lang="zh-CN" altLang="en-US"/>
            </a:p>
          </p:txBody>
        </p:sp>
        <p:sp>
          <p:nvSpPr>
            <p:cNvPr id="43039" name="Line 36"/>
            <p:cNvSpPr>
              <a:spLocks noChangeShapeType="1"/>
            </p:cNvSpPr>
            <p:nvPr/>
          </p:nvSpPr>
          <p:spPr bwMode="auto">
            <a:xfrm rot="2700000">
              <a:off x="2497" y="2543"/>
              <a:ext cx="0" cy="191"/>
            </a:xfrm>
            <a:prstGeom prst="line">
              <a:avLst/>
            </a:prstGeom>
            <a:noFill/>
            <a:ln w="38100">
              <a:solidFill>
                <a:srgbClr val="FF0000"/>
              </a:solidFill>
              <a:round/>
              <a:headEnd/>
              <a:tailEnd/>
            </a:ln>
            <a:effectLst/>
          </p:spPr>
          <p:txBody>
            <a:bodyPr wrap="none" lIns="92075" tIns="46038" rIns="92075" bIns="46038" anchor="ctr"/>
            <a:lstStyle/>
            <a:p>
              <a:endParaRPr lang="zh-CN" altLang="en-US"/>
            </a:p>
          </p:txBody>
        </p:sp>
        <p:sp>
          <p:nvSpPr>
            <p:cNvPr id="43040" name="Line 37"/>
            <p:cNvSpPr>
              <a:spLocks noChangeShapeType="1"/>
            </p:cNvSpPr>
            <p:nvPr/>
          </p:nvSpPr>
          <p:spPr bwMode="auto">
            <a:xfrm rot="8100000">
              <a:off x="2360" y="2556"/>
              <a:ext cx="0" cy="191"/>
            </a:xfrm>
            <a:prstGeom prst="line">
              <a:avLst/>
            </a:prstGeom>
            <a:noFill/>
            <a:ln w="38100">
              <a:solidFill>
                <a:srgbClr val="FF0000"/>
              </a:solidFill>
              <a:round/>
              <a:headEnd/>
              <a:tailEnd/>
            </a:ln>
            <a:effectLst/>
          </p:spPr>
          <p:txBody>
            <a:bodyPr wrap="none" lIns="92075" tIns="46038" rIns="92075" bIns="46038" anchor="ctr"/>
            <a:lstStyle/>
            <a:p>
              <a:endParaRPr lang="zh-CN" altLang="en-US"/>
            </a:p>
          </p:txBody>
        </p:sp>
        <p:sp>
          <p:nvSpPr>
            <p:cNvPr id="416806" name="Rectangle 38"/>
            <p:cNvSpPr>
              <a:spLocks noChangeArrowheads="1"/>
            </p:cNvSpPr>
            <p:nvPr/>
          </p:nvSpPr>
          <p:spPr bwMode="auto">
            <a:xfrm>
              <a:off x="2075" y="3095"/>
              <a:ext cx="680" cy="352"/>
            </a:xfrm>
            <a:prstGeom prst="rect">
              <a:avLst/>
            </a:prstGeom>
            <a:solidFill>
              <a:schemeClr val="accent1"/>
            </a:solidFill>
            <a:ln>
              <a:noFill/>
            </a:ln>
            <a:effectLst/>
            <a:extLst>
              <a:ext uri="{91240B29-F687-4F45-9708-019B960494DF}">
                <a14:hiddenLine xmlns:a14="http://schemas.microsoft.com/office/drawing/2010/main" w="9525" algn="ctr">
                  <a:solidFill>
                    <a:srgbClr val="FF318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defRPr/>
              </a:pPr>
              <a:r>
                <a:rPr lang="zh-CN" altLang="en-US" sz="2000" b="1" dirty="0">
                  <a:solidFill>
                    <a:srgbClr val="002060"/>
                  </a:solidFill>
                  <a:effectLst>
                    <a:outerShdw blurRad="38100" dist="38100" dir="2700000" algn="tl">
                      <a:srgbClr val="FFFFFF"/>
                    </a:outerShdw>
                  </a:effectLst>
                </a:rPr>
                <a:t>压力测量</a:t>
              </a:r>
            </a:p>
          </p:txBody>
        </p:sp>
        <p:sp>
          <p:nvSpPr>
            <p:cNvPr id="416807" name="Rectangle 39"/>
            <p:cNvSpPr>
              <a:spLocks noChangeArrowheads="1"/>
            </p:cNvSpPr>
            <p:nvPr/>
          </p:nvSpPr>
          <p:spPr bwMode="auto">
            <a:xfrm>
              <a:off x="1944" y="3695"/>
              <a:ext cx="980" cy="352"/>
            </a:xfrm>
            <a:prstGeom prst="rect">
              <a:avLst/>
            </a:prstGeom>
            <a:solidFill>
              <a:srgbClr val="00FF00"/>
            </a:solidFill>
            <a:ln>
              <a:noFill/>
            </a:ln>
            <a:effectLst/>
            <a:extLst>
              <a:ext uri="{91240B29-F687-4F45-9708-019B960494DF}">
                <a14:hiddenLine xmlns:a14="http://schemas.microsoft.com/office/drawing/2010/main" w="9525" algn="ctr">
                  <a:solidFill>
                    <a:srgbClr val="FF318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defRPr/>
              </a:pPr>
              <a:r>
                <a:rPr lang="zh-CN" altLang="en-US" sz="2000" b="1" dirty="0">
                  <a:solidFill>
                    <a:schemeClr val="bg2"/>
                  </a:solidFill>
                  <a:effectLst>
                    <a:outerShdw blurRad="38100" dist="38100" dir="2700000" algn="tl">
                      <a:srgbClr val="FFFFFF"/>
                    </a:outerShdw>
                  </a:effectLst>
                </a:rPr>
                <a:t> </a:t>
              </a:r>
              <a:r>
                <a:rPr lang="zh-CN" altLang="en-US" sz="2000" b="1" dirty="0">
                  <a:solidFill>
                    <a:srgbClr val="002060"/>
                  </a:solidFill>
                  <a:effectLst>
                    <a:outerShdw blurRad="38100" dist="38100" dir="2700000" algn="tl">
                      <a:srgbClr val="FFFFFF"/>
                    </a:outerShdw>
                  </a:effectLst>
                </a:rPr>
                <a:t>压力调节器</a:t>
              </a:r>
            </a:p>
          </p:txBody>
        </p:sp>
        <p:sp>
          <p:nvSpPr>
            <p:cNvPr id="43043" name="Line 40"/>
            <p:cNvSpPr>
              <a:spLocks noChangeShapeType="1"/>
            </p:cNvSpPr>
            <p:nvPr/>
          </p:nvSpPr>
          <p:spPr bwMode="auto">
            <a:xfrm>
              <a:off x="2434" y="2904"/>
              <a:ext cx="0" cy="191"/>
            </a:xfrm>
            <a:prstGeom prst="line">
              <a:avLst/>
            </a:prstGeom>
            <a:noFill/>
            <a:ln w="38100">
              <a:solidFill>
                <a:schemeClr val="accent1"/>
              </a:solidFill>
              <a:round/>
              <a:headEnd/>
              <a:tailEnd type="triangle" w="med" len="med"/>
            </a:ln>
            <a:effectLst/>
          </p:spPr>
          <p:txBody>
            <a:bodyPr wrap="none" lIns="92075" tIns="46038" rIns="92075" bIns="46038" anchor="ctr"/>
            <a:lstStyle/>
            <a:p>
              <a:endParaRPr lang="zh-CN" altLang="en-US"/>
            </a:p>
          </p:txBody>
        </p:sp>
        <p:sp>
          <p:nvSpPr>
            <p:cNvPr id="43044" name="Line 41"/>
            <p:cNvSpPr>
              <a:spLocks noChangeShapeType="1"/>
            </p:cNvSpPr>
            <p:nvPr/>
          </p:nvSpPr>
          <p:spPr bwMode="auto">
            <a:xfrm flipH="1">
              <a:off x="2431" y="3447"/>
              <a:ext cx="3" cy="248"/>
            </a:xfrm>
            <a:prstGeom prst="line">
              <a:avLst/>
            </a:prstGeom>
            <a:noFill/>
            <a:ln w="38100">
              <a:solidFill>
                <a:schemeClr val="accent1"/>
              </a:solidFill>
              <a:round/>
              <a:headEnd/>
              <a:tailEnd type="triangle" w="med" len="med"/>
            </a:ln>
            <a:effectLst/>
          </p:spPr>
          <p:txBody>
            <a:bodyPr wrap="none" lIns="92075" tIns="46038" rIns="92075" bIns="46038" anchor="ctr"/>
            <a:lstStyle/>
            <a:p>
              <a:endParaRPr lang="zh-CN" altLang="en-US"/>
            </a:p>
          </p:txBody>
        </p:sp>
        <p:sp>
          <p:nvSpPr>
            <p:cNvPr id="43045" name="Line 42"/>
            <p:cNvSpPr>
              <a:spLocks noChangeShapeType="1"/>
            </p:cNvSpPr>
            <p:nvPr/>
          </p:nvSpPr>
          <p:spPr bwMode="auto">
            <a:xfrm flipH="1">
              <a:off x="1710" y="3882"/>
              <a:ext cx="225" cy="0"/>
            </a:xfrm>
            <a:prstGeom prst="line">
              <a:avLst/>
            </a:prstGeom>
            <a:noFill/>
            <a:ln w="38100">
              <a:solidFill>
                <a:schemeClr val="accent1"/>
              </a:solidFill>
              <a:round/>
              <a:headEnd/>
              <a:tailEnd/>
            </a:ln>
            <a:effectLst/>
          </p:spPr>
          <p:txBody>
            <a:bodyPr wrap="none" lIns="92075" tIns="46038" rIns="92075" bIns="46038" anchor="ctr"/>
            <a:lstStyle/>
            <a:p>
              <a:endParaRPr lang="zh-CN" altLang="en-US"/>
            </a:p>
          </p:txBody>
        </p:sp>
        <p:sp>
          <p:nvSpPr>
            <p:cNvPr id="43046" name="Line 43"/>
            <p:cNvSpPr>
              <a:spLocks noChangeShapeType="1"/>
            </p:cNvSpPr>
            <p:nvPr/>
          </p:nvSpPr>
          <p:spPr bwMode="auto">
            <a:xfrm flipH="1">
              <a:off x="2927" y="3882"/>
              <a:ext cx="296" cy="0"/>
            </a:xfrm>
            <a:prstGeom prst="line">
              <a:avLst/>
            </a:prstGeom>
            <a:noFill/>
            <a:ln w="38100">
              <a:solidFill>
                <a:schemeClr val="bg2"/>
              </a:solidFill>
              <a:round/>
              <a:headEnd/>
              <a:tailEnd type="triangle" w="med" len="med"/>
            </a:ln>
            <a:effectLst/>
          </p:spPr>
          <p:txBody>
            <a:bodyPr wrap="none" lIns="92075" tIns="46038" rIns="92075" bIns="46038" anchor="ctr"/>
            <a:lstStyle/>
            <a:p>
              <a:endParaRPr lang="zh-CN" altLang="en-US"/>
            </a:p>
          </p:txBody>
        </p:sp>
        <p:sp>
          <p:nvSpPr>
            <p:cNvPr id="43047" name="Rectangle 44"/>
            <p:cNvSpPr>
              <a:spLocks noChangeArrowheads="1"/>
            </p:cNvSpPr>
            <p:nvPr/>
          </p:nvSpPr>
          <p:spPr bwMode="auto">
            <a:xfrm>
              <a:off x="2455" y="2839"/>
              <a:ext cx="768" cy="252"/>
            </a:xfrm>
            <a:prstGeom prst="rect">
              <a:avLst/>
            </a:prstGeom>
            <a:noFill/>
            <a:ln w="9525" algn="ctr">
              <a:noFill/>
              <a:miter lim="800000"/>
              <a:headEnd/>
              <a:tailEnd/>
            </a:ln>
            <a:effectLst/>
          </p:spPr>
          <p:txBody>
            <a:bodyPr lIns="92075" tIns="46038" rIns="92075" bIns="46038">
              <a:spAutoFit/>
            </a:bodyPr>
            <a:lstStyle/>
            <a:p>
              <a:r>
                <a:rPr lang="zh-CN" altLang="en-US" sz="2000" b="1" dirty="0">
                  <a:solidFill>
                    <a:srgbClr val="002060"/>
                  </a:solidFill>
                </a:rPr>
                <a:t>压力</a:t>
              </a:r>
              <a:r>
                <a:rPr lang="en-US" altLang="zh-CN" sz="2000" b="1" dirty="0">
                  <a:solidFill>
                    <a:srgbClr val="002060"/>
                  </a:solidFill>
                </a:rPr>
                <a:t>y</a:t>
              </a:r>
              <a:r>
                <a:rPr lang="en-US" altLang="zh-CN" sz="2000" b="1" baseline="-25000" dirty="0">
                  <a:solidFill>
                    <a:srgbClr val="002060"/>
                  </a:solidFill>
                </a:rPr>
                <a:t>2</a:t>
              </a:r>
              <a:r>
                <a:rPr lang="en-US" altLang="zh-CN" sz="2000" b="1" dirty="0">
                  <a:solidFill>
                    <a:srgbClr val="002060"/>
                  </a:solidFill>
                </a:rPr>
                <a:t>(t)</a:t>
              </a:r>
            </a:p>
          </p:txBody>
        </p:sp>
      </p:gr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idx="1"/>
          </p:nvPr>
        </p:nvSpPr>
        <p:spPr>
          <a:xfrm>
            <a:off x="406400" y="989807"/>
            <a:ext cx="8213725" cy="549275"/>
          </a:xfrm>
        </p:spPr>
        <p:txBody>
          <a:bodyPr/>
          <a:lstStyle/>
          <a:p>
            <a:pPr>
              <a:buFont typeface="Wingdings" pitchFamily="2" charset="2"/>
              <a:buNone/>
            </a:pPr>
            <a:r>
              <a:rPr lang="zh-CN" altLang="en-US" sz="2400" b="1" dirty="0">
                <a:solidFill>
                  <a:srgbClr val="002060"/>
                </a:solidFill>
              </a:rPr>
              <a:t>上述的串级控制系统可用下面的结构来表示</a:t>
            </a:r>
          </a:p>
        </p:txBody>
      </p:sp>
      <p:grpSp>
        <p:nvGrpSpPr>
          <p:cNvPr id="44035" name="Group 3"/>
          <p:cNvGrpSpPr>
            <a:grpSpLocks/>
          </p:cNvGrpSpPr>
          <p:nvPr/>
        </p:nvGrpSpPr>
        <p:grpSpPr bwMode="auto">
          <a:xfrm>
            <a:off x="0" y="1844675"/>
            <a:ext cx="9245600" cy="2124075"/>
            <a:chOff x="0" y="1407"/>
            <a:chExt cx="5824" cy="1338"/>
          </a:xfrm>
          <a:noFill/>
        </p:grpSpPr>
        <p:sp>
          <p:nvSpPr>
            <p:cNvPr id="44037" name="Line 4"/>
            <p:cNvSpPr>
              <a:spLocks noChangeShapeType="1"/>
            </p:cNvSpPr>
            <p:nvPr/>
          </p:nvSpPr>
          <p:spPr bwMode="auto">
            <a:xfrm>
              <a:off x="585" y="1730"/>
              <a:ext cx="260" cy="0"/>
            </a:xfrm>
            <a:prstGeom prst="line">
              <a:avLst/>
            </a:prstGeom>
            <a:grpFill/>
            <a:ln w="38100">
              <a:solidFill>
                <a:schemeClr val="bg2"/>
              </a:solidFill>
              <a:round/>
              <a:headEnd/>
              <a:tailEnd type="triangle" w="med" len="med"/>
            </a:ln>
            <a:effectLst/>
          </p:spPr>
          <p:txBody>
            <a:bodyPr wrap="none" lIns="92075" tIns="46038" rIns="92075" bIns="46038" anchor="ctr"/>
            <a:lstStyle/>
            <a:p>
              <a:endParaRPr lang="zh-CN" altLang="en-US"/>
            </a:p>
          </p:txBody>
        </p:sp>
        <p:sp>
          <p:nvSpPr>
            <p:cNvPr id="417797" name="Rectangle 5"/>
            <p:cNvSpPr>
              <a:spLocks noChangeArrowheads="1"/>
            </p:cNvSpPr>
            <p:nvPr/>
          </p:nvSpPr>
          <p:spPr bwMode="auto">
            <a:xfrm>
              <a:off x="845" y="1552"/>
              <a:ext cx="502" cy="352"/>
            </a:xfrm>
            <a:prstGeom prst="rect">
              <a:avLst/>
            </a:prstGeom>
            <a:grp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defRPr/>
              </a:pPr>
              <a:r>
                <a:rPr lang="en-US" altLang="zh-CN" sz="2000" dirty="0">
                  <a:solidFill>
                    <a:srgbClr val="002060"/>
                  </a:solidFill>
                  <a:effectLst>
                    <a:outerShdw blurRad="38100" dist="38100" dir="2700000" algn="tl">
                      <a:srgbClr val="C0C0C0"/>
                    </a:outerShdw>
                  </a:effectLst>
                </a:rPr>
                <a:t>D</a:t>
              </a:r>
              <a:r>
                <a:rPr lang="en-US" altLang="zh-CN" sz="2000" baseline="-25000" dirty="0">
                  <a:solidFill>
                    <a:srgbClr val="002060"/>
                  </a:solidFill>
                  <a:effectLst>
                    <a:outerShdw blurRad="38100" dist="38100" dir="2700000" algn="tl">
                      <a:srgbClr val="C0C0C0"/>
                    </a:outerShdw>
                  </a:effectLst>
                </a:rPr>
                <a:t>1</a:t>
              </a:r>
              <a:r>
                <a:rPr lang="en-US" altLang="zh-CN" sz="2000" dirty="0">
                  <a:solidFill>
                    <a:srgbClr val="002060"/>
                  </a:solidFill>
                  <a:effectLst>
                    <a:outerShdw blurRad="38100" dist="38100" dir="2700000" algn="tl">
                      <a:srgbClr val="C0C0C0"/>
                    </a:outerShdw>
                  </a:effectLst>
                </a:rPr>
                <a:t>(s)</a:t>
              </a:r>
            </a:p>
          </p:txBody>
        </p:sp>
        <p:sp>
          <p:nvSpPr>
            <p:cNvPr id="44039" name="Line 6"/>
            <p:cNvSpPr>
              <a:spLocks noChangeShapeType="1"/>
            </p:cNvSpPr>
            <p:nvPr/>
          </p:nvSpPr>
          <p:spPr bwMode="auto">
            <a:xfrm flipH="1">
              <a:off x="1781" y="2339"/>
              <a:ext cx="2366" cy="0"/>
            </a:xfrm>
            <a:prstGeom prst="line">
              <a:avLst/>
            </a:prstGeom>
            <a:grpFill/>
            <a:ln w="38100">
              <a:solidFill>
                <a:schemeClr val="bg2"/>
              </a:solidFill>
              <a:round/>
              <a:headEnd/>
              <a:tailEnd/>
            </a:ln>
            <a:effectLst/>
          </p:spPr>
          <p:txBody>
            <a:bodyPr wrap="none" lIns="92075" tIns="46038" rIns="92075" bIns="46038" anchor="ctr"/>
            <a:lstStyle/>
            <a:p>
              <a:endParaRPr lang="zh-CN" altLang="en-US"/>
            </a:p>
          </p:txBody>
        </p:sp>
        <p:sp>
          <p:nvSpPr>
            <p:cNvPr id="44040" name="Rectangle 7"/>
            <p:cNvSpPr>
              <a:spLocks noChangeArrowheads="1"/>
            </p:cNvSpPr>
            <p:nvPr/>
          </p:nvSpPr>
          <p:spPr bwMode="auto">
            <a:xfrm>
              <a:off x="475" y="1416"/>
              <a:ext cx="374" cy="252"/>
            </a:xfrm>
            <a:prstGeom prst="rect">
              <a:avLst/>
            </a:prstGeom>
            <a:grpFill/>
            <a:ln w="9525" algn="ctr">
              <a:noFill/>
              <a:miter lim="800000"/>
              <a:headEnd/>
              <a:tailEnd/>
            </a:ln>
            <a:effectLst/>
          </p:spPr>
          <p:txBody>
            <a:bodyPr lIns="92075" tIns="46038" rIns="92075" bIns="46038">
              <a:spAutoFit/>
            </a:bodyPr>
            <a:lstStyle/>
            <a:p>
              <a:r>
                <a:rPr lang="en-US" altLang="zh-CN" sz="2000" dirty="0">
                  <a:solidFill>
                    <a:srgbClr val="002060"/>
                  </a:solidFill>
                </a:rPr>
                <a:t>e</a:t>
              </a:r>
              <a:r>
                <a:rPr lang="en-US" altLang="zh-CN" sz="2000" baseline="-25000" dirty="0">
                  <a:solidFill>
                    <a:srgbClr val="002060"/>
                  </a:solidFill>
                </a:rPr>
                <a:t>1</a:t>
              </a:r>
              <a:r>
                <a:rPr lang="en-US" altLang="zh-CN" sz="2000" dirty="0">
                  <a:solidFill>
                    <a:srgbClr val="002060"/>
                  </a:solidFill>
                </a:rPr>
                <a:t>(t)</a:t>
              </a:r>
            </a:p>
          </p:txBody>
        </p:sp>
        <p:sp>
          <p:nvSpPr>
            <p:cNvPr id="417800" name="Rectangle 8"/>
            <p:cNvSpPr>
              <a:spLocks noChangeArrowheads="1"/>
            </p:cNvSpPr>
            <p:nvPr/>
          </p:nvSpPr>
          <p:spPr bwMode="auto">
            <a:xfrm>
              <a:off x="3005" y="1556"/>
              <a:ext cx="883" cy="352"/>
            </a:xfrm>
            <a:prstGeom prst="rect">
              <a:avLst/>
            </a:prstGeom>
            <a:grp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defRPr/>
              </a:pPr>
              <a:r>
                <a:rPr lang="zh-CN" altLang="en-US" sz="2000" dirty="0">
                  <a:solidFill>
                    <a:srgbClr val="002060"/>
                  </a:solidFill>
                  <a:effectLst>
                    <a:outerShdw blurRad="38100" dist="38100" dir="2700000" algn="tl">
                      <a:srgbClr val="C0C0C0"/>
                    </a:outerShdw>
                  </a:effectLst>
                </a:rPr>
                <a:t>副对象</a:t>
              </a:r>
              <a:r>
                <a:rPr lang="en-US" altLang="zh-CN" sz="2000" dirty="0">
                  <a:solidFill>
                    <a:srgbClr val="002060"/>
                  </a:solidFill>
                  <a:effectLst>
                    <a:outerShdw blurRad="38100" dist="38100" dir="2700000" algn="tl">
                      <a:srgbClr val="C0C0C0"/>
                    </a:outerShdw>
                  </a:effectLst>
                </a:rPr>
                <a:t>G</a:t>
              </a:r>
              <a:r>
                <a:rPr lang="en-US" altLang="zh-CN" sz="2000" baseline="-25000" dirty="0">
                  <a:solidFill>
                    <a:srgbClr val="002060"/>
                  </a:solidFill>
                  <a:effectLst>
                    <a:outerShdw blurRad="38100" dist="38100" dir="2700000" algn="tl">
                      <a:srgbClr val="C0C0C0"/>
                    </a:outerShdw>
                  </a:effectLst>
                </a:rPr>
                <a:t>2</a:t>
              </a:r>
              <a:r>
                <a:rPr lang="en-US" altLang="zh-CN" sz="2000" dirty="0">
                  <a:solidFill>
                    <a:srgbClr val="002060"/>
                  </a:solidFill>
                  <a:effectLst>
                    <a:outerShdw blurRad="38100" dist="38100" dir="2700000" algn="tl">
                      <a:srgbClr val="C0C0C0"/>
                    </a:outerShdw>
                  </a:effectLst>
                </a:rPr>
                <a:t>(s)</a:t>
              </a:r>
            </a:p>
          </p:txBody>
        </p:sp>
        <p:sp>
          <p:nvSpPr>
            <p:cNvPr id="417801" name="Rectangle 9"/>
            <p:cNvSpPr>
              <a:spLocks noChangeArrowheads="1"/>
            </p:cNvSpPr>
            <p:nvPr/>
          </p:nvSpPr>
          <p:spPr bwMode="auto">
            <a:xfrm>
              <a:off x="4456" y="1556"/>
              <a:ext cx="928" cy="352"/>
            </a:xfrm>
            <a:prstGeom prst="rect">
              <a:avLst/>
            </a:prstGeom>
            <a:grp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defRPr/>
              </a:pPr>
              <a:r>
                <a:rPr lang="zh-CN" altLang="en-US" sz="2000" dirty="0">
                  <a:solidFill>
                    <a:srgbClr val="002060"/>
                  </a:solidFill>
                  <a:effectLst>
                    <a:outerShdw blurRad="38100" dist="38100" dir="2700000" algn="tl">
                      <a:srgbClr val="C0C0C0"/>
                    </a:outerShdw>
                  </a:effectLst>
                </a:rPr>
                <a:t>主对象</a:t>
              </a:r>
              <a:r>
                <a:rPr lang="en-US" altLang="zh-CN" sz="2000" dirty="0">
                  <a:solidFill>
                    <a:srgbClr val="002060"/>
                  </a:solidFill>
                  <a:effectLst>
                    <a:outerShdw blurRad="38100" dist="38100" dir="2700000" algn="tl">
                      <a:srgbClr val="C0C0C0"/>
                    </a:outerShdw>
                  </a:effectLst>
                </a:rPr>
                <a:t>G</a:t>
              </a:r>
              <a:r>
                <a:rPr lang="en-US" altLang="zh-CN" sz="2000" baseline="-25000" dirty="0">
                  <a:solidFill>
                    <a:srgbClr val="002060"/>
                  </a:solidFill>
                  <a:effectLst>
                    <a:outerShdw blurRad="38100" dist="38100" dir="2700000" algn="tl">
                      <a:srgbClr val="C0C0C0"/>
                    </a:outerShdw>
                  </a:effectLst>
                </a:rPr>
                <a:t>1</a:t>
              </a:r>
              <a:r>
                <a:rPr lang="en-US" altLang="zh-CN" sz="2000" dirty="0">
                  <a:solidFill>
                    <a:srgbClr val="002060"/>
                  </a:solidFill>
                  <a:effectLst>
                    <a:outerShdw blurRad="38100" dist="38100" dir="2700000" algn="tl">
                      <a:srgbClr val="C0C0C0"/>
                    </a:outerShdw>
                  </a:effectLst>
                </a:rPr>
                <a:t>(s)</a:t>
              </a:r>
            </a:p>
          </p:txBody>
        </p:sp>
        <p:sp>
          <p:nvSpPr>
            <p:cNvPr id="417802" name="Rectangle 10"/>
            <p:cNvSpPr>
              <a:spLocks noChangeArrowheads="1"/>
            </p:cNvSpPr>
            <p:nvPr/>
          </p:nvSpPr>
          <p:spPr bwMode="auto">
            <a:xfrm>
              <a:off x="2151" y="1552"/>
              <a:ext cx="502" cy="352"/>
            </a:xfrm>
            <a:prstGeom prst="rect">
              <a:avLst/>
            </a:prstGeom>
            <a:grp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defRPr/>
              </a:pPr>
              <a:r>
                <a:rPr lang="en-US" altLang="zh-CN" sz="2000" dirty="0">
                  <a:solidFill>
                    <a:srgbClr val="002060"/>
                  </a:solidFill>
                  <a:effectLst>
                    <a:outerShdw blurRad="38100" dist="38100" dir="2700000" algn="tl">
                      <a:srgbClr val="C0C0C0"/>
                    </a:outerShdw>
                  </a:effectLst>
                </a:rPr>
                <a:t>D</a:t>
              </a:r>
              <a:r>
                <a:rPr lang="en-US" altLang="zh-CN" sz="2000" baseline="-25000" dirty="0">
                  <a:solidFill>
                    <a:srgbClr val="002060"/>
                  </a:solidFill>
                  <a:effectLst>
                    <a:outerShdw blurRad="38100" dist="38100" dir="2700000" algn="tl">
                      <a:srgbClr val="C0C0C0"/>
                    </a:outerShdw>
                  </a:effectLst>
                </a:rPr>
                <a:t>2</a:t>
              </a:r>
              <a:r>
                <a:rPr lang="en-US" altLang="zh-CN" sz="2000" dirty="0">
                  <a:solidFill>
                    <a:srgbClr val="002060"/>
                  </a:solidFill>
                  <a:effectLst>
                    <a:outerShdw blurRad="38100" dist="38100" dir="2700000" algn="tl">
                      <a:srgbClr val="C0C0C0"/>
                    </a:outerShdw>
                  </a:effectLst>
                </a:rPr>
                <a:t>(s)</a:t>
              </a:r>
            </a:p>
          </p:txBody>
        </p:sp>
        <p:sp>
          <p:nvSpPr>
            <p:cNvPr id="44044" name="AutoShape 11"/>
            <p:cNvSpPr>
              <a:spLocks noChangeArrowheads="1"/>
            </p:cNvSpPr>
            <p:nvPr/>
          </p:nvSpPr>
          <p:spPr bwMode="auto">
            <a:xfrm>
              <a:off x="374" y="1640"/>
              <a:ext cx="211" cy="168"/>
            </a:xfrm>
            <a:prstGeom prst="flowChartSummingJunction">
              <a:avLst/>
            </a:prstGeom>
            <a:grpFill/>
            <a:ln w="38100">
              <a:solidFill>
                <a:schemeClr val="bg2"/>
              </a:solidFill>
              <a:round/>
              <a:headEnd/>
              <a:tailEnd/>
            </a:ln>
            <a:effectLst/>
          </p:spPr>
          <p:txBody>
            <a:bodyPr wrap="none" lIns="92075" tIns="46038" rIns="92075" bIns="46038" anchor="ctr"/>
            <a:lstStyle/>
            <a:p>
              <a:endParaRPr lang="zh-CN" altLang="en-US"/>
            </a:p>
          </p:txBody>
        </p:sp>
        <p:sp>
          <p:nvSpPr>
            <p:cNvPr id="44045" name="AutoShape 12"/>
            <p:cNvSpPr>
              <a:spLocks noChangeArrowheads="1"/>
            </p:cNvSpPr>
            <p:nvPr/>
          </p:nvSpPr>
          <p:spPr bwMode="auto">
            <a:xfrm>
              <a:off x="1675" y="1646"/>
              <a:ext cx="211" cy="168"/>
            </a:xfrm>
            <a:prstGeom prst="flowChartSummingJunction">
              <a:avLst/>
            </a:prstGeom>
            <a:grpFill/>
            <a:ln w="38100">
              <a:solidFill>
                <a:schemeClr val="bg2"/>
              </a:solidFill>
              <a:round/>
              <a:headEnd/>
              <a:tailEnd/>
            </a:ln>
            <a:effectLst/>
          </p:spPr>
          <p:txBody>
            <a:bodyPr wrap="none" lIns="92075" tIns="46038" rIns="92075" bIns="46038" anchor="ctr"/>
            <a:lstStyle/>
            <a:p>
              <a:endParaRPr lang="zh-CN" altLang="en-US"/>
            </a:p>
          </p:txBody>
        </p:sp>
        <p:sp>
          <p:nvSpPr>
            <p:cNvPr id="44046" name="Line 13"/>
            <p:cNvSpPr>
              <a:spLocks noChangeShapeType="1"/>
            </p:cNvSpPr>
            <p:nvPr/>
          </p:nvSpPr>
          <p:spPr bwMode="auto">
            <a:xfrm>
              <a:off x="1341" y="1743"/>
              <a:ext cx="334" cy="0"/>
            </a:xfrm>
            <a:prstGeom prst="line">
              <a:avLst/>
            </a:prstGeom>
            <a:grpFill/>
            <a:ln w="38100">
              <a:solidFill>
                <a:schemeClr val="bg2"/>
              </a:solidFill>
              <a:round/>
              <a:headEnd/>
              <a:tailEnd type="triangle" w="med" len="med"/>
            </a:ln>
            <a:effectLst/>
          </p:spPr>
          <p:txBody>
            <a:bodyPr wrap="none" lIns="92075" tIns="46038" rIns="92075" bIns="46038" anchor="ctr"/>
            <a:lstStyle/>
            <a:p>
              <a:endParaRPr lang="zh-CN" altLang="en-US"/>
            </a:p>
          </p:txBody>
        </p:sp>
        <p:sp>
          <p:nvSpPr>
            <p:cNvPr id="44047" name="Line 14"/>
            <p:cNvSpPr>
              <a:spLocks noChangeShapeType="1"/>
            </p:cNvSpPr>
            <p:nvPr/>
          </p:nvSpPr>
          <p:spPr bwMode="auto">
            <a:xfrm>
              <a:off x="1886" y="1740"/>
              <a:ext cx="260" cy="0"/>
            </a:xfrm>
            <a:prstGeom prst="line">
              <a:avLst/>
            </a:prstGeom>
            <a:grpFill/>
            <a:ln w="38100">
              <a:solidFill>
                <a:schemeClr val="bg2"/>
              </a:solidFill>
              <a:round/>
              <a:headEnd/>
              <a:tailEnd type="triangle" w="med" len="med"/>
            </a:ln>
            <a:effectLst/>
          </p:spPr>
          <p:txBody>
            <a:bodyPr wrap="none" lIns="92075" tIns="46038" rIns="92075" bIns="46038" anchor="ctr"/>
            <a:lstStyle/>
            <a:p>
              <a:endParaRPr lang="zh-CN" altLang="en-US"/>
            </a:p>
          </p:txBody>
        </p:sp>
        <p:sp>
          <p:nvSpPr>
            <p:cNvPr id="44048" name="Line 15"/>
            <p:cNvSpPr>
              <a:spLocks noChangeShapeType="1"/>
            </p:cNvSpPr>
            <p:nvPr/>
          </p:nvSpPr>
          <p:spPr bwMode="auto">
            <a:xfrm>
              <a:off x="2653" y="1740"/>
              <a:ext cx="352" cy="0"/>
            </a:xfrm>
            <a:prstGeom prst="line">
              <a:avLst/>
            </a:prstGeom>
            <a:grpFill/>
            <a:ln w="38100">
              <a:solidFill>
                <a:schemeClr val="bg2"/>
              </a:solidFill>
              <a:round/>
              <a:headEnd/>
              <a:tailEnd type="triangle" w="med" len="med"/>
            </a:ln>
            <a:effectLst/>
          </p:spPr>
          <p:txBody>
            <a:bodyPr wrap="none" lIns="92075" tIns="46038" rIns="92075" bIns="46038" anchor="ctr"/>
            <a:lstStyle/>
            <a:p>
              <a:endParaRPr lang="zh-CN" altLang="en-US"/>
            </a:p>
          </p:txBody>
        </p:sp>
        <p:sp>
          <p:nvSpPr>
            <p:cNvPr id="44049" name="Line 16"/>
            <p:cNvSpPr>
              <a:spLocks noChangeShapeType="1"/>
            </p:cNvSpPr>
            <p:nvPr/>
          </p:nvSpPr>
          <p:spPr bwMode="auto">
            <a:xfrm>
              <a:off x="5392" y="1731"/>
              <a:ext cx="352" cy="0"/>
            </a:xfrm>
            <a:prstGeom prst="line">
              <a:avLst/>
            </a:prstGeom>
            <a:grpFill/>
            <a:ln w="38100">
              <a:solidFill>
                <a:schemeClr val="bg2"/>
              </a:solidFill>
              <a:round/>
              <a:headEnd/>
              <a:tailEnd type="triangle" w="med" len="med"/>
            </a:ln>
            <a:effectLst/>
          </p:spPr>
          <p:txBody>
            <a:bodyPr wrap="none" lIns="92075" tIns="46038" rIns="92075" bIns="46038" anchor="ctr"/>
            <a:lstStyle/>
            <a:p>
              <a:endParaRPr lang="zh-CN" altLang="en-US"/>
            </a:p>
          </p:txBody>
        </p:sp>
        <p:sp>
          <p:nvSpPr>
            <p:cNvPr id="44050" name="Line 17"/>
            <p:cNvSpPr>
              <a:spLocks noChangeShapeType="1"/>
            </p:cNvSpPr>
            <p:nvPr/>
          </p:nvSpPr>
          <p:spPr bwMode="auto">
            <a:xfrm flipV="1">
              <a:off x="3888" y="1721"/>
              <a:ext cx="596" cy="0"/>
            </a:xfrm>
            <a:prstGeom prst="line">
              <a:avLst/>
            </a:prstGeom>
            <a:grpFill/>
            <a:ln w="38100">
              <a:solidFill>
                <a:schemeClr val="bg2"/>
              </a:solidFill>
              <a:round/>
              <a:headEnd/>
              <a:tailEnd type="triangle" w="med" len="med"/>
            </a:ln>
            <a:effectLst/>
          </p:spPr>
          <p:txBody>
            <a:bodyPr wrap="none" lIns="92075" tIns="46038" rIns="92075" bIns="46038" anchor="ctr"/>
            <a:lstStyle/>
            <a:p>
              <a:endParaRPr lang="zh-CN" altLang="en-US"/>
            </a:p>
          </p:txBody>
        </p:sp>
        <p:sp>
          <p:nvSpPr>
            <p:cNvPr id="44051" name="Line 18"/>
            <p:cNvSpPr>
              <a:spLocks noChangeShapeType="1"/>
            </p:cNvSpPr>
            <p:nvPr/>
          </p:nvSpPr>
          <p:spPr bwMode="auto">
            <a:xfrm>
              <a:off x="4147" y="1721"/>
              <a:ext cx="0" cy="618"/>
            </a:xfrm>
            <a:prstGeom prst="line">
              <a:avLst/>
            </a:prstGeom>
            <a:grpFill/>
            <a:ln w="38100">
              <a:solidFill>
                <a:schemeClr val="bg2"/>
              </a:solidFill>
              <a:round/>
              <a:headEnd/>
              <a:tailEnd/>
            </a:ln>
            <a:effectLst/>
          </p:spPr>
          <p:txBody>
            <a:bodyPr wrap="none" lIns="92075" tIns="46038" rIns="92075" bIns="46038" anchor="ctr"/>
            <a:lstStyle/>
            <a:p>
              <a:endParaRPr lang="zh-CN" altLang="en-US"/>
            </a:p>
          </p:txBody>
        </p:sp>
        <p:sp>
          <p:nvSpPr>
            <p:cNvPr id="44052" name="Line 19"/>
            <p:cNvSpPr>
              <a:spLocks noChangeShapeType="1"/>
            </p:cNvSpPr>
            <p:nvPr/>
          </p:nvSpPr>
          <p:spPr bwMode="auto">
            <a:xfrm flipV="1">
              <a:off x="1781" y="1808"/>
              <a:ext cx="0" cy="531"/>
            </a:xfrm>
            <a:prstGeom prst="line">
              <a:avLst/>
            </a:prstGeom>
            <a:grpFill/>
            <a:ln w="38100">
              <a:solidFill>
                <a:schemeClr val="bg2"/>
              </a:solidFill>
              <a:round/>
              <a:headEnd/>
              <a:tailEnd type="triangle" w="med" len="med"/>
            </a:ln>
            <a:effectLst/>
          </p:spPr>
          <p:txBody>
            <a:bodyPr wrap="none" lIns="92075" tIns="46038" rIns="92075" bIns="46038" anchor="ctr"/>
            <a:lstStyle/>
            <a:p>
              <a:endParaRPr lang="zh-CN" altLang="en-US"/>
            </a:p>
          </p:txBody>
        </p:sp>
        <p:sp>
          <p:nvSpPr>
            <p:cNvPr id="44053" name="Line 20"/>
            <p:cNvSpPr>
              <a:spLocks noChangeShapeType="1"/>
            </p:cNvSpPr>
            <p:nvPr/>
          </p:nvSpPr>
          <p:spPr bwMode="auto">
            <a:xfrm>
              <a:off x="23" y="1724"/>
              <a:ext cx="334" cy="0"/>
            </a:xfrm>
            <a:prstGeom prst="line">
              <a:avLst/>
            </a:prstGeom>
            <a:grpFill/>
            <a:ln w="38100">
              <a:solidFill>
                <a:schemeClr val="bg2"/>
              </a:solidFill>
              <a:round/>
              <a:headEnd/>
              <a:tailEnd type="triangle" w="med" len="med"/>
            </a:ln>
            <a:effectLst/>
          </p:spPr>
          <p:txBody>
            <a:bodyPr wrap="none" lIns="92075" tIns="46038" rIns="92075" bIns="46038" anchor="ctr"/>
            <a:lstStyle/>
            <a:p>
              <a:endParaRPr lang="zh-CN" altLang="en-US"/>
            </a:p>
          </p:txBody>
        </p:sp>
        <p:sp>
          <p:nvSpPr>
            <p:cNvPr id="44054" name="Line 21"/>
            <p:cNvSpPr>
              <a:spLocks noChangeShapeType="1"/>
            </p:cNvSpPr>
            <p:nvPr/>
          </p:nvSpPr>
          <p:spPr bwMode="auto">
            <a:xfrm>
              <a:off x="5528" y="1730"/>
              <a:ext cx="0" cy="1015"/>
            </a:xfrm>
            <a:prstGeom prst="line">
              <a:avLst/>
            </a:prstGeom>
            <a:grpFill/>
            <a:ln w="38100">
              <a:solidFill>
                <a:schemeClr val="bg2"/>
              </a:solidFill>
              <a:round/>
              <a:headEnd/>
              <a:tailEnd/>
            </a:ln>
            <a:effectLst/>
          </p:spPr>
          <p:txBody>
            <a:bodyPr wrap="none" lIns="92075" tIns="46038" rIns="92075" bIns="46038" anchor="ctr"/>
            <a:lstStyle/>
            <a:p>
              <a:endParaRPr lang="zh-CN" altLang="en-US"/>
            </a:p>
          </p:txBody>
        </p:sp>
        <p:sp>
          <p:nvSpPr>
            <p:cNvPr id="44055" name="Line 22"/>
            <p:cNvSpPr>
              <a:spLocks noChangeShapeType="1"/>
            </p:cNvSpPr>
            <p:nvPr/>
          </p:nvSpPr>
          <p:spPr bwMode="auto">
            <a:xfrm flipH="1">
              <a:off x="466" y="2745"/>
              <a:ext cx="5062" cy="0"/>
            </a:xfrm>
            <a:prstGeom prst="line">
              <a:avLst/>
            </a:prstGeom>
            <a:grpFill/>
            <a:ln w="38100">
              <a:solidFill>
                <a:schemeClr val="bg2"/>
              </a:solidFill>
              <a:round/>
              <a:headEnd/>
              <a:tailEnd/>
            </a:ln>
            <a:effectLst/>
          </p:spPr>
          <p:txBody>
            <a:bodyPr wrap="none" lIns="92075" tIns="46038" rIns="92075" bIns="46038" anchor="ctr"/>
            <a:lstStyle/>
            <a:p>
              <a:endParaRPr lang="zh-CN" altLang="en-US"/>
            </a:p>
          </p:txBody>
        </p:sp>
        <p:sp>
          <p:nvSpPr>
            <p:cNvPr id="44056" name="Line 23"/>
            <p:cNvSpPr>
              <a:spLocks noChangeShapeType="1"/>
            </p:cNvSpPr>
            <p:nvPr/>
          </p:nvSpPr>
          <p:spPr bwMode="auto">
            <a:xfrm flipV="1">
              <a:off x="466" y="1808"/>
              <a:ext cx="0" cy="937"/>
            </a:xfrm>
            <a:prstGeom prst="line">
              <a:avLst/>
            </a:prstGeom>
            <a:grpFill/>
            <a:ln w="38100">
              <a:solidFill>
                <a:schemeClr val="bg2"/>
              </a:solidFill>
              <a:round/>
              <a:headEnd/>
              <a:tailEnd type="triangle" w="med" len="med"/>
            </a:ln>
            <a:effectLst/>
          </p:spPr>
          <p:txBody>
            <a:bodyPr wrap="none" lIns="92075" tIns="46038" rIns="92075" bIns="46038" anchor="ctr"/>
            <a:lstStyle/>
            <a:p>
              <a:endParaRPr lang="zh-CN" altLang="en-US"/>
            </a:p>
          </p:txBody>
        </p:sp>
        <p:sp>
          <p:nvSpPr>
            <p:cNvPr id="44057" name="Rectangle 24"/>
            <p:cNvSpPr>
              <a:spLocks noChangeArrowheads="1"/>
            </p:cNvSpPr>
            <p:nvPr/>
          </p:nvSpPr>
          <p:spPr bwMode="auto">
            <a:xfrm>
              <a:off x="0" y="1407"/>
              <a:ext cx="374" cy="252"/>
            </a:xfrm>
            <a:prstGeom prst="rect">
              <a:avLst/>
            </a:prstGeom>
            <a:grpFill/>
            <a:ln w="9525" algn="ctr">
              <a:noFill/>
              <a:miter lim="800000"/>
              <a:headEnd/>
              <a:tailEnd/>
            </a:ln>
            <a:effectLst/>
          </p:spPr>
          <p:txBody>
            <a:bodyPr lIns="92075" tIns="46038" rIns="92075" bIns="46038">
              <a:spAutoFit/>
            </a:bodyPr>
            <a:lstStyle/>
            <a:p>
              <a:r>
                <a:rPr lang="en-US" altLang="zh-CN" sz="2000" dirty="0">
                  <a:solidFill>
                    <a:srgbClr val="002060"/>
                  </a:solidFill>
                </a:rPr>
                <a:t>r</a:t>
              </a:r>
              <a:r>
                <a:rPr lang="en-US" altLang="zh-CN" sz="2000" baseline="-25000" dirty="0">
                  <a:solidFill>
                    <a:srgbClr val="002060"/>
                  </a:solidFill>
                </a:rPr>
                <a:t>1</a:t>
              </a:r>
              <a:r>
                <a:rPr lang="en-US" altLang="zh-CN" sz="2000" dirty="0">
                  <a:solidFill>
                    <a:srgbClr val="002060"/>
                  </a:solidFill>
                </a:rPr>
                <a:t>(t)</a:t>
              </a:r>
            </a:p>
          </p:txBody>
        </p:sp>
        <p:sp>
          <p:nvSpPr>
            <p:cNvPr id="44058" name="Rectangle 25"/>
            <p:cNvSpPr>
              <a:spLocks noChangeArrowheads="1"/>
            </p:cNvSpPr>
            <p:nvPr/>
          </p:nvSpPr>
          <p:spPr bwMode="auto">
            <a:xfrm>
              <a:off x="1341" y="1427"/>
              <a:ext cx="440" cy="252"/>
            </a:xfrm>
            <a:prstGeom prst="rect">
              <a:avLst/>
            </a:prstGeom>
            <a:grpFill/>
            <a:ln w="9525" algn="ctr">
              <a:noFill/>
              <a:miter lim="800000"/>
              <a:headEnd/>
              <a:tailEnd/>
            </a:ln>
            <a:effectLst/>
          </p:spPr>
          <p:txBody>
            <a:bodyPr lIns="92075" tIns="46038" rIns="92075" bIns="46038">
              <a:spAutoFit/>
            </a:bodyPr>
            <a:lstStyle/>
            <a:p>
              <a:r>
                <a:rPr lang="en-US" altLang="zh-CN" sz="2000" dirty="0">
                  <a:solidFill>
                    <a:srgbClr val="002060"/>
                  </a:solidFill>
                </a:rPr>
                <a:t>u</a:t>
              </a:r>
              <a:r>
                <a:rPr lang="en-US" altLang="zh-CN" sz="2000" baseline="-25000" dirty="0">
                  <a:solidFill>
                    <a:srgbClr val="002060"/>
                  </a:solidFill>
                </a:rPr>
                <a:t>1</a:t>
              </a:r>
              <a:r>
                <a:rPr lang="en-US" altLang="zh-CN" sz="2000" dirty="0">
                  <a:solidFill>
                    <a:srgbClr val="002060"/>
                  </a:solidFill>
                </a:rPr>
                <a:t>(t)</a:t>
              </a:r>
            </a:p>
          </p:txBody>
        </p:sp>
        <p:sp>
          <p:nvSpPr>
            <p:cNvPr id="44059" name="Rectangle 26"/>
            <p:cNvSpPr>
              <a:spLocks noChangeArrowheads="1"/>
            </p:cNvSpPr>
            <p:nvPr/>
          </p:nvSpPr>
          <p:spPr bwMode="auto">
            <a:xfrm>
              <a:off x="1781" y="1436"/>
              <a:ext cx="374" cy="252"/>
            </a:xfrm>
            <a:prstGeom prst="rect">
              <a:avLst/>
            </a:prstGeom>
            <a:grpFill/>
            <a:ln w="9525" algn="ctr">
              <a:noFill/>
              <a:miter lim="800000"/>
              <a:headEnd/>
              <a:tailEnd/>
            </a:ln>
            <a:effectLst/>
          </p:spPr>
          <p:txBody>
            <a:bodyPr lIns="92075" tIns="46038" rIns="92075" bIns="46038">
              <a:spAutoFit/>
            </a:bodyPr>
            <a:lstStyle/>
            <a:p>
              <a:r>
                <a:rPr lang="en-US" altLang="zh-CN" sz="2000" dirty="0">
                  <a:solidFill>
                    <a:srgbClr val="002060"/>
                  </a:solidFill>
                </a:rPr>
                <a:t>e</a:t>
              </a:r>
              <a:r>
                <a:rPr lang="en-US" altLang="zh-CN" sz="2000" baseline="-25000" dirty="0">
                  <a:solidFill>
                    <a:srgbClr val="002060"/>
                  </a:solidFill>
                </a:rPr>
                <a:t>2</a:t>
              </a:r>
              <a:r>
                <a:rPr lang="en-US" altLang="zh-CN" sz="2000" dirty="0">
                  <a:solidFill>
                    <a:srgbClr val="002060"/>
                  </a:solidFill>
                </a:rPr>
                <a:t>(t)</a:t>
              </a:r>
            </a:p>
          </p:txBody>
        </p:sp>
        <p:sp>
          <p:nvSpPr>
            <p:cNvPr id="44060" name="Rectangle 27"/>
            <p:cNvSpPr>
              <a:spLocks noChangeArrowheads="1"/>
            </p:cNvSpPr>
            <p:nvPr/>
          </p:nvSpPr>
          <p:spPr bwMode="auto">
            <a:xfrm>
              <a:off x="2623" y="1446"/>
              <a:ext cx="440" cy="252"/>
            </a:xfrm>
            <a:prstGeom prst="rect">
              <a:avLst/>
            </a:prstGeom>
            <a:grpFill/>
            <a:ln w="9525" algn="ctr">
              <a:noFill/>
              <a:miter lim="800000"/>
              <a:headEnd/>
              <a:tailEnd/>
            </a:ln>
            <a:effectLst/>
          </p:spPr>
          <p:txBody>
            <a:bodyPr lIns="92075" tIns="46038" rIns="92075" bIns="46038">
              <a:spAutoFit/>
            </a:bodyPr>
            <a:lstStyle/>
            <a:p>
              <a:r>
                <a:rPr lang="en-US" altLang="zh-CN" sz="2000" dirty="0">
                  <a:solidFill>
                    <a:srgbClr val="002060"/>
                  </a:solidFill>
                </a:rPr>
                <a:t>u</a:t>
              </a:r>
              <a:r>
                <a:rPr lang="en-US" altLang="zh-CN" sz="2000" baseline="-25000" dirty="0">
                  <a:solidFill>
                    <a:srgbClr val="002060"/>
                  </a:solidFill>
                </a:rPr>
                <a:t>2</a:t>
              </a:r>
              <a:r>
                <a:rPr lang="en-US" altLang="zh-CN" sz="2000" dirty="0">
                  <a:solidFill>
                    <a:srgbClr val="002060"/>
                  </a:solidFill>
                </a:rPr>
                <a:t>(t)</a:t>
              </a:r>
            </a:p>
          </p:txBody>
        </p:sp>
        <p:sp>
          <p:nvSpPr>
            <p:cNvPr id="44061" name="Rectangle 28"/>
            <p:cNvSpPr>
              <a:spLocks noChangeArrowheads="1"/>
            </p:cNvSpPr>
            <p:nvPr/>
          </p:nvSpPr>
          <p:spPr bwMode="auto">
            <a:xfrm>
              <a:off x="3927" y="1446"/>
              <a:ext cx="440" cy="252"/>
            </a:xfrm>
            <a:prstGeom prst="rect">
              <a:avLst/>
            </a:prstGeom>
            <a:grpFill/>
            <a:ln w="9525" algn="ctr">
              <a:noFill/>
              <a:miter lim="800000"/>
              <a:headEnd/>
              <a:tailEnd/>
            </a:ln>
            <a:effectLst/>
          </p:spPr>
          <p:txBody>
            <a:bodyPr lIns="92075" tIns="46038" rIns="92075" bIns="46038">
              <a:spAutoFit/>
            </a:bodyPr>
            <a:lstStyle/>
            <a:p>
              <a:r>
                <a:rPr lang="en-US" altLang="zh-CN" sz="2000" dirty="0">
                  <a:solidFill>
                    <a:srgbClr val="002060"/>
                  </a:solidFill>
                </a:rPr>
                <a:t>y</a:t>
              </a:r>
              <a:r>
                <a:rPr lang="en-US" altLang="zh-CN" sz="2000" baseline="-25000" dirty="0">
                  <a:solidFill>
                    <a:srgbClr val="002060"/>
                  </a:solidFill>
                </a:rPr>
                <a:t>2</a:t>
              </a:r>
              <a:r>
                <a:rPr lang="en-US" altLang="zh-CN" sz="2000" dirty="0">
                  <a:solidFill>
                    <a:srgbClr val="002060"/>
                  </a:solidFill>
                </a:rPr>
                <a:t>(t)</a:t>
              </a:r>
            </a:p>
          </p:txBody>
        </p:sp>
        <p:sp>
          <p:nvSpPr>
            <p:cNvPr id="44062" name="Rectangle 29"/>
            <p:cNvSpPr>
              <a:spLocks noChangeArrowheads="1"/>
            </p:cNvSpPr>
            <p:nvPr/>
          </p:nvSpPr>
          <p:spPr bwMode="auto">
            <a:xfrm>
              <a:off x="5384" y="1466"/>
              <a:ext cx="440" cy="252"/>
            </a:xfrm>
            <a:prstGeom prst="rect">
              <a:avLst/>
            </a:prstGeom>
            <a:grpFill/>
            <a:ln w="9525" algn="ctr">
              <a:noFill/>
              <a:miter lim="800000"/>
              <a:headEnd/>
              <a:tailEnd/>
            </a:ln>
            <a:effectLst/>
          </p:spPr>
          <p:txBody>
            <a:bodyPr lIns="92075" tIns="46038" rIns="92075" bIns="46038">
              <a:spAutoFit/>
            </a:bodyPr>
            <a:lstStyle/>
            <a:p>
              <a:r>
                <a:rPr lang="en-US" altLang="zh-CN" sz="2000" dirty="0">
                  <a:solidFill>
                    <a:srgbClr val="002060"/>
                  </a:solidFill>
                </a:rPr>
                <a:t>y</a:t>
              </a:r>
              <a:r>
                <a:rPr lang="en-US" altLang="zh-CN" sz="2000" baseline="-25000" dirty="0">
                  <a:solidFill>
                    <a:srgbClr val="002060"/>
                  </a:solidFill>
                </a:rPr>
                <a:t>1</a:t>
              </a:r>
              <a:r>
                <a:rPr lang="en-US" altLang="zh-CN" sz="2000" dirty="0">
                  <a:solidFill>
                    <a:srgbClr val="002060"/>
                  </a:solidFill>
                </a:rPr>
                <a:t>(t)</a:t>
              </a:r>
            </a:p>
          </p:txBody>
        </p:sp>
      </p:grpSp>
      <p:sp>
        <p:nvSpPr>
          <p:cNvPr id="44036" name="Rectangle 30"/>
          <p:cNvSpPr>
            <a:spLocks noChangeArrowheads="1"/>
          </p:cNvSpPr>
          <p:nvPr/>
        </p:nvSpPr>
        <p:spPr bwMode="auto">
          <a:xfrm>
            <a:off x="179512" y="4508500"/>
            <a:ext cx="8712963" cy="1425575"/>
          </a:xfrm>
          <a:prstGeom prst="rect">
            <a:avLst/>
          </a:prstGeom>
          <a:noFill/>
          <a:ln w="9525">
            <a:noFill/>
            <a:miter lim="800000"/>
            <a:headEnd/>
            <a:tailEnd/>
          </a:ln>
          <a:effectLst/>
        </p:spPr>
        <p:txBody>
          <a:bodyPr/>
          <a:lstStyle/>
          <a:p>
            <a:pPr marL="342900" indent="-342900">
              <a:spcBef>
                <a:spcPct val="20000"/>
              </a:spcBef>
              <a:buClr>
                <a:schemeClr val="accent2"/>
              </a:buClr>
              <a:buSzPct val="80000"/>
              <a:buFont typeface="Wingdings" pitchFamily="2" charset="2"/>
              <a:buNone/>
            </a:pPr>
            <a:r>
              <a:rPr lang="zh-CN" altLang="en-US" sz="3600" b="1" dirty="0"/>
              <a:t>	</a:t>
            </a:r>
            <a:r>
              <a:rPr lang="zh-CN" altLang="en-US" b="1" dirty="0">
                <a:solidFill>
                  <a:srgbClr val="002060"/>
                </a:solidFill>
              </a:rPr>
              <a:t>主控和副控回路采样周期相同，在串级控制系统中，主控制器通常采用</a:t>
            </a:r>
            <a:r>
              <a:rPr lang="en-US" altLang="zh-CN" b="1" dirty="0">
                <a:solidFill>
                  <a:srgbClr val="002060"/>
                </a:solidFill>
              </a:rPr>
              <a:t>PID</a:t>
            </a:r>
            <a:r>
              <a:rPr lang="zh-CN" altLang="en-US" b="1" dirty="0">
                <a:solidFill>
                  <a:srgbClr val="002060"/>
                </a:solidFill>
              </a:rPr>
              <a:t>控制，副控制器通常采用</a:t>
            </a:r>
            <a:r>
              <a:rPr lang="en-US" altLang="zh-CN" b="1" dirty="0">
                <a:solidFill>
                  <a:srgbClr val="002060"/>
                </a:solidFill>
              </a:rPr>
              <a:t>P</a:t>
            </a:r>
            <a:r>
              <a:rPr lang="zh-CN" altLang="en-US" b="1" dirty="0">
                <a:solidFill>
                  <a:srgbClr val="002060"/>
                </a:solidFill>
              </a:rPr>
              <a:t>、</a:t>
            </a:r>
            <a:r>
              <a:rPr lang="en-US" altLang="zh-CN" b="1" dirty="0">
                <a:solidFill>
                  <a:srgbClr val="002060"/>
                </a:solidFill>
              </a:rPr>
              <a:t>PI</a:t>
            </a:r>
            <a:r>
              <a:rPr lang="zh-CN" altLang="en-US" b="1" dirty="0">
                <a:solidFill>
                  <a:srgbClr val="002060"/>
                </a:solidFill>
              </a:rPr>
              <a:t>和微分先行控制算法。</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23850" y="1125538"/>
            <a:ext cx="8539163" cy="890587"/>
          </a:xfrm>
          <a:prstGeom prst="rect">
            <a:avLst/>
          </a:prstGeom>
          <a:noFill/>
          <a:ln w="9525">
            <a:noFill/>
            <a:miter lim="800000"/>
            <a:headEnd/>
            <a:tailEnd/>
          </a:ln>
          <a:effectLst/>
        </p:spPr>
        <p:txBody>
          <a:bodyPr lIns="92075" tIns="46038" rIns="92075" bIns="46038" anchor="ctr"/>
          <a:lstStyle/>
          <a:p>
            <a:pPr marL="342900" indent="-342900">
              <a:spcBef>
                <a:spcPct val="20000"/>
              </a:spcBef>
              <a:buClr>
                <a:schemeClr val="accent2"/>
              </a:buClr>
              <a:buSzPct val="80000"/>
              <a:buFont typeface="Wingdings" pitchFamily="2" charset="2"/>
              <a:buNone/>
            </a:pPr>
            <a:r>
              <a:rPr lang="zh-CN" altLang="en-US" sz="2800" b="1" dirty="0">
                <a:solidFill>
                  <a:schemeClr val="bg2"/>
                </a:solidFill>
                <a:latin typeface="+mn-ea"/>
                <a:ea typeface="+mn-ea"/>
              </a:rPr>
              <a:t>	</a:t>
            </a:r>
            <a:r>
              <a:rPr lang="zh-CN" altLang="en-US" b="1" dirty="0">
                <a:solidFill>
                  <a:srgbClr val="002060"/>
                </a:solidFill>
                <a:latin typeface="+mn-ea"/>
                <a:ea typeface="+mn-ea"/>
              </a:rPr>
              <a:t>为了安全运行，需要对被控量 </a:t>
            </a:r>
            <a:r>
              <a:rPr lang="en-US" altLang="zh-CN" b="1" dirty="0">
                <a:solidFill>
                  <a:srgbClr val="002060"/>
                </a:solidFill>
                <a:latin typeface="+mn-ea"/>
                <a:ea typeface="+mn-ea"/>
              </a:rPr>
              <a:t>PV</a:t>
            </a:r>
            <a:r>
              <a:rPr lang="zh-CN" altLang="en-US" b="1" dirty="0">
                <a:solidFill>
                  <a:srgbClr val="002060"/>
                </a:solidFill>
                <a:latin typeface="+mn-ea"/>
                <a:ea typeface="+mn-ea"/>
              </a:rPr>
              <a:t>进行上限或下限报警处理。</a:t>
            </a:r>
          </a:p>
        </p:txBody>
      </p:sp>
      <p:graphicFrame>
        <p:nvGraphicFramePr>
          <p:cNvPr id="45059" name="Object 3"/>
          <p:cNvGraphicFramePr>
            <a:graphicFrameLocks noChangeAspect="1"/>
          </p:cNvGraphicFramePr>
          <p:nvPr>
            <p:extLst>
              <p:ext uri="{D42A27DB-BD31-4B8C-83A1-F6EECF244321}">
                <p14:modId xmlns:p14="http://schemas.microsoft.com/office/powerpoint/2010/main" val="749048991"/>
              </p:ext>
            </p:extLst>
          </p:nvPr>
        </p:nvGraphicFramePr>
        <p:xfrm>
          <a:off x="1643855" y="1964467"/>
          <a:ext cx="5776913" cy="2686050"/>
        </p:xfrm>
        <a:graphic>
          <a:graphicData uri="http://schemas.openxmlformats.org/presentationml/2006/ole">
            <mc:AlternateContent xmlns:mc="http://schemas.openxmlformats.org/markup-compatibility/2006">
              <mc:Choice xmlns:v="urn:schemas-microsoft-com:vml" Requires="v">
                <p:oleObj spid="_x0000_s45162" name="Visio" r:id="rId3" imgW="4811034" imgH="2241418" progId="Visio.Drawing.11">
                  <p:embed/>
                </p:oleObj>
              </mc:Choice>
              <mc:Fallback>
                <p:oleObj name="Visio" r:id="rId3" imgW="4811034" imgH="2241418"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855" y="1964467"/>
                        <a:ext cx="5776913" cy="2686050"/>
                      </a:xfrm>
                      <a:prstGeom prst="rect">
                        <a:avLst/>
                      </a:prstGeom>
                      <a:solidFill>
                        <a:schemeClr val="accent5"/>
                      </a:solidFill>
                      <a:ln>
                        <a:noFill/>
                      </a:ln>
                      <a:effectLst/>
                    </p:spPr>
                  </p:pic>
                </p:oleObj>
              </mc:Fallback>
            </mc:AlternateContent>
          </a:graphicData>
        </a:graphic>
      </p:graphicFrame>
      <p:sp>
        <p:nvSpPr>
          <p:cNvPr id="45060" name="Rectangle 4"/>
          <p:cNvSpPr>
            <a:spLocks noGrp="1" noChangeArrowheads="1"/>
          </p:cNvSpPr>
          <p:nvPr>
            <p:ph type="title"/>
          </p:nvPr>
        </p:nvSpPr>
        <p:spPr>
          <a:xfrm>
            <a:off x="539552" y="717537"/>
            <a:ext cx="7772400" cy="597359"/>
          </a:xfrm>
        </p:spPr>
        <p:txBody>
          <a:bodyPr/>
          <a:lstStyle/>
          <a:p>
            <a:pPr algn="l"/>
            <a:r>
              <a:rPr lang="en-US" altLang="zh-CN" sz="2800" dirty="0">
                <a:solidFill>
                  <a:srgbClr val="FF0000"/>
                </a:solidFill>
                <a:latin typeface="+mn-ea"/>
                <a:ea typeface="+mn-ea"/>
              </a:rPr>
              <a:t>2. </a:t>
            </a:r>
            <a:r>
              <a:rPr lang="zh-CN" altLang="en-US" sz="2800" dirty="0">
                <a:solidFill>
                  <a:srgbClr val="FF0000"/>
                </a:solidFill>
                <a:latin typeface="+mn-ea"/>
                <a:ea typeface="+mn-ea"/>
              </a:rPr>
              <a:t>被控量处理</a:t>
            </a:r>
          </a:p>
        </p:txBody>
      </p:sp>
      <p:graphicFrame>
        <p:nvGraphicFramePr>
          <p:cNvPr id="45061" name="Object 5"/>
          <p:cNvGraphicFramePr>
            <a:graphicFrameLocks noGrp="1" noChangeAspect="1"/>
          </p:cNvGraphicFramePr>
          <p:nvPr>
            <p:ph idx="1"/>
            <p:extLst>
              <p:ext uri="{D42A27DB-BD31-4B8C-83A1-F6EECF244321}">
                <p14:modId xmlns:p14="http://schemas.microsoft.com/office/powerpoint/2010/main" val="4114981607"/>
              </p:ext>
            </p:extLst>
          </p:nvPr>
        </p:nvGraphicFramePr>
        <p:xfrm>
          <a:off x="1047748" y="4869160"/>
          <a:ext cx="6969125" cy="1223963"/>
        </p:xfrm>
        <a:graphic>
          <a:graphicData uri="http://schemas.openxmlformats.org/presentationml/2006/ole">
            <mc:AlternateContent xmlns:mc="http://schemas.openxmlformats.org/markup-compatibility/2006">
              <mc:Choice xmlns:v="urn:schemas-microsoft-com:vml" Requires="v">
                <p:oleObj spid="_x0000_s45163" name="Visio" r:id="rId5" imgW="5821585" imgH="1022647" progId="Visio.Drawing.11">
                  <p:embed/>
                </p:oleObj>
              </mc:Choice>
              <mc:Fallback>
                <p:oleObj name="Visio" r:id="rId5" imgW="5821585" imgH="1022647" progId="Visio.Drawing.11">
                  <p:embed/>
                  <p:pic>
                    <p:nvPicPr>
                      <p:cNvPr id="0"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7748" y="4869160"/>
                        <a:ext cx="6969125" cy="1223963"/>
                      </a:xfrm>
                      <a:prstGeom prst="rect">
                        <a:avLst/>
                      </a:prstGeom>
                      <a:solidFill>
                        <a:schemeClr val="accent5"/>
                      </a:solidFill>
                      <a:ln>
                        <a:noFill/>
                      </a:ln>
                      <a:effectLst/>
                    </p:spPr>
                  </p:pic>
                </p:oleObj>
              </mc:Fallback>
            </mc:AlternateContent>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idx="1"/>
          </p:nvPr>
        </p:nvSpPr>
        <p:spPr>
          <a:xfrm>
            <a:off x="251520" y="980728"/>
            <a:ext cx="8785225" cy="5415880"/>
          </a:xfrm>
        </p:spPr>
        <p:txBody>
          <a:bodyPr/>
          <a:lstStyle/>
          <a:p>
            <a:pPr>
              <a:buFont typeface="Wingdings" pitchFamily="2" charset="2"/>
              <a:buNone/>
            </a:pPr>
            <a:r>
              <a:rPr lang="zh-CN" altLang="en-US" sz="2400" b="1" dirty="0">
                <a:solidFill>
                  <a:srgbClr val="FF0000"/>
                </a:solidFill>
              </a:rPr>
              <a:t>	       </a:t>
            </a:r>
            <a:r>
              <a:rPr lang="en-US" altLang="zh-CN" sz="2400" b="1" dirty="0">
                <a:solidFill>
                  <a:srgbClr val="FF0000"/>
                </a:solidFill>
              </a:rPr>
              <a:t>PV </a:t>
            </a:r>
            <a:r>
              <a:rPr lang="zh-CN" altLang="en-US" sz="2400" b="1" dirty="0">
                <a:solidFill>
                  <a:srgbClr val="FF0000"/>
                </a:solidFill>
              </a:rPr>
              <a:t>＞ </a:t>
            </a:r>
            <a:r>
              <a:rPr lang="en-US" altLang="zh-CN" sz="2400" b="1" dirty="0">
                <a:solidFill>
                  <a:srgbClr val="FF0000"/>
                </a:solidFill>
              </a:rPr>
              <a:t>PH (</a:t>
            </a:r>
            <a:r>
              <a:rPr lang="zh-CN" altLang="en-US" sz="2400" b="1" dirty="0">
                <a:solidFill>
                  <a:srgbClr val="FF0000"/>
                </a:solidFill>
              </a:rPr>
              <a:t>上限报警值</a:t>
            </a:r>
            <a:r>
              <a:rPr lang="en-US" altLang="zh-CN" sz="2400" b="1" dirty="0">
                <a:solidFill>
                  <a:srgbClr val="FF0000"/>
                </a:solidFill>
              </a:rPr>
              <a:t>) </a:t>
            </a:r>
            <a:r>
              <a:rPr lang="zh-CN" altLang="en-US" sz="2400" b="1" dirty="0">
                <a:solidFill>
                  <a:srgbClr val="FF0000"/>
                </a:solidFill>
              </a:rPr>
              <a:t>时，</a:t>
            </a:r>
            <a:r>
              <a:rPr lang="zh-CN" altLang="en-US" sz="2400" b="1" dirty="0">
                <a:solidFill>
                  <a:srgbClr val="002060"/>
                </a:solidFill>
              </a:rPr>
              <a:t>上限报警状态 </a:t>
            </a:r>
            <a:r>
              <a:rPr lang="en-US" altLang="zh-CN" sz="2400" b="1" dirty="0">
                <a:solidFill>
                  <a:srgbClr val="002060"/>
                </a:solidFill>
              </a:rPr>
              <a:t>(PHA) </a:t>
            </a:r>
            <a:r>
              <a:rPr lang="zh-CN" altLang="en-US" sz="2400" b="1" dirty="0">
                <a:solidFill>
                  <a:srgbClr val="002060"/>
                </a:solidFill>
              </a:rPr>
              <a:t>为</a:t>
            </a:r>
            <a:r>
              <a:rPr lang="en-US" altLang="zh-CN" sz="2400" b="1" dirty="0">
                <a:solidFill>
                  <a:srgbClr val="002060"/>
                </a:solidFill>
              </a:rPr>
              <a:t>1</a:t>
            </a:r>
            <a:r>
              <a:rPr lang="zh-CN" altLang="en-US" sz="2400" b="1" dirty="0">
                <a:solidFill>
                  <a:srgbClr val="002060"/>
                </a:solidFill>
              </a:rPr>
              <a:t>；</a:t>
            </a:r>
          </a:p>
          <a:p>
            <a:pPr>
              <a:buFont typeface="Wingdings" pitchFamily="2" charset="2"/>
              <a:buNone/>
            </a:pPr>
            <a:r>
              <a:rPr lang="zh-CN" altLang="en-US" sz="2400" b="1" dirty="0">
                <a:solidFill>
                  <a:srgbClr val="FF0000"/>
                </a:solidFill>
              </a:rPr>
              <a:t>		</a:t>
            </a:r>
            <a:r>
              <a:rPr lang="en-US" altLang="zh-CN" sz="2400" b="1" dirty="0">
                <a:solidFill>
                  <a:srgbClr val="FF0000"/>
                </a:solidFill>
              </a:rPr>
              <a:t>PV </a:t>
            </a:r>
            <a:r>
              <a:rPr lang="zh-CN" altLang="en-US" sz="2400" b="1" dirty="0">
                <a:solidFill>
                  <a:srgbClr val="FF0000"/>
                </a:solidFill>
              </a:rPr>
              <a:t>＜ </a:t>
            </a:r>
            <a:r>
              <a:rPr lang="en-US" altLang="zh-CN" sz="2400" b="1" dirty="0">
                <a:solidFill>
                  <a:srgbClr val="FF0000"/>
                </a:solidFill>
              </a:rPr>
              <a:t>PL (</a:t>
            </a:r>
            <a:r>
              <a:rPr lang="zh-CN" altLang="en-US" sz="2400" b="1" dirty="0">
                <a:solidFill>
                  <a:srgbClr val="FF0000"/>
                </a:solidFill>
              </a:rPr>
              <a:t>下限报警值</a:t>
            </a:r>
            <a:r>
              <a:rPr lang="en-US" altLang="zh-CN" sz="2400" b="1" dirty="0">
                <a:solidFill>
                  <a:srgbClr val="FF0000"/>
                </a:solidFill>
              </a:rPr>
              <a:t>) </a:t>
            </a:r>
            <a:r>
              <a:rPr lang="zh-CN" altLang="en-US" sz="2400" b="1" dirty="0">
                <a:solidFill>
                  <a:srgbClr val="FF0000"/>
                </a:solidFill>
              </a:rPr>
              <a:t>时，</a:t>
            </a:r>
            <a:r>
              <a:rPr lang="zh-CN" altLang="en-US" sz="2400" b="1" dirty="0">
                <a:solidFill>
                  <a:srgbClr val="002060"/>
                </a:solidFill>
              </a:rPr>
              <a:t>则下限报警状态 </a:t>
            </a:r>
            <a:r>
              <a:rPr lang="en-US" altLang="zh-CN" sz="2400" b="1" dirty="0">
                <a:solidFill>
                  <a:srgbClr val="002060"/>
                </a:solidFill>
              </a:rPr>
              <a:t>(PLA) </a:t>
            </a:r>
            <a:r>
              <a:rPr lang="zh-CN" altLang="en-US" sz="2400" b="1" dirty="0">
                <a:solidFill>
                  <a:srgbClr val="002060"/>
                </a:solidFill>
              </a:rPr>
              <a:t>为</a:t>
            </a:r>
            <a:r>
              <a:rPr lang="en-US" altLang="zh-CN" sz="2400" b="1" dirty="0">
                <a:solidFill>
                  <a:srgbClr val="002060"/>
                </a:solidFill>
              </a:rPr>
              <a:t>1</a:t>
            </a:r>
            <a:r>
              <a:rPr lang="zh-CN" altLang="en-US" sz="2400" b="1" dirty="0">
                <a:solidFill>
                  <a:srgbClr val="002060"/>
                </a:solidFill>
              </a:rPr>
              <a:t>；</a:t>
            </a:r>
          </a:p>
          <a:p>
            <a:pPr>
              <a:buSzPct val="100000"/>
              <a:buFont typeface="Wingdings" panose="05000000000000000000" pitchFamily="2" charset="2"/>
              <a:buChar char="Ø"/>
            </a:pPr>
            <a:r>
              <a:rPr lang="zh-CN" altLang="en-US" sz="2400" b="1" dirty="0">
                <a:solidFill>
                  <a:srgbClr val="002060"/>
                </a:solidFill>
              </a:rPr>
              <a:t> 当出现上、下限报警状态</a:t>
            </a:r>
            <a:r>
              <a:rPr lang="en-US" altLang="zh-CN" sz="2400" b="1" dirty="0">
                <a:solidFill>
                  <a:srgbClr val="002060"/>
                </a:solidFill>
              </a:rPr>
              <a:t>(PHA</a:t>
            </a:r>
            <a:r>
              <a:rPr lang="zh-CN" altLang="en-US" sz="2400" b="1" dirty="0">
                <a:solidFill>
                  <a:srgbClr val="002060"/>
                </a:solidFill>
              </a:rPr>
              <a:t>，</a:t>
            </a:r>
            <a:r>
              <a:rPr lang="en-US" altLang="zh-CN" sz="2400" b="1" dirty="0">
                <a:solidFill>
                  <a:srgbClr val="002060"/>
                </a:solidFill>
              </a:rPr>
              <a:t>PLA)</a:t>
            </a:r>
            <a:r>
              <a:rPr lang="zh-CN" altLang="en-US" sz="2400" b="1" dirty="0">
                <a:solidFill>
                  <a:srgbClr val="002060"/>
                </a:solidFill>
              </a:rPr>
              <a:t>时，它们通过驱动电路发出声或光，以便提醒操作员注意。为了不使</a:t>
            </a:r>
            <a:r>
              <a:rPr lang="en-US" altLang="zh-CN" sz="2400" b="1" dirty="0">
                <a:solidFill>
                  <a:srgbClr val="002060"/>
                </a:solidFill>
              </a:rPr>
              <a:t>PHA</a:t>
            </a:r>
            <a:r>
              <a:rPr lang="zh-CN" altLang="en-US" sz="2400" b="1" dirty="0">
                <a:solidFill>
                  <a:srgbClr val="002060"/>
                </a:solidFill>
              </a:rPr>
              <a:t>／</a:t>
            </a:r>
            <a:r>
              <a:rPr lang="en-US" altLang="zh-CN" sz="2400" b="1" dirty="0">
                <a:solidFill>
                  <a:srgbClr val="002060"/>
                </a:solidFill>
              </a:rPr>
              <a:t>PLA</a:t>
            </a:r>
            <a:r>
              <a:rPr lang="zh-CN" altLang="en-US" sz="2400" b="1" dirty="0">
                <a:solidFill>
                  <a:srgbClr val="002060"/>
                </a:solidFill>
              </a:rPr>
              <a:t>的状态频繁改变，可以设置一定的报警死区 </a:t>
            </a:r>
            <a:r>
              <a:rPr lang="en-US" altLang="zh-CN" sz="2400" b="1" dirty="0">
                <a:solidFill>
                  <a:srgbClr val="002060"/>
                </a:solidFill>
              </a:rPr>
              <a:t>(HY) </a:t>
            </a:r>
            <a:r>
              <a:rPr lang="zh-CN" altLang="en-US" sz="2400" b="1" dirty="0">
                <a:solidFill>
                  <a:srgbClr val="002060"/>
                </a:solidFill>
              </a:rPr>
              <a:t>。</a:t>
            </a:r>
            <a:endParaRPr lang="en-US" altLang="zh-CN" sz="2400" b="1" dirty="0">
              <a:solidFill>
                <a:srgbClr val="002060"/>
              </a:solidFill>
            </a:endParaRPr>
          </a:p>
          <a:p>
            <a:pPr>
              <a:buSzPct val="100000"/>
              <a:buFont typeface="Wingdings" panose="05000000000000000000" pitchFamily="2" charset="2"/>
              <a:buChar char="Ø"/>
            </a:pPr>
            <a:endParaRPr lang="en-US" altLang="zh-CN" sz="2400" b="1" dirty="0">
              <a:solidFill>
                <a:srgbClr val="002060"/>
              </a:solidFill>
            </a:endParaRPr>
          </a:p>
          <a:p>
            <a:pPr marL="571500" indent="-571500">
              <a:buSzPct val="100000"/>
              <a:buFont typeface="Wingdings" panose="05000000000000000000" pitchFamily="2" charset="2"/>
              <a:buChar char="Ø"/>
              <a:defRPr/>
            </a:pPr>
            <a:r>
              <a:rPr lang="zh-CN" altLang="en-US" sz="2400" b="1" dirty="0">
                <a:solidFill>
                  <a:srgbClr val="002060"/>
                </a:solidFill>
              </a:rPr>
              <a:t>为实现平稳控制，需要对参与控制的被控量的变化率 </a:t>
            </a:r>
            <a:r>
              <a:rPr lang="en-US" altLang="zh-CN" sz="2400" b="1" dirty="0">
                <a:solidFill>
                  <a:srgbClr val="002060"/>
                </a:solidFill>
              </a:rPr>
              <a:t>PR </a:t>
            </a:r>
            <a:r>
              <a:rPr lang="zh-CN" altLang="en-US" sz="2400" b="1" dirty="0">
                <a:solidFill>
                  <a:srgbClr val="002060"/>
                </a:solidFill>
              </a:rPr>
              <a:t>加以限制。变化率的选取要适中，过小会使响应变慢，过大则达不到限制的目的。</a:t>
            </a:r>
            <a:endParaRPr lang="en-US" altLang="zh-CN" sz="2400" b="1" dirty="0">
              <a:solidFill>
                <a:srgbClr val="002060"/>
              </a:solidFill>
            </a:endParaRPr>
          </a:p>
          <a:p>
            <a:pPr marL="571500" indent="-571500">
              <a:buSzPct val="100000"/>
              <a:buFont typeface="Wingdings" panose="05000000000000000000" pitchFamily="2" charset="2"/>
              <a:buChar char="Ø"/>
              <a:defRPr/>
            </a:pPr>
            <a:endParaRPr lang="en-US" altLang="zh-CN" sz="2400" b="1" dirty="0">
              <a:solidFill>
                <a:srgbClr val="002060"/>
              </a:solidFill>
            </a:endParaRPr>
          </a:p>
          <a:p>
            <a:pPr marL="571500" indent="-571500">
              <a:buSzPct val="100000"/>
              <a:buFont typeface="Wingdings" panose="05000000000000000000" pitchFamily="2" charset="2"/>
              <a:buChar char="Ø"/>
              <a:defRPr/>
            </a:pPr>
            <a:r>
              <a:rPr lang="zh-CN" altLang="en-US" sz="2400" b="1" dirty="0">
                <a:solidFill>
                  <a:srgbClr val="002060"/>
                </a:solidFill>
              </a:rPr>
              <a:t>被控量处理数据区存放一个输入量</a:t>
            </a:r>
            <a:r>
              <a:rPr lang="en-US" altLang="zh-CN" sz="2400" b="1" dirty="0">
                <a:solidFill>
                  <a:srgbClr val="002060"/>
                </a:solidFill>
              </a:rPr>
              <a:t>PV</a:t>
            </a:r>
            <a:r>
              <a:rPr lang="zh-CN" altLang="en-US" sz="2400" b="1" dirty="0">
                <a:solidFill>
                  <a:srgbClr val="002060"/>
                </a:solidFill>
              </a:rPr>
              <a:t>，三个输出量 </a:t>
            </a:r>
            <a:r>
              <a:rPr lang="en-US" altLang="zh-CN" sz="2400" b="1" dirty="0">
                <a:solidFill>
                  <a:srgbClr val="002060"/>
                </a:solidFill>
              </a:rPr>
              <a:t>PHA</a:t>
            </a:r>
            <a:r>
              <a:rPr lang="zh-CN" altLang="en-US" sz="2400" b="1" dirty="0">
                <a:solidFill>
                  <a:srgbClr val="002060"/>
                </a:solidFill>
              </a:rPr>
              <a:t>、</a:t>
            </a:r>
            <a:r>
              <a:rPr lang="en-US" altLang="zh-CN" sz="2400" b="1" dirty="0">
                <a:solidFill>
                  <a:srgbClr val="002060"/>
                </a:solidFill>
              </a:rPr>
              <a:t>PLA </a:t>
            </a:r>
            <a:r>
              <a:rPr lang="zh-CN" altLang="en-US" sz="2400" b="1" dirty="0">
                <a:solidFill>
                  <a:srgbClr val="002060"/>
                </a:solidFill>
              </a:rPr>
              <a:t>和 </a:t>
            </a:r>
            <a:r>
              <a:rPr lang="en-US" altLang="zh-CN" sz="2400" b="1" dirty="0">
                <a:solidFill>
                  <a:srgbClr val="002060"/>
                </a:solidFill>
              </a:rPr>
              <a:t>CPV</a:t>
            </a:r>
            <a:r>
              <a:rPr lang="zh-CN" altLang="en-US" sz="2400" b="1" dirty="0">
                <a:solidFill>
                  <a:srgbClr val="002060"/>
                </a:solidFill>
              </a:rPr>
              <a:t>，四个参数 </a:t>
            </a:r>
            <a:r>
              <a:rPr lang="en-US" altLang="zh-CN" sz="2400" b="1" dirty="0">
                <a:solidFill>
                  <a:srgbClr val="002060"/>
                </a:solidFill>
              </a:rPr>
              <a:t>PH</a:t>
            </a:r>
            <a:r>
              <a:rPr lang="zh-CN" altLang="en-US" sz="2400" b="1" dirty="0">
                <a:solidFill>
                  <a:srgbClr val="002060"/>
                </a:solidFill>
              </a:rPr>
              <a:t>、</a:t>
            </a:r>
            <a:r>
              <a:rPr lang="en-US" altLang="zh-CN" sz="2400" b="1" dirty="0">
                <a:solidFill>
                  <a:srgbClr val="002060"/>
                </a:solidFill>
              </a:rPr>
              <a:t>PL</a:t>
            </a:r>
            <a:r>
              <a:rPr lang="zh-CN" altLang="en-US" sz="2400" b="1" dirty="0">
                <a:solidFill>
                  <a:srgbClr val="002060"/>
                </a:solidFill>
              </a:rPr>
              <a:t>、</a:t>
            </a:r>
            <a:r>
              <a:rPr lang="en-US" altLang="zh-CN" sz="2400" b="1" dirty="0">
                <a:solidFill>
                  <a:srgbClr val="002060"/>
                </a:solidFill>
              </a:rPr>
              <a:t>HY </a:t>
            </a:r>
            <a:r>
              <a:rPr lang="zh-CN" altLang="en-US" sz="2400" b="1" dirty="0">
                <a:solidFill>
                  <a:srgbClr val="002060"/>
                </a:solidFill>
              </a:rPr>
              <a:t>和 </a:t>
            </a:r>
            <a:r>
              <a:rPr lang="en-US" altLang="zh-CN" sz="2400" b="1" dirty="0">
                <a:solidFill>
                  <a:srgbClr val="002060"/>
                </a:solidFill>
              </a:rPr>
              <a:t>PR</a:t>
            </a:r>
            <a:r>
              <a:rPr lang="zh-CN" altLang="en-US" sz="2400" b="1" dirty="0">
                <a:solidFill>
                  <a:srgbClr val="002060"/>
                </a:solidFill>
              </a:rPr>
              <a:t>。</a:t>
            </a:r>
          </a:p>
          <a:p>
            <a:pPr>
              <a:buSzPct val="100000"/>
              <a:buFont typeface="Wingdings" panose="05000000000000000000" pitchFamily="2" charset="2"/>
              <a:buChar char="Ø"/>
            </a:pPr>
            <a:endParaRPr lang="en-US" altLang="zh-CN" sz="2400" b="1" dirty="0">
              <a:solidFill>
                <a:schemeClr val="bg1"/>
              </a:solidFill>
            </a:endParaRPr>
          </a:p>
          <a:p>
            <a:pPr>
              <a:buSzPct val="100000"/>
              <a:buFont typeface="Wingdings" panose="05000000000000000000" pitchFamily="2" charset="2"/>
              <a:buChar char="Ø"/>
            </a:pPr>
            <a:endParaRPr lang="zh-CN" altLang="en-US" sz="2400" b="1" dirty="0">
              <a:solidFill>
                <a:schemeClr val="bg1"/>
              </a:solidFill>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ChangeAspect="1"/>
          </p:cNvGraphicFramePr>
          <p:nvPr>
            <p:extLst>
              <p:ext uri="{D42A27DB-BD31-4B8C-83A1-F6EECF244321}">
                <p14:modId xmlns:p14="http://schemas.microsoft.com/office/powerpoint/2010/main" val="3500479055"/>
              </p:ext>
            </p:extLst>
          </p:nvPr>
        </p:nvGraphicFramePr>
        <p:xfrm>
          <a:off x="323850" y="2420938"/>
          <a:ext cx="8615363" cy="3638550"/>
        </p:xfrm>
        <a:graphic>
          <a:graphicData uri="http://schemas.openxmlformats.org/presentationml/2006/ole">
            <mc:AlternateContent xmlns:mc="http://schemas.openxmlformats.org/markup-compatibility/2006">
              <mc:Choice xmlns:v="urn:schemas-microsoft-com:vml" Requires="v">
                <p:oleObj spid="_x0000_s47157" name="Visio" r:id="rId3" imgW="4787320" imgH="2026098" progId="Visio.Drawing.11">
                  <p:embed/>
                </p:oleObj>
              </mc:Choice>
              <mc:Fallback>
                <p:oleObj name="Visio" r:id="rId3" imgW="4787320" imgH="2026098"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420938"/>
                        <a:ext cx="8615363" cy="3638550"/>
                      </a:xfrm>
                      <a:prstGeom prst="rect">
                        <a:avLst/>
                      </a:prstGeom>
                      <a:solidFill>
                        <a:schemeClr val="accent5"/>
                      </a:solidFill>
                      <a:ln>
                        <a:noFill/>
                      </a:ln>
                      <a:effectLst/>
                    </p:spPr>
                  </p:pic>
                </p:oleObj>
              </mc:Fallback>
            </mc:AlternateContent>
          </a:graphicData>
        </a:graphic>
      </p:graphicFrame>
      <p:sp>
        <p:nvSpPr>
          <p:cNvPr id="47108" name="Rectangle 4"/>
          <p:cNvSpPr>
            <a:spLocks noGrp="1" noChangeArrowheads="1"/>
          </p:cNvSpPr>
          <p:nvPr>
            <p:ph idx="1"/>
          </p:nvPr>
        </p:nvSpPr>
        <p:spPr>
          <a:xfrm>
            <a:off x="467543" y="836712"/>
            <a:ext cx="8471669" cy="1440160"/>
          </a:xfrm>
        </p:spPr>
        <p:txBody>
          <a:bodyPr/>
          <a:lstStyle/>
          <a:p>
            <a:pPr>
              <a:buFont typeface="Wingdings" pitchFamily="2" charset="2"/>
              <a:buNone/>
            </a:pPr>
            <a:r>
              <a:rPr lang="zh-CN" altLang="en-US" sz="2800" b="1" dirty="0">
                <a:solidFill>
                  <a:srgbClr val="002060"/>
                </a:solidFill>
              </a:rPr>
              <a:t>	</a:t>
            </a:r>
            <a:r>
              <a:rPr lang="en-US" altLang="zh-CN" sz="2800" dirty="0">
                <a:solidFill>
                  <a:srgbClr val="FF0000"/>
                </a:solidFill>
                <a:latin typeface="宋体"/>
                <a:cs typeface="+mj-cs"/>
              </a:rPr>
              <a:t>3</a:t>
            </a:r>
            <a:r>
              <a:rPr lang="en-US" altLang="zh-CN" sz="2800" dirty="0" smtClean="0">
                <a:solidFill>
                  <a:srgbClr val="FF0000"/>
                </a:solidFill>
                <a:latin typeface="宋体"/>
                <a:cs typeface="+mj-cs"/>
              </a:rPr>
              <a:t>.</a:t>
            </a:r>
            <a:r>
              <a:rPr lang="zh-CN" altLang="en-US" sz="2800" dirty="0" smtClean="0">
                <a:solidFill>
                  <a:srgbClr val="FF0000"/>
                </a:solidFill>
                <a:latin typeface="宋体"/>
                <a:cs typeface="+mj-cs"/>
              </a:rPr>
              <a:t>偏差</a:t>
            </a:r>
            <a:r>
              <a:rPr lang="zh-CN" altLang="en-US" sz="2800" dirty="0">
                <a:solidFill>
                  <a:srgbClr val="FF0000"/>
                </a:solidFill>
                <a:latin typeface="宋体"/>
                <a:cs typeface="+mj-cs"/>
              </a:rPr>
              <a:t>处理</a:t>
            </a:r>
            <a:endParaRPr lang="en-US" altLang="zh-CN" sz="2800" b="1" dirty="0" smtClean="0">
              <a:solidFill>
                <a:srgbClr val="002060"/>
              </a:solidFill>
            </a:endParaRPr>
          </a:p>
          <a:p>
            <a:pPr>
              <a:buFont typeface="Wingdings" pitchFamily="2" charset="2"/>
              <a:buNone/>
            </a:pPr>
            <a:r>
              <a:rPr lang="en-US" altLang="zh-CN" sz="2400" b="1" dirty="0" smtClean="0">
                <a:solidFill>
                  <a:srgbClr val="002060"/>
                </a:solidFill>
              </a:rPr>
              <a:t>	</a:t>
            </a:r>
            <a:r>
              <a:rPr lang="zh-CN" altLang="en-US" sz="2400" b="1" dirty="0" smtClean="0">
                <a:solidFill>
                  <a:srgbClr val="002060"/>
                </a:solidFill>
              </a:rPr>
              <a:t>偏差</a:t>
            </a:r>
            <a:r>
              <a:rPr lang="zh-CN" altLang="en-US" sz="2400" b="1" dirty="0">
                <a:solidFill>
                  <a:srgbClr val="002060"/>
                </a:solidFill>
              </a:rPr>
              <a:t>处理分为计算偏差、偏差报警、非线性特性和输入补偿四部分。</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3568" y="679958"/>
            <a:ext cx="7772400" cy="517017"/>
          </a:xfrm>
        </p:spPr>
        <p:txBody>
          <a:bodyPr/>
          <a:lstStyle/>
          <a:p>
            <a:pPr algn="l"/>
            <a:r>
              <a:rPr lang="en-US" altLang="zh-CN" sz="2800" dirty="0">
                <a:solidFill>
                  <a:srgbClr val="FF0000"/>
                </a:solidFill>
                <a:latin typeface="Times New Roman" pitchFamily="18" charset="0"/>
              </a:rPr>
              <a:t>(1) </a:t>
            </a:r>
            <a:r>
              <a:rPr lang="zh-CN" altLang="en-US" sz="2800" dirty="0">
                <a:solidFill>
                  <a:srgbClr val="FF0000"/>
                </a:solidFill>
                <a:latin typeface="Times New Roman" pitchFamily="18" charset="0"/>
              </a:rPr>
              <a:t>计算偏差</a:t>
            </a:r>
          </a:p>
        </p:txBody>
      </p:sp>
      <p:sp>
        <p:nvSpPr>
          <p:cNvPr id="48131" name="Rectangle 3"/>
          <p:cNvSpPr>
            <a:spLocks noGrp="1" noChangeArrowheads="1"/>
          </p:cNvSpPr>
          <p:nvPr>
            <p:ph idx="1"/>
          </p:nvPr>
        </p:nvSpPr>
        <p:spPr>
          <a:xfrm>
            <a:off x="179388" y="1196975"/>
            <a:ext cx="7772400" cy="2527300"/>
          </a:xfrm>
        </p:spPr>
        <p:txBody>
          <a:bodyPr/>
          <a:lstStyle/>
          <a:p>
            <a:pPr>
              <a:spcBef>
                <a:spcPct val="0"/>
              </a:spcBef>
              <a:buFont typeface="Wingdings" pitchFamily="2" charset="2"/>
              <a:buNone/>
            </a:pPr>
            <a:r>
              <a:rPr lang="zh-CN" altLang="en-US" sz="2400" b="1" dirty="0">
                <a:solidFill>
                  <a:srgbClr val="002060"/>
                </a:solidFill>
              </a:rPr>
              <a:t>     根据正／反作用方式 </a:t>
            </a:r>
            <a:r>
              <a:rPr lang="en-US" altLang="zh-CN" sz="2400" b="1" dirty="0">
                <a:solidFill>
                  <a:srgbClr val="002060"/>
                </a:solidFill>
              </a:rPr>
              <a:t>(D</a:t>
            </a:r>
            <a:r>
              <a:rPr lang="zh-CN" altLang="en-US" sz="2400" b="1" dirty="0">
                <a:solidFill>
                  <a:srgbClr val="002060"/>
                </a:solidFill>
              </a:rPr>
              <a:t>／</a:t>
            </a:r>
            <a:r>
              <a:rPr lang="en-US" altLang="zh-CN" sz="2400" b="1" dirty="0">
                <a:solidFill>
                  <a:srgbClr val="002060"/>
                </a:solidFill>
              </a:rPr>
              <a:t>R) </a:t>
            </a:r>
            <a:r>
              <a:rPr lang="zh-CN" altLang="en-US" sz="2400" b="1" dirty="0">
                <a:solidFill>
                  <a:srgbClr val="002060"/>
                </a:solidFill>
              </a:rPr>
              <a:t>计算偏差</a:t>
            </a:r>
            <a:r>
              <a:rPr lang="en-US" altLang="zh-CN" sz="2400" b="1" dirty="0">
                <a:solidFill>
                  <a:srgbClr val="002060"/>
                </a:solidFill>
              </a:rPr>
              <a:t>DV</a:t>
            </a:r>
            <a:endParaRPr lang="zh-CN" altLang="en-US" sz="2400" b="1" dirty="0">
              <a:solidFill>
                <a:srgbClr val="002060"/>
              </a:solidFill>
            </a:endParaRPr>
          </a:p>
          <a:p>
            <a:pPr>
              <a:buFont typeface="Wingdings" pitchFamily="2" charset="2"/>
              <a:buNone/>
            </a:pPr>
            <a:r>
              <a:rPr lang="zh-CN" altLang="en-US" sz="2400" b="1" dirty="0">
                <a:solidFill>
                  <a:srgbClr val="002060"/>
                </a:solidFill>
              </a:rPr>
              <a:t>	当 </a:t>
            </a:r>
            <a:r>
              <a:rPr lang="en-US" altLang="zh-CN" sz="2400" b="1" dirty="0">
                <a:solidFill>
                  <a:srgbClr val="002060"/>
                </a:solidFill>
              </a:rPr>
              <a:t>D</a:t>
            </a:r>
            <a:r>
              <a:rPr lang="zh-CN" altLang="en-US" sz="2400" b="1" dirty="0">
                <a:solidFill>
                  <a:srgbClr val="002060"/>
                </a:solidFill>
              </a:rPr>
              <a:t>／</a:t>
            </a:r>
            <a:r>
              <a:rPr lang="en-US" altLang="zh-CN" sz="2400" b="1" dirty="0">
                <a:solidFill>
                  <a:srgbClr val="002060"/>
                </a:solidFill>
              </a:rPr>
              <a:t>R </a:t>
            </a:r>
            <a:r>
              <a:rPr lang="zh-CN" altLang="en-US" sz="2400" b="1" dirty="0">
                <a:solidFill>
                  <a:srgbClr val="002060"/>
                </a:solidFill>
              </a:rPr>
              <a:t>＝ </a:t>
            </a:r>
            <a:r>
              <a:rPr lang="en-US" altLang="zh-CN" sz="2400" b="1" dirty="0">
                <a:solidFill>
                  <a:srgbClr val="002060"/>
                </a:solidFill>
              </a:rPr>
              <a:t>0</a:t>
            </a:r>
            <a:r>
              <a:rPr lang="zh-CN" altLang="en-US" sz="2400" b="1" dirty="0">
                <a:solidFill>
                  <a:srgbClr val="002060"/>
                </a:solidFill>
              </a:rPr>
              <a:t>，代表正作用</a:t>
            </a:r>
            <a:r>
              <a:rPr lang="en-US" altLang="zh-CN" sz="2400" b="1" dirty="0">
                <a:solidFill>
                  <a:srgbClr val="002060"/>
                </a:solidFill>
              </a:rPr>
              <a:t>:</a:t>
            </a:r>
          </a:p>
          <a:p>
            <a:pPr>
              <a:spcBef>
                <a:spcPct val="0"/>
              </a:spcBef>
              <a:buFont typeface="Wingdings" pitchFamily="2" charset="2"/>
              <a:buNone/>
            </a:pPr>
            <a:r>
              <a:rPr lang="en-US" altLang="zh-CN" sz="2400" b="1" dirty="0">
                <a:solidFill>
                  <a:srgbClr val="002060"/>
                </a:solidFill>
              </a:rPr>
              <a:t>	      </a:t>
            </a:r>
            <a:r>
              <a:rPr lang="zh-CN" altLang="en-US" sz="2400" b="1" dirty="0">
                <a:solidFill>
                  <a:srgbClr val="002060"/>
                </a:solidFill>
              </a:rPr>
              <a:t>此时偏差</a:t>
            </a:r>
            <a:r>
              <a:rPr lang="en-US" altLang="zh-CN" sz="2400" b="1" dirty="0">
                <a:solidFill>
                  <a:srgbClr val="002060"/>
                </a:solidFill>
              </a:rPr>
              <a:t>DV+ </a:t>
            </a:r>
            <a:r>
              <a:rPr lang="zh-CN" altLang="en-US" sz="2400" b="1" dirty="0">
                <a:solidFill>
                  <a:srgbClr val="002060"/>
                </a:solidFill>
              </a:rPr>
              <a:t>＝  </a:t>
            </a:r>
            <a:r>
              <a:rPr lang="en-US" altLang="zh-CN" sz="2400" b="1" dirty="0">
                <a:solidFill>
                  <a:srgbClr val="002060"/>
                </a:solidFill>
              </a:rPr>
              <a:t>CPV </a:t>
            </a:r>
            <a:r>
              <a:rPr lang="zh-CN" altLang="en-US" sz="2400" b="1" dirty="0">
                <a:solidFill>
                  <a:srgbClr val="002060"/>
                </a:solidFill>
              </a:rPr>
              <a:t>－ </a:t>
            </a:r>
            <a:r>
              <a:rPr lang="en-US" altLang="zh-CN" sz="2400" b="1" dirty="0">
                <a:solidFill>
                  <a:srgbClr val="002060"/>
                </a:solidFill>
              </a:rPr>
              <a:t>CSV</a:t>
            </a:r>
            <a:r>
              <a:rPr lang="zh-CN" altLang="en-US" sz="2400" b="1" dirty="0">
                <a:solidFill>
                  <a:srgbClr val="002060"/>
                </a:solidFill>
              </a:rPr>
              <a:t>；</a:t>
            </a:r>
          </a:p>
          <a:p>
            <a:pPr>
              <a:buFont typeface="Wingdings" pitchFamily="2" charset="2"/>
              <a:buNone/>
            </a:pPr>
            <a:r>
              <a:rPr lang="zh-CN" altLang="en-US" sz="2400" b="1" dirty="0">
                <a:solidFill>
                  <a:srgbClr val="002060"/>
                </a:solidFill>
              </a:rPr>
              <a:t>	当 </a:t>
            </a:r>
            <a:r>
              <a:rPr lang="en-US" altLang="zh-CN" sz="2400" b="1" dirty="0">
                <a:solidFill>
                  <a:srgbClr val="002060"/>
                </a:solidFill>
              </a:rPr>
              <a:t>D</a:t>
            </a:r>
            <a:r>
              <a:rPr lang="zh-CN" altLang="en-US" sz="2400" b="1" dirty="0">
                <a:solidFill>
                  <a:srgbClr val="002060"/>
                </a:solidFill>
              </a:rPr>
              <a:t>／</a:t>
            </a:r>
            <a:r>
              <a:rPr lang="en-US" altLang="zh-CN" sz="2400" b="1" dirty="0">
                <a:solidFill>
                  <a:srgbClr val="002060"/>
                </a:solidFill>
              </a:rPr>
              <a:t>R </a:t>
            </a:r>
            <a:r>
              <a:rPr lang="zh-CN" altLang="en-US" sz="2400" b="1" dirty="0">
                <a:solidFill>
                  <a:srgbClr val="002060"/>
                </a:solidFill>
              </a:rPr>
              <a:t>＝ </a:t>
            </a:r>
            <a:r>
              <a:rPr lang="en-US" altLang="zh-CN" sz="2400" b="1" dirty="0">
                <a:solidFill>
                  <a:srgbClr val="002060"/>
                </a:solidFill>
              </a:rPr>
              <a:t>1</a:t>
            </a:r>
            <a:r>
              <a:rPr lang="zh-CN" altLang="en-US" sz="2400" b="1" dirty="0">
                <a:solidFill>
                  <a:srgbClr val="002060"/>
                </a:solidFill>
              </a:rPr>
              <a:t>，代表反作用</a:t>
            </a:r>
            <a:r>
              <a:rPr lang="en-US" altLang="zh-CN" sz="2400" b="1" dirty="0">
                <a:solidFill>
                  <a:srgbClr val="002060"/>
                </a:solidFill>
              </a:rPr>
              <a:t>:</a:t>
            </a:r>
          </a:p>
          <a:p>
            <a:pPr>
              <a:spcBef>
                <a:spcPct val="0"/>
              </a:spcBef>
              <a:buFont typeface="Wingdings" pitchFamily="2" charset="2"/>
              <a:buNone/>
            </a:pPr>
            <a:r>
              <a:rPr lang="en-US" altLang="zh-CN" sz="2400" b="1" dirty="0">
                <a:solidFill>
                  <a:srgbClr val="002060"/>
                </a:solidFill>
              </a:rPr>
              <a:t>	      </a:t>
            </a:r>
            <a:r>
              <a:rPr lang="zh-CN" altLang="en-US" sz="2400" b="1" dirty="0">
                <a:solidFill>
                  <a:srgbClr val="002060"/>
                </a:solidFill>
              </a:rPr>
              <a:t>此时偏差   </a:t>
            </a:r>
            <a:r>
              <a:rPr lang="en-US" altLang="zh-CN" sz="2400" b="1" dirty="0">
                <a:solidFill>
                  <a:srgbClr val="002060"/>
                </a:solidFill>
              </a:rPr>
              <a:t>DV- </a:t>
            </a:r>
            <a:r>
              <a:rPr lang="zh-CN" altLang="en-US" sz="2400" b="1" dirty="0">
                <a:solidFill>
                  <a:srgbClr val="002060"/>
                </a:solidFill>
              </a:rPr>
              <a:t>＝  </a:t>
            </a:r>
            <a:r>
              <a:rPr lang="en-US" altLang="zh-CN" sz="2400" b="1" dirty="0">
                <a:solidFill>
                  <a:srgbClr val="002060"/>
                </a:solidFill>
              </a:rPr>
              <a:t>CSV </a:t>
            </a:r>
            <a:r>
              <a:rPr lang="zh-CN" altLang="en-US" sz="2400" b="1" dirty="0">
                <a:solidFill>
                  <a:srgbClr val="002060"/>
                </a:solidFill>
              </a:rPr>
              <a:t>－ </a:t>
            </a:r>
            <a:r>
              <a:rPr lang="en-US" altLang="zh-CN" sz="2400" b="1" dirty="0">
                <a:solidFill>
                  <a:srgbClr val="002060"/>
                </a:solidFill>
              </a:rPr>
              <a:t>CPV</a:t>
            </a:r>
            <a:r>
              <a:rPr lang="zh-CN" altLang="en-US" sz="2400" b="1" dirty="0">
                <a:solidFill>
                  <a:srgbClr val="002060"/>
                </a:solidFill>
              </a:rPr>
              <a:t>。</a:t>
            </a:r>
          </a:p>
        </p:txBody>
      </p:sp>
      <p:sp>
        <p:nvSpPr>
          <p:cNvPr id="48132" name="Rectangle 4"/>
          <p:cNvSpPr>
            <a:spLocks noChangeArrowheads="1"/>
          </p:cNvSpPr>
          <p:nvPr/>
        </p:nvSpPr>
        <p:spPr bwMode="auto">
          <a:xfrm>
            <a:off x="683568" y="3724275"/>
            <a:ext cx="7772400" cy="491045"/>
          </a:xfrm>
          <a:prstGeom prst="rect">
            <a:avLst/>
          </a:prstGeom>
          <a:noFill/>
          <a:ln w="9525">
            <a:noFill/>
            <a:miter lim="800000"/>
            <a:headEnd/>
            <a:tailEnd/>
          </a:ln>
          <a:effectLst/>
        </p:spPr>
        <p:txBody>
          <a:bodyPr lIns="92075" tIns="46038" rIns="92075" bIns="46038" anchor="ctr"/>
          <a:lstStyle/>
          <a:p>
            <a:r>
              <a:rPr lang="en-US" altLang="zh-CN" sz="2800" b="1" dirty="0">
                <a:solidFill>
                  <a:srgbClr val="FF0000"/>
                </a:solidFill>
                <a:latin typeface="宋体" pitchFamily="2" charset="-122"/>
              </a:rPr>
              <a:t>(2</a:t>
            </a:r>
            <a:r>
              <a:rPr lang="en-US" altLang="zh-CN" sz="2800" b="1" dirty="0" smtClean="0">
                <a:solidFill>
                  <a:srgbClr val="FF0000"/>
                </a:solidFill>
                <a:latin typeface="宋体" pitchFamily="2" charset="-122"/>
              </a:rPr>
              <a:t>)</a:t>
            </a:r>
            <a:r>
              <a:rPr lang="zh-CN" altLang="en-US" sz="2800" b="1" dirty="0" smtClean="0">
                <a:solidFill>
                  <a:srgbClr val="FF0000"/>
                </a:solidFill>
                <a:latin typeface="宋体" pitchFamily="2" charset="-122"/>
              </a:rPr>
              <a:t>偏差</a:t>
            </a:r>
            <a:r>
              <a:rPr lang="zh-CN" altLang="en-US" sz="2800" b="1" dirty="0">
                <a:solidFill>
                  <a:srgbClr val="FF0000"/>
                </a:solidFill>
                <a:latin typeface="宋体" pitchFamily="2" charset="-122"/>
              </a:rPr>
              <a:t>报警</a:t>
            </a:r>
          </a:p>
        </p:txBody>
      </p:sp>
      <p:sp>
        <p:nvSpPr>
          <p:cNvPr id="48133" name="Rectangle 5"/>
          <p:cNvSpPr>
            <a:spLocks noChangeArrowheads="1"/>
          </p:cNvSpPr>
          <p:nvPr/>
        </p:nvSpPr>
        <p:spPr bwMode="auto">
          <a:xfrm>
            <a:off x="179388" y="4365104"/>
            <a:ext cx="8137028" cy="1296516"/>
          </a:xfrm>
          <a:prstGeom prst="rect">
            <a:avLst/>
          </a:prstGeom>
          <a:noFill/>
          <a:ln w="9525">
            <a:noFill/>
            <a:miter lim="800000"/>
            <a:headEnd/>
            <a:tailEnd/>
          </a:ln>
          <a:effectLst/>
        </p:spPr>
        <p:txBody>
          <a:bodyPr/>
          <a:lstStyle/>
          <a:p>
            <a:pPr marL="342900" indent="-342900">
              <a:spcBef>
                <a:spcPct val="20000"/>
              </a:spcBef>
              <a:buClr>
                <a:schemeClr val="accent2"/>
              </a:buClr>
              <a:buSzPct val="80000"/>
              <a:buFont typeface="Wingdings" pitchFamily="2" charset="2"/>
              <a:buNone/>
            </a:pPr>
            <a:r>
              <a:rPr lang="zh-CN" altLang="en-US" b="1" dirty="0">
                <a:solidFill>
                  <a:srgbClr val="002060"/>
                </a:solidFill>
              </a:rPr>
              <a:t>	对于控制要求较高的对象，不仅要设置被控量 </a:t>
            </a:r>
            <a:r>
              <a:rPr lang="en-US" altLang="zh-CN" b="1" dirty="0">
                <a:solidFill>
                  <a:srgbClr val="002060"/>
                </a:solidFill>
              </a:rPr>
              <a:t>PV </a:t>
            </a:r>
            <a:r>
              <a:rPr lang="zh-CN" altLang="en-US" b="1" dirty="0">
                <a:solidFill>
                  <a:srgbClr val="002060"/>
                </a:solidFill>
              </a:rPr>
              <a:t>的上、下限报警，而且要设置偏差报警。当偏差绝对值</a:t>
            </a:r>
            <a:endParaRPr lang="en-US" altLang="zh-CN" b="1" dirty="0">
              <a:solidFill>
                <a:srgbClr val="002060"/>
              </a:solidFill>
            </a:endParaRPr>
          </a:p>
          <a:p>
            <a:pPr marL="342900" indent="-342900">
              <a:spcBef>
                <a:spcPct val="20000"/>
              </a:spcBef>
              <a:buClr>
                <a:schemeClr val="accent2"/>
              </a:buClr>
              <a:buSzPct val="80000"/>
              <a:buFont typeface="Wingdings" pitchFamily="2" charset="2"/>
              <a:buNone/>
            </a:pPr>
            <a:r>
              <a:rPr lang="en-US" altLang="zh-CN" b="1" dirty="0">
                <a:solidFill>
                  <a:srgbClr val="002060"/>
                </a:solidFill>
              </a:rPr>
              <a:t>     </a:t>
            </a:r>
            <a:r>
              <a:rPr lang="zh-CN" altLang="en-US" b="1" dirty="0">
                <a:solidFill>
                  <a:srgbClr val="002060"/>
                </a:solidFill>
              </a:rPr>
              <a:t> </a:t>
            </a:r>
            <a:r>
              <a:rPr lang="en-US" altLang="zh-CN" b="1" dirty="0">
                <a:solidFill>
                  <a:srgbClr val="002060"/>
                </a:solidFill>
              </a:rPr>
              <a:t>| DV | </a:t>
            </a:r>
            <a:r>
              <a:rPr lang="zh-CN" altLang="en-US" b="1" dirty="0">
                <a:solidFill>
                  <a:srgbClr val="002060"/>
                </a:solidFill>
              </a:rPr>
              <a:t>＞ </a:t>
            </a:r>
            <a:r>
              <a:rPr lang="en-US" altLang="zh-CN" b="1" dirty="0">
                <a:solidFill>
                  <a:srgbClr val="002060"/>
                </a:solidFill>
              </a:rPr>
              <a:t>DL</a:t>
            </a:r>
            <a:r>
              <a:rPr lang="zh-CN" altLang="en-US" b="1" dirty="0">
                <a:solidFill>
                  <a:srgbClr val="002060"/>
                </a:solidFill>
              </a:rPr>
              <a:t>时，则偏差报警状态 </a:t>
            </a:r>
            <a:r>
              <a:rPr lang="en-US" altLang="zh-CN" b="1" dirty="0">
                <a:solidFill>
                  <a:srgbClr val="002060"/>
                </a:solidFill>
              </a:rPr>
              <a:t>DLA </a:t>
            </a:r>
            <a:r>
              <a:rPr lang="zh-CN" altLang="en-US" b="1" dirty="0">
                <a:solidFill>
                  <a:srgbClr val="002060"/>
                </a:solidFill>
              </a:rPr>
              <a:t>为 </a:t>
            </a:r>
            <a:r>
              <a:rPr lang="en-US" altLang="zh-CN" b="1" dirty="0">
                <a:solidFill>
                  <a:srgbClr val="002060"/>
                </a:solidFill>
              </a:rPr>
              <a:t>1</a:t>
            </a:r>
            <a:r>
              <a:rPr lang="zh-CN" altLang="en-US" b="1" dirty="0">
                <a:solidFill>
                  <a:srgbClr val="002060"/>
                </a:solidFill>
              </a:rPr>
              <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sz="half" idx="1"/>
          </p:nvPr>
        </p:nvSpPr>
        <p:spPr>
          <a:xfrm>
            <a:off x="107504" y="849029"/>
            <a:ext cx="8856984" cy="1512168"/>
          </a:xfrm>
        </p:spPr>
        <p:txBody>
          <a:bodyPr/>
          <a:lstStyle/>
          <a:p>
            <a:pPr eaLnBrk="1" hangingPunct="1">
              <a:spcBef>
                <a:spcPct val="0"/>
              </a:spcBef>
              <a:buFont typeface="Wingdings" panose="05000000000000000000" pitchFamily="2" charset="2"/>
              <a:buChar char="p"/>
            </a:pPr>
            <a:r>
              <a:rPr lang="zh-CN" altLang="en-US" sz="2400" b="1" dirty="0">
                <a:solidFill>
                  <a:srgbClr val="002060"/>
                </a:solidFill>
                <a:latin typeface="+mn-ea"/>
                <a:cs typeface="楷体_GB2312"/>
              </a:rPr>
              <a:t>抑制积分饱和的其他常用方法：遇限削弱积分法、有效偏差法。</a:t>
            </a:r>
          </a:p>
          <a:p>
            <a:pPr marL="0" indent="0" eaLnBrk="1" hangingPunct="1">
              <a:spcBef>
                <a:spcPct val="0"/>
              </a:spcBef>
              <a:buNone/>
            </a:pPr>
            <a:r>
              <a:rPr lang="zh-CN" altLang="en-US" sz="2400" b="1" dirty="0">
                <a:solidFill>
                  <a:srgbClr val="002060"/>
                </a:solidFill>
                <a:latin typeface="+mn-ea"/>
                <a:cs typeface="楷体_GB2312"/>
              </a:rPr>
              <a:t>	</a:t>
            </a:r>
          </a:p>
          <a:p>
            <a:pPr eaLnBrk="1" hangingPunct="1">
              <a:spcBef>
                <a:spcPct val="0"/>
              </a:spcBef>
              <a:buFont typeface="Wingdings" panose="05000000000000000000" pitchFamily="2" charset="2"/>
              <a:buChar char="p"/>
            </a:pPr>
            <a:r>
              <a:rPr lang="zh-CN" altLang="en-US" sz="2400" b="1" dirty="0" smtClean="0">
                <a:solidFill>
                  <a:srgbClr val="002060"/>
                </a:solidFill>
                <a:latin typeface="+mn-ea"/>
                <a:cs typeface="楷体_GB2312"/>
              </a:rPr>
              <a:t> </a:t>
            </a:r>
            <a:r>
              <a:rPr lang="zh-CN" altLang="en-US" sz="2400" b="1" dirty="0" smtClean="0">
                <a:solidFill>
                  <a:srgbClr val="FF0000"/>
                </a:solidFill>
                <a:latin typeface="+mn-ea"/>
                <a:cs typeface="楷体_GB2312"/>
              </a:rPr>
              <a:t>遇</a:t>
            </a:r>
            <a:r>
              <a:rPr lang="zh-CN" altLang="en-US" sz="2400" b="1" dirty="0">
                <a:solidFill>
                  <a:srgbClr val="FF0000"/>
                </a:solidFill>
                <a:latin typeface="+mn-ea"/>
                <a:cs typeface="楷体_GB2312"/>
              </a:rPr>
              <a:t>限削弱积分法</a:t>
            </a:r>
            <a:r>
              <a:rPr lang="zh-CN" altLang="en-US" sz="2400" b="1" dirty="0">
                <a:solidFill>
                  <a:srgbClr val="002060"/>
                </a:solidFill>
                <a:latin typeface="+mn-ea"/>
                <a:cs typeface="楷体_GB2312"/>
              </a:rPr>
              <a:t>基本思想：一旦控制量进入饱和区，则停止进行增大积分的运算。</a:t>
            </a:r>
          </a:p>
        </p:txBody>
      </p:sp>
      <p:graphicFrame>
        <p:nvGraphicFramePr>
          <p:cNvPr id="6148" name="Object 5"/>
          <p:cNvGraphicFramePr>
            <a:graphicFrameLocks noGrp="1" noChangeAspect="1"/>
          </p:cNvGraphicFramePr>
          <p:nvPr>
            <p:ph sz="half" idx="2"/>
            <p:extLst>
              <p:ext uri="{D42A27DB-BD31-4B8C-83A1-F6EECF244321}">
                <p14:modId xmlns:p14="http://schemas.microsoft.com/office/powerpoint/2010/main" val="2435310853"/>
              </p:ext>
            </p:extLst>
          </p:nvPr>
        </p:nvGraphicFramePr>
        <p:xfrm>
          <a:off x="4716016" y="2361197"/>
          <a:ext cx="3808413" cy="3965575"/>
        </p:xfrm>
        <a:graphic>
          <a:graphicData uri="http://schemas.openxmlformats.org/presentationml/2006/ole">
            <mc:AlternateContent xmlns:mc="http://schemas.openxmlformats.org/markup-compatibility/2006">
              <mc:Choice xmlns:v="urn:schemas-microsoft-com:vml" Requires="v">
                <p:oleObj spid="_x0000_s6197" name="Visio" r:id="rId3" imgW="4465967" imgH="4649216" progId="Visio.Drawing.11">
                  <p:embed/>
                </p:oleObj>
              </mc:Choice>
              <mc:Fallback>
                <p:oleObj name="Visio" r:id="rId3" imgW="4465967" imgH="4649216" progId="Visio.Drawing.11">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2361197"/>
                        <a:ext cx="3808413" cy="3965575"/>
                      </a:xfrm>
                      <a:prstGeom prst="rect">
                        <a:avLst/>
                      </a:prstGeom>
                      <a:solidFill>
                        <a:schemeClr val="accent5"/>
                      </a:solidFill>
                      <a:ln>
                        <a:noFill/>
                      </a:ln>
                      <a:effectLst/>
                    </p:spPr>
                  </p:pic>
                </p:oleObj>
              </mc:Fallback>
            </mc:AlternateContent>
          </a:graphicData>
        </a:graphic>
      </p:graphicFrame>
      <p:pic>
        <p:nvPicPr>
          <p:cNvPr id="6147" name="Picture 4"/>
          <p:cNvPicPr>
            <a:picLocks noChangeAspect="1" noChangeArrowheads="1"/>
          </p:cNvPicPr>
          <p:nvPr/>
        </p:nvPicPr>
        <p:blipFill>
          <a:blip r:embed="rId5" cstate="print"/>
          <a:srcRect/>
          <a:stretch>
            <a:fillRect/>
          </a:stretch>
        </p:blipFill>
        <p:spPr bwMode="auto">
          <a:xfrm>
            <a:off x="683568" y="2564904"/>
            <a:ext cx="3600450" cy="381635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2"/>
          <p:cNvGraphicFramePr>
            <a:graphicFrameLocks noChangeAspect="1"/>
          </p:cNvGraphicFramePr>
          <p:nvPr>
            <p:extLst>
              <p:ext uri="{D42A27DB-BD31-4B8C-83A1-F6EECF244321}">
                <p14:modId xmlns:p14="http://schemas.microsoft.com/office/powerpoint/2010/main" val="3869936377"/>
              </p:ext>
            </p:extLst>
          </p:nvPr>
        </p:nvGraphicFramePr>
        <p:xfrm>
          <a:off x="1619672" y="1759065"/>
          <a:ext cx="4824536" cy="3431010"/>
        </p:xfrm>
        <a:graphic>
          <a:graphicData uri="http://schemas.openxmlformats.org/presentationml/2006/ole">
            <mc:AlternateContent xmlns:mc="http://schemas.openxmlformats.org/markup-compatibility/2006">
              <mc:Choice xmlns:v="urn:schemas-microsoft-com:vml" Requires="v">
                <p:oleObj spid="_x0000_s49205" name="Visio" r:id="rId3" imgW="2174071" imgH="1548030" progId="Visio.Drawing.11">
                  <p:embed/>
                </p:oleObj>
              </mc:Choice>
              <mc:Fallback>
                <p:oleObj name="Visio" r:id="rId3" imgW="2174071" imgH="154803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759065"/>
                        <a:ext cx="4824536" cy="3431010"/>
                      </a:xfrm>
                      <a:prstGeom prst="rect">
                        <a:avLst/>
                      </a:prstGeom>
                      <a:solidFill>
                        <a:schemeClr val="accent5"/>
                      </a:solidFill>
                      <a:ln>
                        <a:noFill/>
                      </a:ln>
                      <a:effectLst/>
                    </p:spPr>
                  </p:pic>
                </p:oleObj>
              </mc:Fallback>
            </mc:AlternateContent>
          </a:graphicData>
        </a:graphic>
      </p:graphicFrame>
      <p:sp>
        <p:nvSpPr>
          <p:cNvPr id="49155" name="Rectangle 3"/>
          <p:cNvSpPr>
            <a:spLocks noGrp="1" noChangeArrowheads="1"/>
          </p:cNvSpPr>
          <p:nvPr>
            <p:ph type="title"/>
          </p:nvPr>
        </p:nvSpPr>
        <p:spPr>
          <a:xfrm>
            <a:off x="539552" y="600298"/>
            <a:ext cx="6991350" cy="535500"/>
          </a:xfrm>
        </p:spPr>
        <p:txBody>
          <a:bodyPr/>
          <a:lstStyle/>
          <a:p>
            <a:pPr algn="l"/>
            <a:r>
              <a:rPr lang="en-US" altLang="zh-CN" sz="2400" b="1" dirty="0">
                <a:solidFill>
                  <a:srgbClr val="FF0000"/>
                </a:solidFill>
                <a:latin typeface="宋体" pitchFamily="2" charset="-122"/>
              </a:rPr>
              <a:t>(3) </a:t>
            </a:r>
            <a:r>
              <a:rPr lang="zh-CN" altLang="en-US" sz="2400" b="1" dirty="0">
                <a:solidFill>
                  <a:srgbClr val="FF0000"/>
                </a:solidFill>
                <a:latin typeface="宋体" pitchFamily="2" charset="-122"/>
              </a:rPr>
              <a:t>非线性特性</a:t>
            </a:r>
          </a:p>
        </p:txBody>
      </p:sp>
      <p:sp>
        <p:nvSpPr>
          <p:cNvPr id="49156" name="Rectangle 4"/>
          <p:cNvSpPr>
            <a:spLocks noGrp="1" noChangeArrowheads="1"/>
          </p:cNvSpPr>
          <p:nvPr>
            <p:ph idx="1"/>
          </p:nvPr>
        </p:nvSpPr>
        <p:spPr>
          <a:xfrm>
            <a:off x="251520" y="940245"/>
            <a:ext cx="8435975" cy="792162"/>
          </a:xfrm>
        </p:spPr>
        <p:txBody>
          <a:bodyPr/>
          <a:lstStyle/>
          <a:p>
            <a:pPr>
              <a:buFont typeface="Wingdings" pitchFamily="2" charset="2"/>
              <a:buNone/>
            </a:pPr>
            <a:r>
              <a:rPr lang="zh-CN" altLang="en-US" sz="2400" b="1" dirty="0">
                <a:solidFill>
                  <a:srgbClr val="002060"/>
                </a:solidFill>
              </a:rPr>
              <a:t>	为了实现非线性 </a:t>
            </a:r>
            <a:r>
              <a:rPr lang="en-US" altLang="zh-CN" sz="2400" b="1" dirty="0">
                <a:solidFill>
                  <a:srgbClr val="002060"/>
                </a:solidFill>
              </a:rPr>
              <a:t>PID </a:t>
            </a:r>
            <a:r>
              <a:rPr lang="zh-CN" altLang="en-US" sz="2400" b="1" dirty="0">
                <a:solidFill>
                  <a:srgbClr val="002060"/>
                </a:solidFill>
              </a:rPr>
              <a:t>控制或带死区的</a:t>
            </a:r>
            <a:r>
              <a:rPr lang="en-US" altLang="zh-CN" sz="2400" b="1" dirty="0">
                <a:solidFill>
                  <a:srgbClr val="002060"/>
                </a:solidFill>
              </a:rPr>
              <a:t>PID</a:t>
            </a:r>
            <a:r>
              <a:rPr lang="zh-CN" altLang="en-US" sz="2400" b="1" dirty="0">
                <a:solidFill>
                  <a:srgbClr val="002060"/>
                </a:solidFill>
              </a:rPr>
              <a:t>控制，设置了非线性区－</a:t>
            </a:r>
            <a:r>
              <a:rPr lang="en-US" altLang="zh-CN" sz="2400" b="1" dirty="0">
                <a:solidFill>
                  <a:srgbClr val="002060"/>
                </a:solidFill>
              </a:rPr>
              <a:t>A</a:t>
            </a:r>
            <a:r>
              <a:rPr lang="zh-CN" altLang="en-US" sz="2400" b="1" dirty="0">
                <a:solidFill>
                  <a:srgbClr val="002060"/>
                </a:solidFill>
              </a:rPr>
              <a:t>至＋</a:t>
            </a:r>
            <a:r>
              <a:rPr lang="en-US" altLang="zh-CN" sz="2400" b="1" dirty="0">
                <a:solidFill>
                  <a:srgbClr val="002060"/>
                </a:solidFill>
              </a:rPr>
              <a:t>A</a:t>
            </a:r>
            <a:r>
              <a:rPr lang="zh-CN" altLang="en-US" sz="2400" b="1" dirty="0">
                <a:solidFill>
                  <a:srgbClr val="002060"/>
                </a:solidFill>
              </a:rPr>
              <a:t>和非线性增益 </a:t>
            </a:r>
            <a:r>
              <a:rPr lang="en-US" altLang="zh-CN" sz="2400" b="1" dirty="0">
                <a:solidFill>
                  <a:srgbClr val="002060"/>
                </a:solidFill>
              </a:rPr>
              <a:t>K </a:t>
            </a:r>
            <a:r>
              <a:rPr lang="zh-CN" altLang="en-US" sz="2400" b="1" dirty="0">
                <a:solidFill>
                  <a:srgbClr val="002060"/>
                </a:solidFill>
              </a:rPr>
              <a:t>。</a:t>
            </a:r>
          </a:p>
        </p:txBody>
      </p:sp>
      <p:sp>
        <p:nvSpPr>
          <p:cNvPr id="49157" name="Rectangle 5"/>
          <p:cNvSpPr>
            <a:spLocks noChangeArrowheads="1"/>
          </p:cNvSpPr>
          <p:nvPr/>
        </p:nvSpPr>
        <p:spPr bwMode="auto">
          <a:xfrm>
            <a:off x="712723" y="5216733"/>
            <a:ext cx="6840760" cy="1182813"/>
          </a:xfrm>
          <a:prstGeom prst="rect">
            <a:avLst/>
          </a:prstGeom>
          <a:noFill/>
          <a:ln w="9525">
            <a:noFill/>
            <a:miter lim="800000"/>
            <a:headEnd/>
            <a:tailEnd/>
          </a:ln>
          <a:effectLst/>
        </p:spPr>
        <p:txBody>
          <a:bodyPr/>
          <a:lstStyle/>
          <a:p>
            <a:pPr marL="571500" indent="-571500">
              <a:buClr>
                <a:schemeClr val="accent2"/>
              </a:buClr>
              <a:buSzPct val="80000"/>
              <a:buFont typeface="Wingdings" panose="05000000000000000000" pitchFamily="2" charset="2"/>
              <a:buChar char="Ø"/>
            </a:pPr>
            <a:r>
              <a:rPr lang="zh-CN" altLang="en-US" b="1" dirty="0">
                <a:solidFill>
                  <a:srgbClr val="002060"/>
                </a:solidFill>
              </a:rPr>
              <a:t>当增益 </a:t>
            </a:r>
            <a:r>
              <a:rPr lang="en-US" altLang="zh-CN" b="1" dirty="0">
                <a:solidFill>
                  <a:srgbClr val="002060"/>
                </a:solidFill>
              </a:rPr>
              <a:t>K </a:t>
            </a:r>
            <a:r>
              <a:rPr lang="zh-CN" altLang="en-US" b="1" dirty="0">
                <a:solidFill>
                  <a:srgbClr val="002060"/>
                </a:solidFill>
              </a:rPr>
              <a:t>＝</a:t>
            </a:r>
            <a:r>
              <a:rPr lang="en-US" altLang="zh-CN" b="1" dirty="0">
                <a:solidFill>
                  <a:srgbClr val="002060"/>
                </a:solidFill>
              </a:rPr>
              <a:t>0 </a:t>
            </a:r>
            <a:r>
              <a:rPr lang="zh-CN" altLang="en-US" b="1" dirty="0">
                <a:solidFill>
                  <a:srgbClr val="002060"/>
                </a:solidFill>
              </a:rPr>
              <a:t>时，则为带死区的 </a:t>
            </a:r>
            <a:r>
              <a:rPr lang="en-US" altLang="zh-CN" b="1" dirty="0">
                <a:solidFill>
                  <a:srgbClr val="002060"/>
                </a:solidFill>
              </a:rPr>
              <a:t>PID </a:t>
            </a:r>
            <a:r>
              <a:rPr lang="zh-CN" altLang="en-US" b="1" dirty="0">
                <a:solidFill>
                  <a:srgbClr val="002060"/>
                </a:solidFill>
              </a:rPr>
              <a:t>控制</a:t>
            </a:r>
            <a:endParaRPr lang="en-US" altLang="zh-CN" b="1" dirty="0">
              <a:solidFill>
                <a:srgbClr val="002060"/>
              </a:solidFill>
            </a:endParaRPr>
          </a:p>
          <a:p>
            <a:pPr marL="571500" indent="-571500">
              <a:buClr>
                <a:schemeClr val="accent2"/>
              </a:buClr>
              <a:buSzPct val="80000"/>
              <a:buFont typeface="Wingdings" panose="05000000000000000000" pitchFamily="2" charset="2"/>
              <a:buChar char="Ø"/>
            </a:pPr>
            <a:r>
              <a:rPr lang="zh-CN" altLang="en-US" b="1" dirty="0">
                <a:solidFill>
                  <a:srgbClr val="002060"/>
                </a:solidFill>
              </a:rPr>
              <a:t>当</a:t>
            </a:r>
            <a:r>
              <a:rPr lang="en-US" altLang="zh-CN" b="1" dirty="0">
                <a:solidFill>
                  <a:srgbClr val="002060"/>
                </a:solidFill>
              </a:rPr>
              <a:t>0 </a:t>
            </a:r>
            <a:r>
              <a:rPr lang="zh-CN" altLang="en-US" b="1" dirty="0">
                <a:solidFill>
                  <a:srgbClr val="002060"/>
                </a:solidFill>
              </a:rPr>
              <a:t>＜ </a:t>
            </a:r>
            <a:r>
              <a:rPr lang="en-US" altLang="zh-CN" b="1" dirty="0">
                <a:solidFill>
                  <a:srgbClr val="002060"/>
                </a:solidFill>
              </a:rPr>
              <a:t>K </a:t>
            </a:r>
            <a:r>
              <a:rPr lang="zh-CN" altLang="en-US" b="1" dirty="0">
                <a:solidFill>
                  <a:srgbClr val="002060"/>
                </a:solidFill>
              </a:rPr>
              <a:t>＜ </a:t>
            </a:r>
            <a:r>
              <a:rPr lang="en-US" altLang="zh-CN" b="1" dirty="0">
                <a:solidFill>
                  <a:srgbClr val="002060"/>
                </a:solidFill>
              </a:rPr>
              <a:t>l </a:t>
            </a:r>
            <a:r>
              <a:rPr lang="zh-CN" altLang="en-US" b="1" dirty="0">
                <a:solidFill>
                  <a:srgbClr val="002060"/>
                </a:solidFill>
              </a:rPr>
              <a:t>时， 则为非线性 </a:t>
            </a:r>
            <a:r>
              <a:rPr lang="en-US" altLang="zh-CN" b="1" dirty="0">
                <a:solidFill>
                  <a:srgbClr val="002060"/>
                </a:solidFill>
              </a:rPr>
              <a:t>PID </a:t>
            </a:r>
            <a:r>
              <a:rPr lang="zh-CN" altLang="en-US" b="1" dirty="0">
                <a:solidFill>
                  <a:srgbClr val="002060"/>
                </a:solidFill>
              </a:rPr>
              <a:t>控制</a:t>
            </a:r>
            <a:endParaRPr lang="en-US" altLang="zh-CN" b="1" dirty="0">
              <a:solidFill>
                <a:srgbClr val="002060"/>
              </a:solidFill>
            </a:endParaRPr>
          </a:p>
          <a:p>
            <a:pPr marL="571500" indent="-571500">
              <a:buClr>
                <a:schemeClr val="accent2"/>
              </a:buClr>
              <a:buSzPct val="80000"/>
              <a:buFont typeface="Wingdings" panose="05000000000000000000" pitchFamily="2" charset="2"/>
              <a:buChar char="Ø"/>
            </a:pPr>
            <a:r>
              <a:rPr lang="zh-CN" altLang="en-US" b="1" dirty="0">
                <a:solidFill>
                  <a:srgbClr val="002060"/>
                </a:solidFill>
              </a:rPr>
              <a:t>当 </a:t>
            </a:r>
            <a:r>
              <a:rPr lang="en-US" altLang="zh-CN" b="1" dirty="0">
                <a:solidFill>
                  <a:srgbClr val="002060"/>
                </a:solidFill>
              </a:rPr>
              <a:t>K </a:t>
            </a:r>
            <a:r>
              <a:rPr lang="zh-CN" altLang="en-US" b="1" dirty="0">
                <a:solidFill>
                  <a:srgbClr val="002060"/>
                </a:solidFill>
              </a:rPr>
              <a:t>＝ </a:t>
            </a:r>
            <a:r>
              <a:rPr lang="en-US" altLang="zh-CN" b="1" dirty="0">
                <a:solidFill>
                  <a:srgbClr val="002060"/>
                </a:solidFill>
              </a:rPr>
              <a:t>1 </a:t>
            </a:r>
            <a:r>
              <a:rPr lang="zh-CN" altLang="en-US" b="1" dirty="0">
                <a:solidFill>
                  <a:srgbClr val="002060"/>
                </a:solidFill>
              </a:rPr>
              <a:t>时，       则为正常的 </a:t>
            </a:r>
            <a:r>
              <a:rPr lang="en-US" altLang="zh-CN" b="1" dirty="0">
                <a:solidFill>
                  <a:srgbClr val="002060"/>
                </a:solidFill>
              </a:rPr>
              <a:t>PID </a:t>
            </a:r>
            <a:r>
              <a:rPr lang="zh-CN" altLang="en-US" b="1" dirty="0">
                <a:solidFill>
                  <a:srgbClr val="002060"/>
                </a:solidFill>
              </a:rPr>
              <a:t>控制</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51520" y="985838"/>
            <a:ext cx="8229600" cy="498946"/>
          </a:xfrm>
        </p:spPr>
        <p:txBody>
          <a:bodyPr/>
          <a:lstStyle/>
          <a:p>
            <a:pPr algn="l"/>
            <a:r>
              <a:rPr lang="en-US" altLang="zh-CN" sz="2400" b="1" dirty="0">
                <a:solidFill>
                  <a:srgbClr val="FF0000"/>
                </a:solidFill>
                <a:latin typeface="Times New Roman" pitchFamily="18" charset="0"/>
              </a:rPr>
              <a:t>(4) </a:t>
            </a:r>
            <a:r>
              <a:rPr lang="zh-CN" altLang="en-US" sz="2400" b="1" dirty="0">
                <a:solidFill>
                  <a:srgbClr val="FF0000"/>
                </a:solidFill>
                <a:latin typeface="Times New Roman" pitchFamily="18" charset="0"/>
              </a:rPr>
              <a:t>输入补偿</a:t>
            </a:r>
          </a:p>
        </p:txBody>
      </p:sp>
      <p:sp>
        <p:nvSpPr>
          <p:cNvPr id="50179" name="Rectangle 3"/>
          <p:cNvSpPr>
            <a:spLocks noGrp="1" noChangeArrowheads="1"/>
          </p:cNvSpPr>
          <p:nvPr>
            <p:ph idx="1"/>
          </p:nvPr>
        </p:nvSpPr>
        <p:spPr>
          <a:xfrm>
            <a:off x="179388" y="1557338"/>
            <a:ext cx="8713787" cy="3824287"/>
          </a:xfrm>
        </p:spPr>
        <p:txBody>
          <a:bodyPr/>
          <a:lstStyle/>
          <a:p>
            <a:pPr>
              <a:buSzPct val="100000"/>
              <a:buFont typeface="Wingdings" panose="05000000000000000000" pitchFamily="2" charset="2"/>
              <a:buChar char="Ø"/>
            </a:pPr>
            <a:r>
              <a:rPr lang="zh-CN" altLang="en-US" sz="2400" b="1" dirty="0">
                <a:solidFill>
                  <a:srgbClr val="002060"/>
                </a:solidFill>
              </a:rPr>
              <a:t>根据输入补偿方式 </a:t>
            </a:r>
            <a:r>
              <a:rPr lang="en-US" altLang="zh-CN" sz="2400" b="1" dirty="0">
                <a:solidFill>
                  <a:srgbClr val="002060"/>
                </a:solidFill>
              </a:rPr>
              <a:t>ICM </a:t>
            </a:r>
            <a:r>
              <a:rPr lang="zh-CN" altLang="en-US" sz="2400" b="1" dirty="0">
                <a:solidFill>
                  <a:srgbClr val="002060"/>
                </a:solidFill>
              </a:rPr>
              <a:t>的状态，决定偏差 </a:t>
            </a:r>
            <a:r>
              <a:rPr lang="en-US" altLang="zh-CN" sz="2400" b="1" dirty="0">
                <a:solidFill>
                  <a:srgbClr val="002060"/>
                </a:solidFill>
              </a:rPr>
              <a:t>DVC </a:t>
            </a:r>
            <a:r>
              <a:rPr lang="zh-CN" altLang="en-US" sz="2400" b="1" dirty="0">
                <a:solidFill>
                  <a:srgbClr val="002060"/>
                </a:solidFill>
              </a:rPr>
              <a:t>与输入补偿量 </a:t>
            </a:r>
            <a:r>
              <a:rPr lang="en-US" altLang="zh-CN" sz="2400" b="1" dirty="0">
                <a:solidFill>
                  <a:srgbClr val="002060"/>
                </a:solidFill>
              </a:rPr>
              <a:t>ICV </a:t>
            </a:r>
            <a:r>
              <a:rPr lang="zh-CN" altLang="en-US" sz="2400" b="1" dirty="0">
                <a:solidFill>
                  <a:srgbClr val="002060"/>
                </a:solidFill>
              </a:rPr>
              <a:t>之间的关系，即：</a:t>
            </a:r>
          </a:p>
          <a:p>
            <a:pPr marL="0" indent="0">
              <a:buNone/>
            </a:pPr>
            <a:r>
              <a:rPr lang="zh-CN" altLang="en-US" sz="2400" b="1" dirty="0">
                <a:solidFill>
                  <a:srgbClr val="002060"/>
                </a:solidFill>
              </a:rPr>
              <a:t>		</a:t>
            </a:r>
            <a:r>
              <a:rPr lang="en-US" altLang="zh-CN" sz="2400" b="1" dirty="0">
                <a:solidFill>
                  <a:srgbClr val="002060"/>
                </a:solidFill>
              </a:rPr>
              <a:t>ICM </a:t>
            </a:r>
            <a:r>
              <a:rPr lang="zh-CN" altLang="en-US" sz="2400" b="1" dirty="0">
                <a:solidFill>
                  <a:srgbClr val="002060"/>
                </a:solidFill>
              </a:rPr>
              <a:t>＝ </a:t>
            </a:r>
            <a:r>
              <a:rPr lang="en-US" altLang="zh-CN" sz="2400" b="1" dirty="0">
                <a:solidFill>
                  <a:srgbClr val="002060"/>
                </a:solidFill>
              </a:rPr>
              <a:t>0</a:t>
            </a:r>
            <a:r>
              <a:rPr lang="zh-CN" altLang="en-US" sz="2400" b="1" dirty="0">
                <a:solidFill>
                  <a:srgbClr val="002060"/>
                </a:solidFill>
              </a:rPr>
              <a:t>，无补偿，</a:t>
            </a:r>
            <a:r>
              <a:rPr lang="en-US" altLang="zh-CN" sz="2400" b="1" dirty="0">
                <a:solidFill>
                  <a:srgbClr val="002060"/>
                </a:solidFill>
              </a:rPr>
              <a:t>CDV </a:t>
            </a:r>
            <a:r>
              <a:rPr lang="zh-CN" altLang="en-US" sz="2400" b="1" dirty="0">
                <a:solidFill>
                  <a:srgbClr val="002060"/>
                </a:solidFill>
              </a:rPr>
              <a:t>＝</a:t>
            </a:r>
            <a:r>
              <a:rPr lang="en-US" altLang="zh-CN" sz="2400" b="1" dirty="0">
                <a:solidFill>
                  <a:srgbClr val="002060"/>
                </a:solidFill>
              </a:rPr>
              <a:t>DVC</a:t>
            </a:r>
          </a:p>
          <a:p>
            <a:pPr marL="0" indent="0">
              <a:buNone/>
            </a:pPr>
            <a:r>
              <a:rPr lang="en-US" altLang="zh-CN" sz="2400" b="1" dirty="0">
                <a:solidFill>
                  <a:srgbClr val="002060"/>
                </a:solidFill>
              </a:rPr>
              <a:t>		ICM </a:t>
            </a:r>
            <a:r>
              <a:rPr lang="zh-CN" altLang="en-US" sz="2400" b="1" dirty="0">
                <a:solidFill>
                  <a:srgbClr val="002060"/>
                </a:solidFill>
              </a:rPr>
              <a:t>＝ </a:t>
            </a:r>
            <a:r>
              <a:rPr lang="en-US" altLang="zh-CN" sz="2400" b="1" dirty="0">
                <a:solidFill>
                  <a:srgbClr val="002060"/>
                </a:solidFill>
              </a:rPr>
              <a:t>l </a:t>
            </a:r>
            <a:r>
              <a:rPr lang="zh-CN" altLang="en-US" sz="2400" b="1" dirty="0">
                <a:solidFill>
                  <a:srgbClr val="002060"/>
                </a:solidFill>
              </a:rPr>
              <a:t>，加补偿，</a:t>
            </a:r>
            <a:r>
              <a:rPr lang="en-US" altLang="zh-CN" sz="2400" b="1" dirty="0">
                <a:solidFill>
                  <a:srgbClr val="002060"/>
                </a:solidFill>
              </a:rPr>
              <a:t>CDV </a:t>
            </a:r>
            <a:r>
              <a:rPr lang="zh-CN" altLang="en-US" sz="2400" b="1" dirty="0">
                <a:solidFill>
                  <a:srgbClr val="002060"/>
                </a:solidFill>
              </a:rPr>
              <a:t>＝</a:t>
            </a:r>
            <a:r>
              <a:rPr lang="en-US" altLang="zh-CN" sz="2400" b="1" dirty="0">
                <a:solidFill>
                  <a:srgbClr val="002060"/>
                </a:solidFill>
              </a:rPr>
              <a:t>DVC </a:t>
            </a:r>
            <a:r>
              <a:rPr lang="zh-CN" altLang="en-US" sz="2400" b="1" dirty="0">
                <a:solidFill>
                  <a:srgbClr val="002060"/>
                </a:solidFill>
              </a:rPr>
              <a:t>＋ </a:t>
            </a:r>
            <a:r>
              <a:rPr lang="en-US" altLang="zh-CN" sz="2400" b="1" dirty="0">
                <a:solidFill>
                  <a:srgbClr val="002060"/>
                </a:solidFill>
              </a:rPr>
              <a:t>ICV</a:t>
            </a:r>
          </a:p>
          <a:p>
            <a:pPr marL="0" indent="0">
              <a:buNone/>
            </a:pPr>
            <a:r>
              <a:rPr lang="en-US" altLang="zh-CN" sz="2400" b="1" dirty="0">
                <a:solidFill>
                  <a:srgbClr val="002060"/>
                </a:solidFill>
              </a:rPr>
              <a:t>		ICM </a:t>
            </a:r>
            <a:r>
              <a:rPr lang="zh-CN" altLang="en-US" sz="2400" b="1" dirty="0">
                <a:solidFill>
                  <a:srgbClr val="002060"/>
                </a:solidFill>
              </a:rPr>
              <a:t>＝ </a:t>
            </a:r>
            <a:r>
              <a:rPr lang="en-US" altLang="zh-CN" sz="2400" b="1" dirty="0">
                <a:solidFill>
                  <a:srgbClr val="002060"/>
                </a:solidFill>
              </a:rPr>
              <a:t>2</a:t>
            </a:r>
            <a:r>
              <a:rPr lang="zh-CN" altLang="en-US" sz="2400" b="1" dirty="0">
                <a:solidFill>
                  <a:srgbClr val="002060"/>
                </a:solidFill>
              </a:rPr>
              <a:t>，减补偿，</a:t>
            </a:r>
            <a:r>
              <a:rPr lang="en-US" altLang="zh-CN" sz="2400" b="1" dirty="0">
                <a:solidFill>
                  <a:srgbClr val="002060"/>
                </a:solidFill>
              </a:rPr>
              <a:t>CDV </a:t>
            </a:r>
            <a:r>
              <a:rPr lang="zh-CN" altLang="en-US" sz="2400" b="1" dirty="0">
                <a:solidFill>
                  <a:srgbClr val="002060"/>
                </a:solidFill>
              </a:rPr>
              <a:t>＝ </a:t>
            </a:r>
            <a:r>
              <a:rPr lang="en-US" altLang="zh-CN" sz="2400" b="1" dirty="0">
                <a:solidFill>
                  <a:srgbClr val="002060"/>
                </a:solidFill>
              </a:rPr>
              <a:t>DVC </a:t>
            </a:r>
            <a:r>
              <a:rPr lang="zh-CN" altLang="en-US" sz="2400" b="1" dirty="0">
                <a:solidFill>
                  <a:srgbClr val="002060"/>
                </a:solidFill>
              </a:rPr>
              <a:t>－ </a:t>
            </a:r>
            <a:r>
              <a:rPr lang="en-US" altLang="zh-CN" sz="2400" b="1" dirty="0">
                <a:solidFill>
                  <a:srgbClr val="002060"/>
                </a:solidFill>
              </a:rPr>
              <a:t>ICV</a:t>
            </a:r>
          </a:p>
          <a:p>
            <a:pPr marL="0" indent="0">
              <a:buNone/>
            </a:pPr>
            <a:r>
              <a:rPr lang="en-US" altLang="zh-CN" sz="2400" b="1" dirty="0">
                <a:solidFill>
                  <a:srgbClr val="002060"/>
                </a:solidFill>
              </a:rPr>
              <a:t>		ICM </a:t>
            </a:r>
            <a:r>
              <a:rPr lang="zh-CN" altLang="en-US" sz="2400" b="1" dirty="0">
                <a:solidFill>
                  <a:srgbClr val="002060"/>
                </a:solidFill>
              </a:rPr>
              <a:t>＝ </a:t>
            </a:r>
            <a:r>
              <a:rPr lang="en-US" altLang="zh-CN" sz="2400" b="1" dirty="0">
                <a:solidFill>
                  <a:srgbClr val="002060"/>
                </a:solidFill>
              </a:rPr>
              <a:t>3</a:t>
            </a:r>
            <a:r>
              <a:rPr lang="zh-CN" altLang="en-US" sz="2400" b="1" dirty="0">
                <a:solidFill>
                  <a:srgbClr val="002060"/>
                </a:solidFill>
              </a:rPr>
              <a:t>，置换补偿，</a:t>
            </a:r>
            <a:r>
              <a:rPr lang="en-US" altLang="zh-CN" sz="2400" b="1" dirty="0">
                <a:solidFill>
                  <a:srgbClr val="002060"/>
                </a:solidFill>
              </a:rPr>
              <a:t>CDV </a:t>
            </a:r>
            <a:r>
              <a:rPr lang="zh-CN" altLang="en-US" sz="2400" b="1" dirty="0">
                <a:solidFill>
                  <a:srgbClr val="002060"/>
                </a:solidFill>
              </a:rPr>
              <a:t>＝ </a:t>
            </a:r>
            <a:r>
              <a:rPr lang="en-US" altLang="zh-CN" sz="2400" b="1" dirty="0">
                <a:solidFill>
                  <a:srgbClr val="002060"/>
                </a:solidFill>
              </a:rPr>
              <a:t>ICV</a:t>
            </a:r>
          </a:p>
          <a:p>
            <a:pPr marL="0" indent="0">
              <a:buNone/>
            </a:pPr>
            <a:endParaRPr lang="en-US" altLang="zh-CN" sz="2400" b="1" dirty="0">
              <a:solidFill>
                <a:srgbClr val="002060"/>
              </a:solidFill>
            </a:endParaRPr>
          </a:p>
          <a:p>
            <a:pPr>
              <a:buSzPct val="100000"/>
              <a:buFont typeface="Wingdings" panose="05000000000000000000" pitchFamily="2" charset="2"/>
              <a:buChar char="Ø"/>
            </a:pPr>
            <a:r>
              <a:rPr lang="zh-CN" altLang="en-US" sz="2400" b="1" dirty="0">
                <a:solidFill>
                  <a:srgbClr val="002060"/>
                </a:solidFill>
              </a:rPr>
              <a:t>利用加、减输入补偿，可以分别实现</a:t>
            </a:r>
            <a:r>
              <a:rPr lang="zh-CN" altLang="en-US" sz="2400" b="1" dirty="0">
                <a:solidFill>
                  <a:srgbClr val="FF0000"/>
                </a:solidFill>
              </a:rPr>
              <a:t>前馈控制</a:t>
            </a:r>
            <a:r>
              <a:rPr lang="zh-CN" altLang="en-US" sz="2400" b="1" dirty="0">
                <a:solidFill>
                  <a:srgbClr val="002060"/>
                </a:solidFill>
              </a:rPr>
              <a:t>和</a:t>
            </a:r>
            <a:r>
              <a:rPr lang="zh-CN" altLang="en-US" sz="2400" b="1" dirty="0">
                <a:solidFill>
                  <a:srgbClr val="FF0000"/>
                </a:solidFill>
              </a:rPr>
              <a:t>纯迟延补偿</a:t>
            </a:r>
            <a:r>
              <a:rPr lang="zh-CN" altLang="en-US" sz="2400" b="1" dirty="0">
                <a:solidFill>
                  <a:srgbClr val="002060"/>
                </a:solidFill>
              </a:rPr>
              <a:t>控制。</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79512" y="1556792"/>
            <a:ext cx="7772400" cy="792088"/>
          </a:xfrm>
        </p:spPr>
        <p:txBody>
          <a:bodyPr/>
          <a:lstStyle/>
          <a:p>
            <a:r>
              <a:rPr lang="zh-CN" altLang="en-US" sz="3200" dirty="0">
                <a:solidFill>
                  <a:srgbClr val="FF0000"/>
                </a:solidFill>
              </a:rPr>
              <a:t>偏差处理数据区共存放</a:t>
            </a:r>
          </a:p>
        </p:txBody>
      </p:sp>
      <p:sp>
        <p:nvSpPr>
          <p:cNvPr id="51203" name="Rectangle 3"/>
          <p:cNvSpPr>
            <a:spLocks noGrp="1" noChangeArrowheads="1"/>
          </p:cNvSpPr>
          <p:nvPr>
            <p:ph idx="1"/>
          </p:nvPr>
        </p:nvSpPr>
        <p:spPr>
          <a:xfrm>
            <a:off x="755576" y="2924944"/>
            <a:ext cx="7772400" cy="2239888"/>
          </a:xfrm>
        </p:spPr>
        <p:txBody>
          <a:bodyPr/>
          <a:lstStyle/>
          <a:p>
            <a:pPr>
              <a:buFont typeface="Wingdings" panose="05000000000000000000" pitchFamily="2" charset="2"/>
              <a:buChar char="Ø"/>
            </a:pPr>
            <a:r>
              <a:rPr lang="zh-CN" altLang="en-US" sz="2400" b="1" dirty="0">
                <a:solidFill>
                  <a:srgbClr val="002060"/>
                </a:solidFill>
              </a:rPr>
              <a:t>一个输入补偿量 </a:t>
            </a:r>
            <a:r>
              <a:rPr lang="en-US" altLang="zh-CN" sz="2400" b="1" dirty="0">
                <a:solidFill>
                  <a:srgbClr val="002060"/>
                </a:solidFill>
              </a:rPr>
              <a:t>ICV</a:t>
            </a:r>
            <a:endParaRPr lang="zh-CN" altLang="en-US" sz="2400" b="1" dirty="0">
              <a:solidFill>
                <a:srgbClr val="002060"/>
              </a:solidFill>
            </a:endParaRPr>
          </a:p>
          <a:p>
            <a:pPr>
              <a:buFont typeface="Wingdings" panose="05000000000000000000" pitchFamily="2" charset="2"/>
              <a:buChar char="Ø"/>
            </a:pPr>
            <a:r>
              <a:rPr lang="zh-CN" altLang="en-US" sz="2400" b="1" dirty="0">
                <a:solidFill>
                  <a:srgbClr val="002060"/>
                </a:solidFill>
              </a:rPr>
              <a:t>两个输出量 </a:t>
            </a:r>
            <a:r>
              <a:rPr lang="en-US" altLang="zh-CN" sz="2400" b="1" dirty="0">
                <a:solidFill>
                  <a:srgbClr val="002060"/>
                </a:solidFill>
              </a:rPr>
              <a:t>DLA </a:t>
            </a:r>
            <a:r>
              <a:rPr lang="zh-CN" altLang="en-US" sz="2400" b="1" dirty="0">
                <a:solidFill>
                  <a:srgbClr val="002060"/>
                </a:solidFill>
              </a:rPr>
              <a:t>和 </a:t>
            </a:r>
            <a:r>
              <a:rPr lang="en-US" altLang="zh-CN" sz="2400" b="1" dirty="0">
                <a:solidFill>
                  <a:srgbClr val="002060"/>
                </a:solidFill>
              </a:rPr>
              <a:t>CDV</a:t>
            </a:r>
            <a:endParaRPr lang="zh-CN" altLang="en-US" sz="2400" b="1" dirty="0">
              <a:solidFill>
                <a:srgbClr val="002060"/>
              </a:solidFill>
            </a:endParaRPr>
          </a:p>
          <a:p>
            <a:pPr>
              <a:buFont typeface="Wingdings" panose="05000000000000000000" pitchFamily="2" charset="2"/>
              <a:buChar char="Ø"/>
            </a:pPr>
            <a:r>
              <a:rPr lang="zh-CN" altLang="en-US" sz="2400" b="1" dirty="0">
                <a:solidFill>
                  <a:srgbClr val="002060"/>
                </a:solidFill>
              </a:rPr>
              <a:t>两个状态量 </a:t>
            </a:r>
            <a:r>
              <a:rPr lang="en-US" altLang="zh-CN" sz="2400" b="1" dirty="0">
                <a:solidFill>
                  <a:srgbClr val="002060"/>
                </a:solidFill>
              </a:rPr>
              <a:t>D</a:t>
            </a:r>
            <a:r>
              <a:rPr lang="zh-CN" altLang="en-US" sz="2400" b="1" dirty="0">
                <a:solidFill>
                  <a:srgbClr val="002060"/>
                </a:solidFill>
              </a:rPr>
              <a:t>／</a:t>
            </a:r>
            <a:r>
              <a:rPr lang="en-US" altLang="zh-CN" sz="2400" b="1" dirty="0">
                <a:solidFill>
                  <a:srgbClr val="002060"/>
                </a:solidFill>
              </a:rPr>
              <a:t>R </a:t>
            </a:r>
            <a:r>
              <a:rPr lang="zh-CN" altLang="en-US" sz="2400" b="1" dirty="0">
                <a:solidFill>
                  <a:srgbClr val="002060"/>
                </a:solidFill>
              </a:rPr>
              <a:t>和 </a:t>
            </a:r>
            <a:r>
              <a:rPr lang="en-US" altLang="zh-CN" sz="2400" b="1" dirty="0">
                <a:solidFill>
                  <a:srgbClr val="002060"/>
                </a:solidFill>
              </a:rPr>
              <a:t>ICM </a:t>
            </a:r>
            <a:endParaRPr lang="zh-CN" altLang="en-US" sz="2400" b="1" dirty="0">
              <a:solidFill>
                <a:srgbClr val="002060"/>
              </a:solidFill>
            </a:endParaRPr>
          </a:p>
          <a:p>
            <a:pPr>
              <a:buFont typeface="Wingdings" panose="05000000000000000000" pitchFamily="2" charset="2"/>
              <a:buChar char="Ø"/>
            </a:pPr>
            <a:r>
              <a:rPr lang="zh-CN" altLang="en-US" sz="2400" b="1" dirty="0">
                <a:solidFill>
                  <a:srgbClr val="002060"/>
                </a:solidFill>
              </a:rPr>
              <a:t>四个参数 </a:t>
            </a:r>
            <a:r>
              <a:rPr lang="en-US" altLang="zh-CN" sz="2400" b="1" dirty="0">
                <a:solidFill>
                  <a:srgbClr val="002060"/>
                </a:solidFill>
              </a:rPr>
              <a:t>DL</a:t>
            </a:r>
            <a:r>
              <a:rPr lang="zh-CN" altLang="en-US" sz="2400" b="1" dirty="0">
                <a:solidFill>
                  <a:srgbClr val="002060"/>
                </a:solidFill>
              </a:rPr>
              <a:t>、 －</a:t>
            </a:r>
            <a:r>
              <a:rPr lang="en-US" altLang="zh-CN" sz="2400" b="1" dirty="0">
                <a:solidFill>
                  <a:srgbClr val="002060"/>
                </a:solidFill>
              </a:rPr>
              <a:t>A</a:t>
            </a:r>
            <a:r>
              <a:rPr lang="zh-CN" altLang="en-US" sz="2400" b="1" dirty="0">
                <a:solidFill>
                  <a:srgbClr val="002060"/>
                </a:solidFill>
              </a:rPr>
              <a:t>、 ＋ </a:t>
            </a:r>
            <a:r>
              <a:rPr lang="en-US" altLang="zh-CN" sz="2400" b="1" dirty="0">
                <a:solidFill>
                  <a:srgbClr val="002060"/>
                </a:solidFill>
              </a:rPr>
              <a:t>A </a:t>
            </a:r>
            <a:r>
              <a:rPr lang="zh-CN" altLang="en-US" sz="2400" b="1" dirty="0">
                <a:solidFill>
                  <a:srgbClr val="002060"/>
                </a:solidFill>
              </a:rPr>
              <a:t>和 </a:t>
            </a:r>
            <a:r>
              <a:rPr lang="en-US" altLang="zh-CN" sz="2400" b="1" dirty="0">
                <a:solidFill>
                  <a:srgbClr val="002060"/>
                </a:solidFill>
              </a:rPr>
              <a:t>K</a:t>
            </a:r>
            <a:endParaRPr lang="zh-CN" altLang="en-US" sz="2400" b="1" dirty="0">
              <a:solidFill>
                <a:srgbClr val="002060"/>
              </a:solidFill>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2"/>
          <p:cNvGraphicFramePr>
            <a:graphicFrameLocks noChangeAspect="1"/>
          </p:cNvGraphicFramePr>
          <p:nvPr>
            <p:extLst>
              <p:ext uri="{D42A27DB-BD31-4B8C-83A1-F6EECF244321}">
                <p14:modId xmlns:p14="http://schemas.microsoft.com/office/powerpoint/2010/main" val="2613494802"/>
              </p:ext>
            </p:extLst>
          </p:nvPr>
        </p:nvGraphicFramePr>
        <p:xfrm>
          <a:off x="1025525" y="2276872"/>
          <a:ext cx="7092950" cy="3808412"/>
        </p:xfrm>
        <a:graphic>
          <a:graphicData uri="http://schemas.openxmlformats.org/presentationml/2006/ole">
            <mc:AlternateContent xmlns:mc="http://schemas.openxmlformats.org/markup-compatibility/2006">
              <mc:Choice xmlns:v="urn:schemas-microsoft-com:vml" Requires="v">
                <p:oleObj spid="_x0000_s52277" name="Visio" r:id="rId3" imgW="3332988" imgH="1733398" progId="Visio.Drawing.11">
                  <p:embed/>
                </p:oleObj>
              </mc:Choice>
              <mc:Fallback>
                <p:oleObj name="Visio" r:id="rId3" imgW="3332988" imgH="1733398"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525" y="2276872"/>
                        <a:ext cx="7092950" cy="3808412"/>
                      </a:xfrm>
                      <a:prstGeom prst="rect">
                        <a:avLst/>
                      </a:prstGeom>
                      <a:solidFill>
                        <a:schemeClr val="accent5"/>
                      </a:solidFill>
                      <a:ln>
                        <a:noFill/>
                      </a:ln>
                      <a:effectLst/>
                    </p:spPr>
                  </p:pic>
                </p:oleObj>
              </mc:Fallback>
            </mc:AlternateContent>
          </a:graphicData>
        </a:graphic>
      </p:graphicFrame>
      <p:sp>
        <p:nvSpPr>
          <p:cNvPr id="52227" name="Rectangle 3"/>
          <p:cNvSpPr>
            <a:spLocks noGrp="1" noChangeArrowheads="1"/>
          </p:cNvSpPr>
          <p:nvPr>
            <p:ph type="title"/>
          </p:nvPr>
        </p:nvSpPr>
        <p:spPr>
          <a:xfrm>
            <a:off x="685800" y="650875"/>
            <a:ext cx="7772400" cy="617885"/>
          </a:xfrm>
        </p:spPr>
        <p:txBody>
          <a:bodyPr/>
          <a:lstStyle/>
          <a:p>
            <a:pPr algn="l"/>
            <a:r>
              <a:rPr lang="en-US" altLang="zh-CN" sz="2800" b="1" dirty="0">
                <a:solidFill>
                  <a:srgbClr val="FF0000"/>
                </a:solidFill>
                <a:latin typeface="+mn-ea"/>
                <a:ea typeface="+mn-ea"/>
              </a:rPr>
              <a:t>4. PID</a:t>
            </a:r>
            <a:r>
              <a:rPr lang="zh-CN" altLang="en-US" sz="2800" b="1" dirty="0">
                <a:solidFill>
                  <a:srgbClr val="FF0000"/>
                </a:solidFill>
                <a:latin typeface="+mn-ea"/>
                <a:ea typeface="+mn-ea"/>
              </a:rPr>
              <a:t>计算</a:t>
            </a:r>
          </a:p>
        </p:txBody>
      </p:sp>
      <p:sp>
        <p:nvSpPr>
          <p:cNvPr id="52228" name="Rectangle 4"/>
          <p:cNvSpPr>
            <a:spLocks noGrp="1" noChangeArrowheads="1"/>
          </p:cNvSpPr>
          <p:nvPr>
            <p:ph idx="1"/>
          </p:nvPr>
        </p:nvSpPr>
        <p:spPr>
          <a:xfrm>
            <a:off x="250825" y="1157289"/>
            <a:ext cx="8569647" cy="1119584"/>
          </a:xfrm>
        </p:spPr>
        <p:txBody>
          <a:bodyPr/>
          <a:lstStyle/>
          <a:p>
            <a:pPr>
              <a:lnSpc>
                <a:spcPct val="90000"/>
              </a:lnSpc>
              <a:buFont typeface="Wingdings" pitchFamily="2" charset="2"/>
              <a:buNone/>
            </a:pPr>
            <a:r>
              <a:rPr lang="zh-CN" altLang="en-US" sz="3600" dirty="0">
                <a:solidFill>
                  <a:srgbClr val="002060"/>
                </a:solidFill>
              </a:rPr>
              <a:t>	</a:t>
            </a:r>
            <a:r>
              <a:rPr lang="zh-CN" altLang="en-US" sz="2400" b="1" dirty="0">
                <a:solidFill>
                  <a:srgbClr val="002060"/>
                </a:solidFill>
              </a:rPr>
              <a:t>在自动状态下，需要进行</a:t>
            </a:r>
            <a:r>
              <a:rPr lang="en-US" altLang="zh-CN" sz="2400" b="1" dirty="0">
                <a:solidFill>
                  <a:srgbClr val="002060"/>
                </a:solidFill>
              </a:rPr>
              <a:t>PID</a:t>
            </a:r>
            <a:r>
              <a:rPr lang="zh-CN" altLang="en-US" sz="2400" b="1" dirty="0">
                <a:solidFill>
                  <a:srgbClr val="002060"/>
                </a:solidFill>
              </a:rPr>
              <a:t>计算，即按照</a:t>
            </a:r>
            <a:r>
              <a:rPr lang="en-US" altLang="zh-CN" sz="2400" b="1" dirty="0">
                <a:solidFill>
                  <a:srgbClr val="002060"/>
                </a:solidFill>
              </a:rPr>
              <a:t>PID</a:t>
            </a:r>
            <a:r>
              <a:rPr lang="zh-CN" altLang="en-US" sz="2400" b="1" dirty="0">
                <a:solidFill>
                  <a:srgbClr val="002060"/>
                </a:solidFill>
              </a:rPr>
              <a:t>控制的各种差分方程，计算控制量</a:t>
            </a:r>
            <a:r>
              <a:rPr lang="en-US" altLang="zh-CN" sz="2400" b="1" dirty="0" err="1">
                <a:solidFill>
                  <a:srgbClr val="002060"/>
                </a:solidFill>
              </a:rPr>
              <a:t>U</a:t>
            </a:r>
            <a:r>
              <a:rPr lang="en-US" altLang="zh-CN" sz="2400" b="1" baseline="-25000" dirty="0" err="1">
                <a:solidFill>
                  <a:srgbClr val="002060"/>
                </a:solidFill>
              </a:rPr>
              <a:t>k</a:t>
            </a:r>
            <a:r>
              <a:rPr lang="zh-CN" altLang="en-US" sz="2400" b="1" dirty="0">
                <a:solidFill>
                  <a:srgbClr val="002060"/>
                </a:solidFill>
              </a:rPr>
              <a:t>，并进行上、下限限幅处理。</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idx="1"/>
          </p:nvPr>
        </p:nvSpPr>
        <p:spPr>
          <a:xfrm>
            <a:off x="350959" y="980728"/>
            <a:ext cx="8137276" cy="2016125"/>
          </a:xfrm>
        </p:spPr>
        <p:txBody>
          <a:bodyPr/>
          <a:lstStyle/>
          <a:p>
            <a:pPr>
              <a:buFont typeface="Wingdings" panose="05000000000000000000" pitchFamily="2" charset="2"/>
              <a:buChar char="Ø"/>
            </a:pPr>
            <a:r>
              <a:rPr lang="zh-CN" altLang="en-US" sz="2400" b="1" dirty="0">
                <a:solidFill>
                  <a:srgbClr val="002060"/>
                </a:solidFill>
              </a:rPr>
              <a:t>当软开关 </a:t>
            </a:r>
            <a:r>
              <a:rPr lang="en-US" altLang="zh-CN" sz="2400" b="1" dirty="0">
                <a:solidFill>
                  <a:srgbClr val="002060"/>
                </a:solidFill>
              </a:rPr>
              <a:t>DV</a:t>
            </a:r>
            <a:r>
              <a:rPr lang="zh-CN" altLang="en-US" sz="2400" b="1" dirty="0">
                <a:solidFill>
                  <a:srgbClr val="002060"/>
                </a:solidFill>
              </a:rPr>
              <a:t>／</a:t>
            </a:r>
            <a:r>
              <a:rPr lang="en-US" altLang="zh-CN" sz="2400" b="1" dirty="0">
                <a:solidFill>
                  <a:srgbClr val="002060"/>
                </a:solidFill>
              </a:rPr>
              <a:t>PV </a:t>
            </a:r>
            <a:r>
              <a:rPr lang="zh-CN" altLang="en-US" sz="2400" b="1" dirty="0">
                <a:solidFill>
                  <a:srgbClr val="002060"/>
                </a:solidFill>
              </a:rPr>
              <a:t>切向 </a:t>
            </a:r>
            <a:r>
              <a:rPr lang="en-US" altLang="zh-CN" sz="2400" b="1" dirty="0">
                <a:solidFill>
                  <a:srgbClr val="002060"/>
                </a:solidFill>
              </a:rPr>
              <a:t>DV </a:t>
            </a:r>
            <a:r>
              <a:rPr lang="zh-CN" altLang="en-US" sz="2400" b="1" dirty="0">
                <a:solidFill>
                  <a:srgbClr val="002060"/>
                </a:solidFill>
              </a:rPr>
              <a:t>位置时，选用偏差微分方式，即</a:t>
            </a:r>
            <a:r>
              <a:rPr lang="zh-CN" altLang="en-US" sz="2400" b="1" dirty="0">
                <a:solidFill>
                  <a:srgbClr val="FF0000"/>
                </a:solidFill>
              </a:rPr>
              <a:t>常规</a:t>
            </a:r>
            <a:r>
              <a:rPr lang="en-US" altLang="zh-CN" sz="2400" b="1" dirty="0">
                <a:solidFill>
                  <a:srgbClr val="FF0000"/>
                </a:solidFill>
              </a:rPr>
              <a:t>PID</a:t>
            </a:r>
            <a:r>
              <a:rPr lang="zh-CN" altLang="en-US" sz="2400" b="1" dirty="0">
                <a:solidFill>
                  <a:srgbClr val="FF0000"/>
                </a:solidFill>
              </a:rPr>
              <a:t>控制</a:t>
            </a:r>
            <a:endParaRPr lang="zh-CN" altLang="en-US" sz="2400" b="1" dirty="0">
              <a:solidFill>
                <a:srgbClr val="002060"/>
              </a:solidFill>
            </a:endParaRPr>
          </a:p>
          <a:p>
            <a:pPr>
              <a:buFont typeface="Wingdings" panose="05000000000000000000" pitchFamily="2" charset="2"/>
              <a:buChar char="Ø"/>
            </a:pPr>
            <a:r>
              <a:rPr lang="zh-CN" altLang="en-US" sz="2400" b="1" dirty="0">
                <a:solidFill>
                  <a:srgbClr val="002060"/>
                </a:solidFill>
              </a:rPr>
              <a:t>当软开关 </a:t>
            </a:r>
            <a:r>
              <a:rPr lang="en-US" altLang="zh-CN" sz="2400" b="1" dirty="0">
                <a:solidFill>
                  <a:srgbClr val="002060"/>
                </a:solidFill>
              </a:rPr>
              <a:t>DV</a:t>
            </a:r>
            <a:r>
              <a:rPr lang="zh-CN" altLang="en-US" sz="2400" b="1" dirty="0">
                <a:solidFill>
                  <a:srgbClr val="002060"/>
                </a:solidFill>
              </a:rPr>
              <a:t>／</a:t>
            </a:r>
            <a:r>
              <a:rPr lang="en-US" altLang="zh-CN" sz="2400" b="1" dirty="0">
                <a:solidFill>
                  <a:srgbClr val="002060"/>
                </a:solidFill>
              </a:rPr>
              <a:t>PV</a:t>
            </a:r>
            <a:r>
              <a:rPr lang="zh-CN" altLang="en-US" sz="2400" b="1" dirty="0">
                <a:solidFill>
                  <a:srgbClr val="002060"/>
                </a:solidFill>
              </a:rPr>
              <a:t>切向 </a:t>
            </a:r>
            <a:r>
              <a:rPr lang="en-US" altLang="zh-CN" sz="2400" b="1" dirty="0">
                <a:solidFill>
                  <a:srgbClr val="002060"/>
                </a:solidFill>
              </a:rPr>
              <a:t>PV </a:t>
            </a:r>
            <a:r>
              <a:rPr lang="zh-CN" altLang="en-US" sz="2400" b="1" dirty="0">
                <a:solidFill>
                  <a:srgbClr val="002060"/>
                </a:solidFill>
              </a:rPr>
              <a:t>位置时，则选用测量值 </a:t>
            </a:r>
            <a:r>
              <a:rPr lang="en-US" altLang="zh-CN" sz="2400" b="1" dirty="0">
                <a:solidFill>
                  <a:srgbClr val="002060"/>
                </a:solidFill>
              </a:rPr>
              <a:t>( </a:t>
            </a:r>
            <a:r>
              <a:rPr lang="zh-CN" altLang="en-US" sz="2400" b="1" dirty="0">
                <a:solidFill>
                  <a:srgbClr val="002060"/>
                </a:solidFill>
              </a:rPr>
              <a:t>即被控量 </a:t>
            </a:r>
            <a:r>
              <a:rPr lang="en-US" altLang="zh-CN" sz="2400" b="1" dirty="0">
                <a:solidFill>
                  <a:srgbClr val="002060"/>
                </a:solidFill>
              </a:rPr>
              <a:t>) </a:t>
            </a:r>
            <a:r>
              <a:rPr lang="zh-CN" altLang="en-US" sz="2400" b="1" dirty="0">
                <a:solidFill>
                  <a:srgbClr val="002060"/>
                </a:solidFill>
              </a:rPr>
              <a:t>微分方式，即</a:t>
            </a:r>
            <a:r>
              <a:rPr lang="zh-CN" altLang="en-US" sz="2400" b="1" dirty="0">
                <a:solidFill>
                  <a:srgbClr val="FF0000"/>
                </a:solidFill>
              </a:rPr>
              <a:t>微分先行</a:t>
            </a:r>
            <a:r>
              <a:rPr lang="en-US" altLang="zh-CN" sz="2400" b="1" dirty="0">
                <a:solidFill>
                  <a:srgbClr val="FF0000"/>
                </a:solidFill>
              </a:rPr>
              <a:t>PID</a:t>
            </a:r>
            <a:r>
              <a:rPr lang="zh-CN" altLang="en-US" sz="2400" b="1" dirty="0">
                <a:solidFill>
                  <a:srgbClr val="FF0000"/>
                </a:solidFill>
              </a:rPr>
              <a:t>控制</a:t>
            </a:r>
            <a:endParaRPr lang="zh-CN" altLang="en-US" sz="2400" b="1" dirty="0">
              <a:solidFill>
                <a:srgbClr val="00FF00"/>
              </a:solidFill>
            </a:endParaRPr>
          </a:p>
          <a:p>
            <a:pPr>
              <a:buFont typeface="Wingdings" pitchFamily="2" charset="2"/>
              <a:buNone/>
            </a:pPr>
            <a:endParaRPr lang="zh-CN" altLang="en-US" sz="2400" b="1" dirty="0"/>
          </a:p>
        </p:txBody>
      </p:sp>
      <p:sp>
        <p:nvSpPr>
          <p:cNvPr id="53251" name="Rectangle 3"/>
          <p:cNvSpPr>
            <a:spLocks noChangeArrowheads="1"/>
          </p:cNvSpPr>
          <p:nvPr/>
        </p:nvSpPr>
        <p:spPr bwMode="auto">
          <a:xfrm>
            <a:off x="323528" y="3501008"/>
            <a:ext cx="8497639" cy="2520280"/>
          </a:xfrm>
          <a:prstGeom prst="rect">
            <a:avLst/>
          </a:prstGeom>
          <a:noFill/>
          <a:ln w="9525">
            <a:noFill/>
            <a:miter lim="800000"/>
            <a:headEnd/>
            <a:tailEnd/>
          </a:ln>
          <a:effectLst/>
        </p:spPr>
        <p:txBody>
          <a:bodyPr/>
          <a:lstStyle/>
          <a:p>
            <a:pPr marL="571500" indent="-571500">
              <a:spcBef>
                <a:spcPct val="20000"/>
              </a:spcBef>
              <a:buClr>
                <a:schemeClr val="accent2"/>
              </a:buClr>
              <a:buSzPct val="80000"/>
              <a:buFont typeface="Wingdings" panose="05000000000000000000" pitchFamily="2" charset="2"/>
              <a:buChar char="p"/>
            </a:pPr>
            <a:r>
              <a:rPr lang="zh-CN" altLang="en-US" b="1" dirty="0">
                <a:solidFill>
                  <a:srgbClr val="002060"/>
                </a:solidFill>
              </a:rPr>
              <a:t>在</a:t>
            </a:r>
            <a:r>
              <a:rPr lang="en-US" altLang="zh-CN" b="1" dirty="0">
                <a:solidFill>
                  <a:srgbClr val="002060"/>
                </a:solidFill>
              </a:rPr>
              <a:t>PID</a:t>
            </a:r>
            <a:r>
              <a:rPr lang="zh-CN" altLang="en-US" b="1" dirty="0">
                <a:solidFill>
                  <a:srgbClr val="002060"/>
                </a:solidFill>
              </a:rPr>
              <a:t>计算数据区，不仅要存放</a:t>
            </a:r>
            <a:r>
              <a:rPr lang="en-US" altLang="zh-CN" b="1" dirty="0">
                <a:solidFill>
                  <a:srgbClr val="002060"/>
                </a:solidFill>
              </a:rPr>
              <a:t>PID</a:t>
            </a:r>
            <a:r>
              <a:rPr lang="zh-CN" altLang="en-US" b="1" dirty="0">
                <a:solidFill>
                  <a:srgbClr val="002060"/>
                </a:solidFill>
              </a:rPr>
              <a:t>参数</a:t>
            </a:r>
            <a:r>
              <a:rPr lang="en-US" altLang="zh-CN" b="1" dirty="0">
                <a:solidFill>
                  <a:srgbClr val="002060"/>
                </a:solidFill>
              </a:rPr>
              <a:t>(</a:t>
            </a:r>
            <a:r>
              <a:rPr lang="en-US" altLang="zh-CN" b="1" dirty="0" err="1">
                <a:solidFill>
                  <a:srgbClr val="002060"/>
                </a:solidFill>
              </a:rPr>
              <a:t>K</a:t>
            </a:r>
            <a:r>
              <a:rPr lang="en-US" altLang="zh-CN" b="1" baseline="-25000" dirty="0" err="1">
                <a:solidFill>
                  <a:srgbClr val="002060"/>
                </a:solidFill>
              </a:rPr>
              <a:t>i</a:t>
            </a:r>
            <a:r>
              <a:rPr lang="zh-CN" altLang="en-US" b="1" dirty="0">
                <a:solidFill>
                  <a:srgbClr val="002060"/>
                </a:solidFill>
              </a:rPr>
              <a:t>、</a:t>
            </a:r>
            <a:r>
              <a:rPr lang="en-US" altLang="zh-CN" b="1" dirty="0">
                <a:solidFill>
                  <a:srgbClr val="002060"/>
                </a:solidFill>
              </a:rPr>
              <a:t>T</a:t>
            </a:r>
            <a:r>
              <a:rPr lang="en-US" altLang="zh-CN" b="1" baseline="-25000" dirty="0">
                <a:solidFill>
                  <a:srgbClr val="002060"/>
                </a:solidFill>
              </a:rPr>
              <a:t>i</a:t>
            </a:r>
            <a:r>
              <a:rPr lang="zh-CN" altLang="en-US" b="1" dirty="0">
                <a:solidFill>
                  <a:srgbClr val="002060"/>
                </a:solidFill>
              </a:rPr>
              <a:t>、</a:t>
            </a:r>
            <a:r>
              <a:rPr lang="en-US" altLang="zh-CN" b="1" dirty="0">
                <a:solidFill>
                  <a:srgbClr val="002060"/>
                </a:solidFill>
              </a:rPr>
              <a:t>T</a:t>
            </a:r>
            <a:r>
              <a:rPr lang="en-US" altLang="zh-CN" b="1" baseline="-25000" dirty="0">
                <a:solidFill>
                  <a:srgbClr val="002060"/>
                </a:solidFill>
              </a:rPr>
              <a:t>d</a:t>
            </a:r>
            <a:r>
              <a:rPr lang="en-US" altLang="zh-CN" b="1" dirty="0">
                <a:solidFill>
                  <a:srgbClr val="002060"/>
                </a:solidFill>
              </a:rPr>
              <a:t>)</a:t>
            </a:r>
            <a:r>
              <a:rPr lang="zh-CN" altLang="en-US" b="1" dirty="0">
                <a:solidFill>
                  <a:srgbClr val="002060"/>
                </a:solidFill>
              </a:rPr>
              <a:t>和采样控制周期</a:t>
            </a:r>
            <a:r>
              <a:rPr lang="en-US" altLang="zh-CN" b="1" dirty="0">
                <a:solidFill>
                  <a:srgbClr val="002060"/>
                </a:solidFill>
              </a:rPr>
              <a:t>T</a:t>
            </a:r>
            <a:r>
              <a:rPr lang="zh-CN" altLang="en-US" b="1" dirty="0">
                <a:solidFill>
                  <a:srgbClr val="002060"/>
                </a:solidFill>
              </a:rPr>
              <a:t>，还要存放微分方式</a:t>
            </a:r>
            <a:r>
              <a:rPr lang="en-US" altLang="zh-CN" b="1" dirty="0">
                <a:solidFill>
                  <a:srgbClr val="002060"/>
                </a:solidFill>
              </a:rPr>
              <a:t>DV</a:t>
            </a:r>
            <a:r>
              <a:rPr lang="zh-CN" altLang="en-US" b="1" dirty="0">
                <a:solidFill>
                  <a:srgbClr val="002060"/>
                </a:solidFill>
              </a:rPr>
              <a:t>／</a:t>
            </a:r>
            <a:r>
              <a:rPr lang="en-US" altLang="zh-CN" b="1" dirty="0">
                <a:solidFill>
                  <a:srgbClr val="002060"/>
                </a:solidFill>
              </a:rPr>
              <a:t>PV</a:t>
            </a:r>
            <a:r>
              <a:rPr lang="zh-CN" altLang="en-US" b="1" dirty="0">
                <a:solidFill>
                  <a:srgbClr val="002060"/>
                </a:solidFill>
              </a:rPr>
              <a:t>、积分分离值</a:t>
            </a:r>
            <a:r>
              <a:rPr lang="en-US" altLang="zh-CN" b="1" dirty="0">
                <a:solidFill>
                  <a:srgbClr val="002060"/>
                </a:solidFill>
              </a:rPr>
              <a:t>E</a:t>
            </a:r>
            <a:r>
              <a:rPr lang="en-US" altLang="zh-CN" b="1" baseline="-25000" dirty="0">
                <a:solidFill>
                  <a:srgbClr val="002060"/>
                </a:solidFill>
              </a:rPr>
              <a:t>0</a:t>
            </a:r>
            <a:r>
              <a:rPr lang="zh-CN" altLang="en-US" b="1" dirty="0">
                <a:solidFill>
                  <a:srgbClr val="002060"/>
                </a:solidFill>
              </a:rPr>
              <a:t>、控制量上限限值</a:t>
            </a:r>
            <a:r>
              <a:rPr lang="en-US" altLang="zh-CN" b="1" dirty="0">
                <a:solidFill>
                  <a:srgbClr val="002060"/>
                </a:solidFill>
              </a:rPr>
              <a:t>MH</a:t>
            </a:r>
            <a:r>
              <a:rPr lang="zh-CN" altLang="en-US" b="1" dirty="0">
                <a:solidFill>
                  <a:srgbClr val="002060"/>
                </a:solidFill>
              </a:rPr>
              <a:t>和下限限值</a:t>
            </a:r>
            <a:r>
              <a:rPr lang="en-US" altLang="zh-CN" b="1" dirty="0">
                <a:solidFill>
                  <a:srgbClr val="002060"/>
                </a:solidFill>
              </a:rPr>
              <a:t>ML</a:t>
            </a:r>
            <a:r>
              <a:rPr lang="zh-CN" altLang="en-US" b="1" dirty="0">
                <a:solidFill>
                  <a:srgbClr val="002060"/>
                </a:solidFill>
              </a:rPr>
              <a:t>以及控制量</a:t>
            </a:r>
            <a:r>
              <a:rPr lang="en-US" altLang="zh-CN" b="1" dirty="0" err="1">
                <a:solidFill>
                  <a:srgbClr val="002060"/>
                </a:solidFill>
              </a:rPr>
              <a:t>U</a:t>
            </a:r>
            <a:r>
              <a:rPr lang="en-US" altLang="zh-CN" b="1" baseline="-25000" dirty="0" err="1">
                <a:solidFill>
                  <a:srgbClr val="002060"/>
                </a:solidFill>
              </a:rPr>
              <a:t>k</a:t>
            </a:r>
            <a:r>
              <a:rPr lang="zh-CN" altLang="en-US" b="1" dirty="0">
                <a:solidFill>
                  <a:srgbClr val="002060"/>
                </a:solidFill>
              </a:rPr>
              <a:t>。</a:t>
            </a:r>
            <a:endParaRPr lang="en-US" altLang="zh-CN" b="1" dirty="0">
              <a:solidFill>
                <a:srgbClr val="002060"/>
              </a:solidFill>
            </a:endParaRPr>
          </a:p>
          <a:p>
            <a:pPr marL="571500" indent="-571500">
              <a:spcBef>
                <a:spcPct val="20000"/>
              </a:spcBef>
              <a:buClr>
                <a:schemeClr val="accent2"/>
              </a:buClr>
              <a:buSzPct val="80000"/>
              <a:buFont typeface="Wingdings" panose="05000000000000000000" pitchFamily="2" charset="2"/>
              <a:buChar char="p"/>
            </a:pPr>
            <a:endParaRPr lang="en-US" altLang="zh-CN" b="1" dirty="0">
              <a:solidFill>
                <a:srgbClr val="002060"/>
              </a:solidFill>
            </a:endParaRPr>
          </a:p>
          <a:p>
            <a:pPr marL="571500" indent="-571500">
              <a:spcBef>
                <a:spcPct val="20000"/>
              </a:spcBef>
              <a:buClr>
                <a:schemeClr val="accent2"/>
              </a:buClr>
              <a:buSzPct val="80000"/>
              <a:buFont typeface="Wingdings" panose="05000000000000000000" pitchFamily="2" charset="2"/>
              <a:buChar char="p"/>
            </a:pPr>
            <a:r>
              <a:rPr lang="zh-CN" altLang="en-US" b="1" dirty="0">
                <a:solidFill>
                  <a:srgbClr val="002060"/>
                </a:solidFill>
              </a:rPr>
              <a:t>为了进行递推运算，还应保存历史数据的</a:t>
            </a:r>
            <a:r>
              <a:rPr lang="en-US" altLang="zh-CN" b="1" dirty="0">
                <a:solidFill>
                  <a:srgbClr val="002060"/>
                </a:solidFill>
              </a:rPr>
              <a:t>e(k</a:t>
            </a:r>
            <a:r>
              <a:rPr lang="zh-CN" altLang="en-US" b="1" dirty="0">
                <a:solidFill>
                  <a:srgbClr val="002060"/>
                </a:solidFill>
              </a:rPr>
              <a:t>－</a:t>
            </a:r>
            <a:r>
              <a:rPr lang="en-US" altLang="zh-CN" b="1" dirty="0">
                <a:solidFill>
                  <a:srgbClr val="002060"/>
                </a:solidFill>
              </a:rPr>
              <a:t>1)</a:t>
            </a:r>
            <a:r>
              <a:rPr lang="zh-CN" altLang="en-US" b="1" dirty="0">
                <a:solidFill>
                  <a:srgbClr val="002060"/>
                </a:solidFill>
              </a:rPr>
              <a:t>、</a:t>
            </a:r>
            <a:r>
              <a:rPr lang="en-US" altLang="zh-CN" b="1" dirty="0">
                <a:solidFill>
                  <a:srgbClr val="002060"/>
                </a:solidFill>
              </a:rPr>
              <a:t>e(k</a:t>
            </a:r>
            <a:r>
              <a:rPr lang="zh-CN" altLang="en-US" b="1" dirty="0">
                <a:solidFill>
                  <a:srgbClr val="002060"/>
                </a:solidFill>
              </a:rPr>
              <a:t>－</a:t>
            </a:r>
            <a:r>
              <a:rPr lang="en-US" altLang="zh-CN" b="1" dirty="0">
                <a:solidFill>
                  <a:srgbClr val="002060"/>
                </a:solidFill>
              </a:rPr>
              <a:t>2)</a:t>
            </a:r>
            <a:r>
              <a:rPr lang="zh-CN" altLang="en-US" b="1" dirty="0">
                <a:solidFill>
                  <a:srgbClr val="002060"/>
                </a:solidFill>
              </a:rPr>
              <a:t>和</a:t>
            </a:r>
            <a:r>
              <a:rPr lang="en-US" altLang="zh-CN" b="1" dirty="0">
                <a:solidFill>
                  <a:srgbClr val="002060"/>
                </a:solidFill>
              </a:rPr>
              <a:t>u(k</a:t>
            </a:r>
            <a:r>
              <a:rPr lang="zh-CN" altLang="en-US" b="1" dirty="0">
                <a:solidFill>
                  <a:srgbClr val="002060"/>
                </a:solidFill>
              </a:rPr>
              <a:t>－</a:t>
            </a:r>
            <a:r>
              <a:rPr lang="en-US" altLang="zh-CN" b="1" dirty="0">
                <a:solidFill>
                  <a:srgbClr val="002060"/>
                </a:solidFill>
              </a:rPr>
              <a:t>1) </a:t>
            </a:r>
            <a:r>
              <a:rPr lang="zh-CN" altLang="en-US" b="1" dirty="0">
                <a:solidFill>
                  <a:srgbClr val="002060"/>
                </a:solidFill>
              </a:rPr>
              <a:t>。</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2"/>
          <p:cNvGraphicFramePr>
            <a:graphicFrameLocks noChangeAspect="1"/>
          </p:cNvGraphicFramePr>
          <p:nvPr>
            <p:extLst>
              <p:ext uri="{D42A27DB-BD31-4B8C-83A1-F6EECF244321}">
                <p14:modId xmlns:p14="http://schemas.microsoft.com/office/powerpoint/2010/main" val="172779984"/>
              </p:ext>
            </p:extLst>
          </p:nvPr>
        </p:nvGraphicFramePr>
        <p:xfrm>
          <a:off x="539750" y="2852738"/>
          <a:ext cx="8032750" cy="2681287"/>
        </p:xfrm>
        <a:graphic>
          <a:graphicData uri="http://schemas.openxmlformats.org/presentationml/2006/ole">
            <mc:AlternateContent xmlns:mc="http://schemas.openxmlformats.org/markup-compatibility/2006">
              <mc:Choice xmlns:v="urn:schemas-microsoft-com:vml" Requires="v">
                <p:oleObj spid="_x0000_s54325" name="Visio" r:id="rId3" imgW="5133606" imgH="1760670" progId="Visio.Drawing.11">
                  <p:embed/>
                </p:oleObj>
              </mc:Choice>
              <mc:Fallback>
                <p:oleObj name="Visio" r:id="rId3" imgW="5133606" imgH="176067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852738"/>
                        <a:ext cx="8032750" cy="2681287"/>
                      </a:xfrm>
                      <a:prstGeom prst="rect">
                        <a:avLst/>
                      </a:prstGeom>
                      <a:solidFill>
                        <a:schemeClr val="accent5"/>
                      </a:solidFill>
                      <a:ln>
                        <a:noFill/>
                      </a:ln>
                      <a:effectLst/>
                    </p:spPr>
                  </p:pic>
                </p:oleObj>
              </mc:Fallback>
            </mc:AlternateContent>
          </a:graphicData>
        </a:graphic>
      </p:graphicFrame>
      <p:sp>
        <p:nvSpPr>
          <p:cNvPr id="54275" name="Rectangle 3"/>
          <p:cNvSpPr>
            <a:spLocks noGrp="1" noChangeArrowheads="1"/>
          </p:cNvSpPr>
          <p:nvPr>
            <p:ph type="title"/>
          </p:nvPr>
        </p:nvSpPr>
        <p:spPr>
          <a:xfrm>
            <a:off x="669925" y="706134"/>
            <a:ext cx="7772400" cy="504354"/>
          </a:xfrm>
        </p:spPr>
        <p:txBody>
          <a:bodyPr/>
          <a:lstStyle/>
          <a:p>
            <a:pPr algn="l"/>
            <a:r>
              <a:rPr lang="en-US" altLang="zh-CN" sz="2800" b="1" dirty="0">
                <a:solidFill>
                  <a:srgbClr val="FF0000"/>
                </a:solidFill>
              </a:rPr>
              <a:t>5. </a:t>
            </a:r>
            <a:r>
              <a:rPr lang="zh-CN" altLang="en-US" sz="2800" b="1" dirty="0">
                <a:solidFill>
                  <a:srgbClr val="FF0000"/>
                </a:solidFill>
              </a:rPr>
              <a:t>控制量处理</a:t>
            </a:r>
          </a:p>
        </p:txBody>
      </p:sp>
      <p:sp>
        <p:nvSpPr>
          <p:cNvPr id="54276" name="Rectangle 4"/>
          <p:cNvSpPr>
            <a:spLocks noGrp="1" noChangeArrowheads="1"/>
          </p:cNvSpPr>
          <p:nvPr>
            <p:ph idx="1"/>
          </p:nvPr>
        </p:nvSpPr>
        <p:spPr>
          <a:xfrm>
            <a:off x="395288" y="1341438"/>
            <a:ext cx="8497887" cy="1366837"/>
          </a:xfrm>
        </p:spPr>
        <p:txBody>
          <a:bodyPr/>
          <a:lstStyle/>
          <a:p>
            <a:pPr>
              <a:buFont typeface="Wingdings" pitchFamily="2" charset="2"/>
              <a:buNone/>
            </a:pPr>
            <a:r>
              <a:rPr lang="zh-CN" altLang="en-US" sz="3600" dirty="0">
                <a:solidFill>
                  <a:srgbClr val="002060"/>
                </a:solidFill>
              </a:rPr>
              <a:t>	</a:t>
            </a:r>
            <a:r>
              <a:rPr lang="zh-CN" altLang="en-US" sz="2400" b="1" dirty="0">
                <a:solidFill>
                  <a:srgbClr val="002060"/>
                </a:solidFill>
              </a:rPr>
              <a:t>一般情况下，在输出控制量</a:t>
            </a:r>
            <a:r>
              <a:rPr lang="en-US" altLang="zh-CN" sz="2400" b="1" dirty="0" err="1">
                <a:solidFill>
                  <a:srgbClr val="FF0000"/>
                </a:solidFill>
              </a:rPr>
              <a:t>U</a:t>
            </a:r>
            <a:r>
              <a:rPr lang="en-US" altLang="zh-CN" sz="2400" b="1" baseline="-25000" dirty="0" err="1">
                <a:solidFill>
                  <a:srgbClr val="FF0000"/>
                </a:solidFill>
              </a:rPr>
              <a:t>k</a:t>
            </a:r>
            <a:r>
              <a:rPr lang="zh-CN" altLang="en-US" sz="2400" b="1" dirty="0">
                <a:solidFill>
                  <a:srgbClr val="002060"/>
                </a:solidFill>
              </a:rPr>
              <a:t>以前，还应经过下图所示的各项处理和判断，以便扩展控制功能，实现安全平稳操作。</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67544" y="797057"/>
            <a:ext cx="7772400" cy="647353"/>
          </a:xfrm>
        </p:spPr>
        <p:txBody>
          <a:bodyPr/>
          <a:lstStyle/>
          <a:p>
            <a:pPr algn="l"/>
            <a:r>
              <a:rPr lang="en-US" altLang="zh-CN" sz="2800" dirty="0">
                <a:solidFill>
                  <a:srgbClr val="FF0000"/>
                </a:solidFill>
              </a:rPr>
              <a:t>(1) </a:t>
            </a:r>
            <a:r>
              <a:rPr lang="zh-CN" altLang="en-US" sz="2800" dirty="0">
                <a:solidFill>
                  <a:srgbClr val="FF0000"/>
                </a:solidFill>
              </a:rPr>
              <a:t>输出补偿</a:t>
            </a:r>
          </a:p>
        </p:txBody>
      </p:sp>
      <p:sp>
        <p:nvSpPr>
          <p:cNvPr id="55299" name="Rectangle 3"/>
          <p:cNvSpPr>
            <a:spLocks noGrp="1" noChangeArrowheads="1"/>
          </p:cNvSpPr>
          <p:nvPr>
            <p:ph idx="1"/>
          </p:nvPr>
        </p:nvSpPr>
        <p:spPr>
          <a:xfrm>
            <a:off x="179388" y="1412874"/>
            <a:ext cx="8497887" cy="4536405"/>
          </a:xfrm>
        </p:spPr>
        <p:txBody>
          <a:bodyPr/>
          <a:lstStyle/>
          <a:p>
            <a:pPr>
              <a:buFont typeface="Wingdings" panose="05000000000000000000" pitchFamily="2" charset="2"/>
              <a:buChar char="Ø"/>
            </a:pPr>
            <a:r>
              <a:rPr lang="zh-CN" altLang="en-US" sz="2400" b="1" dirty="0">
                <a:solidFill>
                  <a:srgbClr val="002060"/>
                </a:solidFill>
              </a:rPr>
              <a:t>根据输出补偿方式 </a:t>
            </a:r>
            <a:r>
              <a:rPr lang="en-US" altLang="zh-CN" sz="2400" b="1" dirty="0">
                <a:solidFill>
                  <a:srgbClr val="002060"/>
                </a:solidFill>
              </a:rPr>
              <a:t>OCM </a:t>
            </a:r>
            <a:r>
              <a:rPr lang="zh-CN" altLang="en-US" sz="2400" b="1" dirty="0">
                <a:solidFill>
                  <a:srgbClr val="002060"/>
                </a:solidFill>
              </a:rPr>
              <a:t>的状态，决定</a:t>
            </a:r>
            <a:r>
              <a:rPr lang="zh-CN" altLang="en-US" sz="2400" b="1" dirty="0">
                <a:solidFill>
                  <a:srgbClr val="FF0000"/>
                </a:solidFill>
              </a:rPr>
              <a:t>控制量 </a:t>
            </a:r>
            <a:r>
              <a:rPr lang="en-US" altLang="zh-CN" sz="2400" b="1" dirty="0" err="1">
                <a:solidFill>
                  <a:srgbClr val="FF0000"/>
                </a:solidFill>
              </a:rPr>
              <a:t>Uk</a:t>
            </a:r>
            <a:r>
              <a:rPr lang="en-US" altLang="zh-CN" sz="2400" b="1" dirty="0">
                <a:solidFill>
                  <a:srgbClr val="FF0000"/>
                </a:solidFill>
              </a:rPr>
              <a:t> </a:t>
            </a:r>
            <a:r>
              <a:rPr lang="zh-CN" altLang="en-US" sz="2400" b="1" dirty="0">
                <a:solidFill>
                  <a:srgbClr val="002060"/>
                </a:solidFill>
              </a:rPr>
              <a:t>与</a:t>
            </a:r>
            <a:r>
              <a:rPr lang="zh-CN" altLang="en-US" sz="2400" b="1" dirty="0">
                <a:solidFill>
                  <a:srgbClr val="FF0000"/>
                </a:solidFill>
              </a:rPr>
              <a:t>输出补偿量 </a:t>
            </a:r>
            <a:r>
              <a:rPr lang="en-US" altLang="zh-CN" sz="2400" b="1" dirty="0">
                <a:solidFill>
                  <a:srgbClr val="FF0000"/>
                </a:solidFill>
              </a:rPr>
              <a:t>OCV </a:t>
            </a:r>
            <a:r>
              <a:rPr lang="zh-CN" altLang="en-US" sz="2400" b="1" dirty="0">
                <a:solidFill>
                  <a:srgbClr val="002060"/>
                </a:solidFill>
              </a:rPr>
              <a:t>之间的关系，即：</a:t>
            </a:r>
          </a:p>
          <a:p>
            <a:pPr>
              <a:buFont typeface="Wingdings" pitchFamily="2" charset="2"/>
              <a:buNone/>
            </a:pPr>
            <a:r>
              <a:rPr lang="zh-CN" altLang="en-US" sz="2400" b="1" dirty="0">
                <a:solidFill>
                  <a:srgbClr val="002060"/>
                </a:solidFill>
              </a:rPr>
              <a:t>	</a:t>
            </a:r>
            <a:r>
              <a:rPr lang="en-US" altLang="zh-CN" sz="2400" b="1" dirty="0">
                <a:solidFill>
                  <a:srgbClr val="002060"/>
                </a:solidFill>
              </a:rPr>
              <a:t>OCM </a:t>
            </a:r>
            <a:r>
              <a:rPr lang="zh-CN" altLang="en-US" sz="2400" b="1" dirty="0">
                <a:solidFill>
                  <a:srgbClr val="002060"/>
                </a:solidFill>
              </a:rPr>
              <a:t>＝ </a:t>
            </a:r>
            <a:r>
              <a:rPr lang="en-US" altLang="zh-CN" sz="2400" b="1" dirty="0">
                <a:solidFill>
                  <a:srgbClr val="002060"/>
                </a:solidFill>
              </a:rPr>
              <a:t>0</a:t>
            </a:r>
            <a:r>
              <a:rPr lang="zh-CN" altLang="en-US" sz="2400" b="1" dirty="0">
                <a:solidFill>
                  <a:srgbClr val="002060"/>
                </a:solidFill>
              </a:rPr>
              <a:t>，无补偿， </a:t>
            </a:r>
            <a:r>
              <a:rPr lang="en-US" altLang="zh-CN" sz="2400" b="1" dirty="0" err="1">
                <a:solidFill>
                  <a:srgbClr val="002060"/>
                </a:solidFill>
              </a:rPr>
              <a:t>Uc</a:t>
            </a:r>
            <a:r>
              <a:rPr lang="en-US" altLang="zh-CN" sz="2400" b="1" dirty="0">
                <a:solidFill>
                  <a:srgbClr val="002060"/>
                </a:solidFill>
              </a:rPr>
              <a:t> </a:t>
            </a:r>
            <a:r>
              <a:rPr lang="zh-CN" altLang="en-US" sz="2400" b="1" dirty="0">
                <a:solidFill>
                  <a:srgbClr val="002060"/>
                </a:solidFill>
              </a:rPr>
              <a:t>＝ </a:t>
            </a:r>
            <a:r>
              <a:rPr lang="en-US" altLang="zh-CN" sz="2400" b="1" dirty="0">
                <a:solidFill>
                  <a:srgbClr val="002060"/>
                </a:solidFill>
              </a:rPr>
              <a:t>Un </a:t>
            </a:r>
          </a:p>
          <a:p>
            <a:pPr>
              <a:buFont typeface="Wingdings" pitchFamily="2" charset="2"/>
              <a:buNone/>
            </a:pPr>
            <a:r>
              <a:rPr lang="en-US" altLang="zh-CN" sz="2400" b="1" dirty="0">
                <a:solidFill>
                  <a:srgbClr val="002060"/>
                </a:solidFill>
              </a:rPr>
              <a:t>	OCM </a:t>
            </a:r>
            <a:r>
              <a:rPr lang="zh-CN" altLang="en-US" sz="2400" b="1" dirty="0">
                <a:solidFill>
                  <a:srgbClr val="002060"/>
                </a:solidFill>
              </a:rPr>
              <a:t>＝ </a:t>
            </a:r>
            <a:r>
              <a:rPr lang="en-US" altLang="zh-CN" sz="2400" b="1" dirty="0">
                <a:solidFill>
                  <a:srgbClr val="002060"/>
                </a:solidFill>
              </a:rPr>
              <a:t>1</a:t>
            </a:r>
            <a:r>
              <a:rPr lang="zh-CN" altLang="en-US" sz="2400" b="1" dirty="0">
                <a:solidFill>
                  <a:srgbClr val="002060"/>
                </a:solidFill>
              </a:rPr>
              <a:t>，加补偿， </a:t>
            </a:r>
            <a:r>
              <a:rPr lang="en-US" altLang="zh-CN" sz="2400" b="1" dirty="0" err="1">
                <a:solidFill>
                  <a:srgbClr val="002060"/>
                </a:solidFill>
              </a:rPr>
              <a:t>Uc</a:t>
            </a:r>
            <a:r>
              <a:rPr lang="en-US" altLang="zh-CN" sz="2400" b="1" dirty="0">
                <a:solidFill>
                  <a:srgbClr val="002060"/>
                </a:solidFill>
              </a:rPr>
              <a:t> </a:t>
            </a:r>
            <a:r>
              <a:rPr lang="zh-CN" altLang="en-US" sz="2400" b="1" dirty="0">
                <a:solidFill>
                  <a:srgbClr val="002060"/>
                </a:solidFill>
              </a:rPr>
              <a:t>＝ </a:t>
            </a:r>
            <a:r>
              <a:rPr lang="en-US" altLang="zh-CN" sz="2400" b="1" dirty="0">
                <a:solidFill>
                  <a:srgbClr val="002060"/>
                </a:solidFill>
              </a:rPr>
              <a:t>Un  </a:t>
            </a:r>
            <a:r>
              <a:rPr lang="zh-CN" altLang="en-US" sz="2400" b="1" dirty="0">
                <a:solidFill>
                  <a:srgbClr val="002060"/>
                </a:solidFill>
              </a:rPr>
              <a:t>＋ </a:t>
            </a:r>
            <a:r>
              <a:rPr lang="en-US" altLang="zh-CN" sz="2400" b="1" dirty="0">
                <a:solidFill>
                  <a:srgbClr val="002060"/>
                </a:solidFill>
              </a:rPr>
              <a:t>OCV</a:t>
            </a:r>
          </a:p>
          <a:p>
            <a:pPr>
              <a:buFont typeface="Wingdings" pitchFamily="2" charset="2"/>
              <a:buNone/>
            </a:pPr>
            <a:r>
              <a:rPr lang="en-US" altLang="zh-CN" sz="2400" b="1" dirty="0">
                <a:solidFill>
                  <a:srgbClr val="002060"/>
                </a:solidFill>
              </a:rPr>
              <a:t>	OCM </a:t>
            </a:r>
            <a:r>
              <a:rPr lang="zh-CN" altLang="en-US" sz="2400" b="1" dirty="0">
                <a:solidFill>
                  <a:srgbClr val="002060"/>
                </a:solidFill>
              </a:rPr>
              <a:t>＝ </a:t>
            </a:r>
            <a:r>
              <a:rPr lang="en-US" altLang="zh-CN" sz="2400" b="1" dirty="0">
                <a:solidFill>
                  <a:srgbClr val="002060"/>
                </a:solidFill>
              </a:rPr>
              <a:t>2</a:t>
            </a:r>
            <a:r>
              <a:rPr lang="zh-CN" altLang="en-US" sz="2400" b="1" dirty="0">
                <a:solidFill>
                  <a:srgbClr val="002060"/>
                </a:solidFill>
              </a:rPr>
              <a:t>，减补偿， </a:t>
            </a:r>
            <a:r>
              <a:rPr lang="en-US" altLang="zh-CN" sz="2400" b="1" dirty="0" err="1">
                <a:solidFill>
                  <a:srgbClr val="002060"/>
                </a:solidFill>
              </a:rPr>
              <a:t>Uc</a:t>
            </a:r>
            <a:r>
              <a:rPr lang="en-US" altLang="zh-CN" sz="2400" b="1" dirty="0">
                <a:solidFill>
                  <a:srgbClr val="002060"/>
                </a:solidFill>
              </a:rPr>
              <a:t> </a:t>
            </a:r>
            <a:r>
              <a:rPr lang="zh-CN" altLang="en-US" sz="2400" b="1" dirty="0">
                <a:solidFill>
                  <a:srgbClr val="002060"/>
                </a:solidFill>
              </a:rPr>
              <a:t>＝ </a:t>
            </a:r>
            <a:r>
              <a:rPr lang="en-US" altLang="zh-CN" sz="2400" b="1" dirty="0">
                <a:solidFill>
                  <a:srgbClr val="002060"/>
                </a:solidFill>
              </a:rPr>
              <a:t>Un  </a:t>
            </a:r>
            <a:r>
              <a:rPr lang="zh-CN" altLang="en-US" sz="2400" b="1" dirty="0">
                <a:solidFill>
                  <a:srgbClr val="002060"/>
                </a:solidFill>
              </a:rPr>
              <a:t>－ </a:t>
            </a:r>
            <a:r>
              <a:rPr lang="en-US" altLang="zh-CN" sz="2400" b="1" dirty="0">
                <a:solidFill>
                  <a:srgbClr val="002060"/>
                </a:solidFill>
              </a:rPr>
              <a:t>OCV </a:t>
            </a:r>
          </a:p>
          <a:p>
            <a:pPr>
              <a:buFont typeface="Wingdings" pitchFamily="2" charset="2"/>
              <a:buNone/>
            </a:pPr>
            <a:r>
              <a:rPr lang="en-US" altLang="zh-CN" sz="2400" b="1" dirty="0">
                <a:solidFill>
                  <a:srgbClr val="002060"/>
                </a:solidFill>
              </a:rPr>
              <a:t>	OCM </a:t>
            </a:r>
            <a:r>
              <a:rPr lang="zh-CN" altLang="en-US" sz="2400" b="1" dirty="0">
                <a:solidFill>
                  <a:srgbClr val="002060"/>
                </a:solidFill>
              </a:rPr>
              <a:t>＝ </a:t>
            </a:r>
            <a:r>
              <a:rPr lang="en-US" altLang="zh-CN" sz="2400" b="1" dirty="0">
                <a:solidFill>
                  <a:srgbClr val="002060"/>
                </a:solidFill>
              </a:rPr>
              <a:t>3</a:t>
            </a:r>
            <a:r>
              <a:rPr lang="zh-CN" altLang="en-US" sz="2400" b="1" dirty="0">
                <a:solidFill>
                  <a:srgbClr val="002060"/>
                </a:solidFill>
              </a:rPr>
              <a:t>，置换补偿， </a:t>
            </a:r>
            <a:r>
              <a:rPr lang="en-US" altLang="zh-CN" sz="2400" b="1" dirty="0" err="1">
                <a:solidFill>
                  <a:srgbClr val="002060"/>
                </a:solidFill>
              </a:rPr>
              <a:t>Uc</a:t>
            </a:r>
            <a:r>
              <a:rPr lang="en-US" altLang="zh-CN" sz="2400" b="1" dirty="0">
                <a:solidFill>
                  <a:srgbClr val="002060"/>
                </a:solidFill>
              </a:rPr>
              <a:t> </a:t>
            </a:r>
            <a:r>
              <a:rPr lang="zh-CN" altLang="en-US" sz="2400" b="1" dirty="0">
                <a:solidFill>
                  <a:srgbClr val="002060"/>
                </a:solidFill>
              </a:rPr>
              <a:t>＝  </a:t>
            </a:r>
            <a:r>
              <a:rPr lang="en-US" altLang="zh-CN" sz="2400" b="1" dirty="0">
                <a:solidFill>
                  <a:srgbClr val="002060"/>
                </a:solidFill>
              </a:rPr>
              <a:t>OCV </a:t>
            </a:r>
          </a:p>
          <a:p>
            <a:pPr>
              <a:buFont typeface="Wingdings" pitchFamily="2" charset="2"/>
              <a:buNone/>
            </a:pPr>
            <a:endParaRPr lang="en-US" altLang="zh-CN" sz="2400" b="1" dirty="0">
              <a:solidFill>
                <a:srgbClr val="002060"/>
              </a:solidFill>
            </a:endParaRPr>
          </a:p>
          <a:p>
            <a:pPr>
              <a:buFont typeface="Wingdings" panose="05000000000000000000" pitchFamily="2" charset="2"/>
              <a:buChar char="Ø"/>
            </a:pPr>
            <a:r>
              <a:rPr lang="zh-CN" altLang="en-US" sz="2400" b="1" dirty="0">
                <a:solidFill>
                  <a:srgbClr val="002060"/>
                </a:solidFill>
              </a:rPr>
              <a:t>利用输出和输入补偿，可以扩大 </a:t>
            </a:r>
            <a:r>
              <a:rPr lang="en-US" altLang="zh-CN" sz="2400" b="1" dirty="0">
                <a:solidFill>
                  <a:srgbClr val="002060"/>
                </a:solidFill>
              </a:rPr>
              <a:t>PID </a:t>
            </a:r>
            <a:r>
              <a:rPr lang="zh-CN" altLang="en-US" sz="2400" b="1" dirty="0">
                <a:solidFill>
                  <a:srgbClr val="002060"/>
                </a:solidFill>
              </a:rPr>
              <a:t>控制功能，</a:t>
            </a:r>
            <a:r>
              <a:rPr lang="zh-CN" altLang="en-US" sz="2400" b="1" dirty="0">
                <a:solidFill>
                  <a:srgbClr val="C00000"/>
                </a:solidFill>
              </a:rPr>
              <a:t>以便组成复杂的 </a:t>
            </a:r>
            <a:r>
              <a:rPr lang="en-US" altLang="zh-CN" sz="2400" b="1" dirty="0">
                <a:solidFill>
                  <a:srgbClr val="C00000"/>
                </a:solidFill>
              </a:rPr>
              <a:t>PID </a:t>
            </a:r>
            <a:r>
              <a:rPr lang="zh-CN" altLang="en-US" sz="2400" b="1" dirty="0">
                <a:solidFill>
                  <a:srgbClr val="C00000"/>
                </a:solidFill>
              </a:rPr>
              <a:t>控制系统。</a:t>
            </a:r>
            <a:endParaRPr lang="zh-CN" altLang="en-US" sz="2400" b="1" dirty="0">
              <a:solidFill>
                <a:srgbClr val="002060"/>
              </a:solidFill>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95401" y="692696"/>
            <a:ext cx="7772400" cy="504056"/>
          </a:xfrm>
        </p:spPr>
        <p:txBody>
          <a:bodyPr/>
          <a:lstStyle/>
          <a:p>
            <a:pPr algn="l"/>
            <a:r>
              <a:rPr lang="en-US" altLang="zh-CN" sz="2800" b="1" dirty="0">
                <a:solidFill>
                  <a:srgbClr val="FF0000"/>
                </a:solidFill>
                <a:latin typeface="Times New Roman" pitchFamily="18" charset="0"/>
              </a:rPr>
              <a:t>(2) </a:t>
            </a:r>
            <a:r>
              <a:rPr lang="zh-CN" altLang="en-US" sz="2800" b="1" dirty="0">
                <a:solidFill>
                  <a:srgbClr val="FF0000"/>
                </a:solidFill>
                <a:latin typeface="Times New Roman" pitchFamily="18" charset="0"/>
              </a:rPr>
              <a:t>变化率限制</a:t>
            </a:r>
          </a:p>
        </p:txBody>
      </p:sp>
      <p:sp>
        <p:nvSpPr>
          <p:cNvPr id="56323" name="Rectangle 3"/>
          <p:cNvSpPr>
            <a:spLocks noGrp="1" noChangeArrowheads="1"/>
          </p:cNvSpPr>
          <p:nvPr>
            <p:ph idx="1"/>
          </p:nvPr>
        </p:nvSpPr>
        <p:spPr>
          <a:xfrm>
            <a:off x="467544" y="1125538"/>
            <a:ext cx="7772400" cy="1439862"/>
          </a:xfrm>
        </p:spPr>
        <p:txBody>
          <a:bodyPr/>
          <a:lstStyle/>
          <a:p>
            <a:pPr>
              <a:buFont typeface="Wingdings" pitchFamily="2" charset="2"/>
              <a:buNone/>
            </a:pPr>
            <a:r>
              <a:rPr lang="zh-CN" altLang="en-US" sz="3600" dirty="0">
                <a:solidFill>
                  <a:schemeClr val="bg2">
                    <a:lumMod val="75000"/>
                    <a:lumOff val="25000"/>
                  </a:schemeClr>
                </a:solidFill>
              </a:rPr>
              <a:t>	</a:t>
            </a:r>
            <a:r>
              <a:rPr lang="zh-CN" altLang="en-US" sz="2400" b="1" dirty="0">
                <a:solidFill>
                  <a:srgbClr val="002060"/>
                </a:solidFill>
              </a:rPr>
              <a:t>为了实现平稳操作，需要对控制量的变化率 </a:t>
            </a:r>
            <a:r>
              <a:rPr lang="en-US" altLang="zh-CN" sz="2400" b="1" dirty="0">
                <a:solidFill>
                  <a:srgbClr val="002060"/>
                </a:solidFill>
              </a:rPr>
              <a:t>MR </a:t>
            </a:r>
            <a:r>
              <a:rPr lang="zh-CN" altLang="en-US" sz="2400" b="1" dirty="0">
                <a:solidFill>
                  <a:srgbClr val="002060"/>
                </a:solidFill>
              </a:rPr>
              <a:t>加以限制。变化率的选取要适中，过小会使操作缓慢，过大则达不到限制的目的。</a:t>
            </a:r>
          </a:p>
        </p:txBody>
      </p:sp>
      <p:sp>
        <p:nvSpPr>
          <p:cNvPr id="56324" name="Rectangle 4"/>
          <p:cNvSpPr>
            <a:spLocks noChangeArrowheads="1"/>
          </p:cNvSpPr>
          <p:nvPr/>
        </p:nvSpPr>
        <p:spPr bwMode="auto">
          <a:xfrm>
            <a:off x="695109" y="2565400"/>
            <a:ext cx="7772400" cy="1058863"/>
          </a:xfrm>
          <a:prstGeom prst="rect">
            <a:avLst/>
          </a:prstGeom>
          <a:noFill/>
          <a:ln w="9525">
            <a:noFill/>
            <a:miter lim="800000"/>
            <a:headEnd/>
            <a:tailEnd/>
          </a:ln>
          <a:effectLst/>
        </p:spPr>
        <p:txBody>
          <a:bodyPr lIns="92075" tIns="46038" rIns="92075" bIns="46038" anchor="ctr"/>
          <a:lstStyle/>
          <a:p>
            <a:r>
              <a:rPr lang="en-US" altLang="zh-CN" sz="2800" b="1" dirty="0">
                <a:solidFill>
                  <a:srgbClr val="FF0000"/>
                </a:solidFill>
              </a:rPr>
              <a:t>(3) </a:t>
            </a:r>
            <a:r>
              <a:rPr lang="zh-CN" altLang="en-US" sz="2800" b="1" dirty="0">
                <a:solidFill>
                  <a:srgbClr val="FF0000"/>
                </a:solidFill>
              </a:rPr>
              <a:t>输出保持</a:t>
            </a:r>
          </a:p>
        </p:txBody>
      </p:sp>
      <p:sp>
        <p:nvSpPr>
          <p:cNvPr id="56325" name="Rectangle 5"/>
          <p:cNvSpPr>
            <a:spLocks noChangeArrowheads="1"/>
          </p:cNvSpPr>
          <p:nvPr/>
        </p:nvSpPr>
        <p:spPr bwMode="auto">
          <a:xfrm>
            <a:off x="685800" y="3461532"/>
            <a:ext cx="7772400" cy="2736552"/>
          </a:xfrm>
          <a:prstGeom prst="rect">
            <a:avLst/>
          </a:prstGeom>
          <a:noFill/>
          <a:ln w="9525">
            <a:noFill/>
            <a:miter lim="800000"/>
            <a:headEnd/>
            <a:tailEnd/>
          </a:ln>
          <a:effectLst/>
        </p:spPr>
        <p:txBody>
          <a:bodyPr/>
          <a:lstStyle/>
          <a:p>
            <a:pPr marL="342900" indent="-342900">
              <a:spcBef>
                <a:spcPct val="20000"/>
              </a:spcBef>
              <a:buClr>
                <a:schemeClr val="accent2"/>
              </a:buClr>
              <a:buSzPct val="80000"/>
              <a:buFont typeface="Wingdings" panose="05000000000000000000" pitchFamily="2" charset="2"/>
              <a:buChar char="Ø"/>
            </a:pPr>
            <a:r>
              <a:rPr lang="zh-CN" altLang="en-US" b="1" dirty="0">
                <a:solidFill>
                  <a:srgbClr val="002060"/>
                </a:solidFill>
              </a:rPr>
              <a:t>当软开关</a:t>
            </a:r>
            <a:r>
              <a:rPr lang="en-US" altLang="zh-CN" b="1" dirty="0">
                <a:solidFill>
                  <a:srgbClr val="002060"/>
                </a:solidFill>
              </a:rPr>
              <a:t>FH</a:t>
            </a:r>
            <a:r>
              <a:rPr lang="zh-CN" altLang="en-US" b="1" dirty="0">
                <a:solidFill>
                  <a:srgbClr val="002060"/>
                </a:solidFill>
              </a:rPr>
              <a:t>／</a:t>
            </a:r>
            <a:r>
              <a:rPr lang="en-US" altLang="zh-CN" b="1" dirty="0">
                <a:solidFill>
                  <a:srgbClr val="002060"/>
                </a:solidFill>
              </a:rPr>
              <a:t>NH</a:t>
            </a:r>
            <a:r>
              <a:rPr lang="zh-CN" altLang="en-US" b="1" dirty="0">
                <a:solidFill>
                  <a:srgbClr val="002060"/>
                </a:solidFill>
              </a:rPr>
              <a:t>切向</a:t>
            </a:r>
            <a:r>
              <a:rPr lang="en-US" altLang="zh-CN" b="1" dirty="0">
                <a:solidFill>
                  <a:srgbClr val="FF0000"/>
                </a:solidFill>
              </a:rPr>
              <a:t>NH</a:t>
            </a:r>
            <a:r>
              <a:rPr lang="zh-CN" altLang="en-US" b="1" dirty="0">
                <a:solidFill>
                  <a:srgbClr val="FF0000"/>
                </a:solidFill>
              </a:rPr>
              <a:t>位置时</a:t>
            </a:r>
            <a:r>
              <a:rPr lang="zh-CN" altLang="en-US" b="1" dirty="0">
                <a:solidFill>
                  <a:srgbClr val="002060"/>
                </a:solidFill>
              </a:rPr>
              <a:t>，现时刻的控制量 </a:t>
            </a:r>
            <a:r>
              <a:rPr lang="en-US" altLang="zh-CN" b="1" dirty="0">
                <a:solidFill>
                  <a:srgbClr val="002060"/>
                </a:solidFill>
              </a:rPr>
              <a:t>U(k) </a:t>
            </a:r>
            <a:r>
              <a:rPr lang="zh-CN" altLang="en-US" b="1" dirty="0">
                <a:solidFill>
                  <a:srgbClr val="002060"/>
                </a:solidFill>
              </a:rPr>
              <a:t>等于前一时刻的控制量 </a:t>
            </a:r>
            <a:r>
              <a:rPr lang="en-US" altLang="zh-CN" b="1" dirty="0">
                <a:solidFill>
                  <a:srgbClr val="002060"/>
                </a:solidFill>
              </a:rPr>
              <a:t>U(k - 1) </a:t>
            </a:r>
            <a:r>
              <a:rPr lang="zh-CN" altLang="en-US" b="1" dirty="0">
                <a:solidFill>
                  <a:srgbClr val="002060"/>
                </a:solidFill>
              </a:rPr>
              <a:t>，也就是说，输出控制量保持不变。</a:t>
            </a:r>
            <a:endParaRPr lang="en-US" altLang="zh-CN" b="1" dirty="0">
              <a:solidFill>
                <a:srgbClr val="002060"/>
              </a:solidFill>
            </a:endParaRPr>
          </a:p>
          <a:p>
            <a:pPr marL="342900" indent="-342900">
              <a:spcBef>
                <a:spcPct val="20000"/>
              </a:spcBef>
              <a:buClr>
                <a:schemeClr val="accent2"/>
              </a:buClr>
              <a:buSzPct val="80000"/>
              <a:buFont typeface="Wingdings" panose="05000000000000000000" pitchFamily="2" charset="2"/>
              <a:buChar char="Ø"/>
            </a:pPr>
            <a:r>
              <a:rPr lang="zh-CN" altLang="en-US" b="1" dirty="0">
                <a:solidFill>
                  <a:srgbClr val="002060"/>
                </a:solidFill>
              </a:rPr>
              <a:t>当软开关</a:t>
            </a:r>
            <a:r>
              <a:rPr lang="en-US" altLang="zh-CN" b="1" dirty="0">
                <a:solidFill>
                  <a:srgbClr val="002060"/>
                </a:solidFill>
              </a:rPr>
              <a:t>FH</a:t>
            </a:r>
            <a:r>
              <a:rPr lang="zh-CN" altLang="en-US" b="1" dirty="0">
                <a:solidFill>
                  <a:srgbClr val="002060"/>
                </a:solidFill>
              </a:rPr>
              <a:t>／</a:t>
            </a:r>
            <a:r>
              <a:rPr lang="en-US" altLang="zh-CN" b="1" dirty="0">
                <a:solidFill>
                  <a:srgbClr val="002060"/>
                </a:solidFill>
              </a:rPr>
              <a:t>NH</a:t>
            </a:r>
            <a:r>
              <a:rPr lang="zh-CN" altLang="en-US" b="1" dirty="0">
                <a:solidFill>
                  <a:srgbClr val="002060"/>
                </a:solidFill>
              </a:rPr>
              <a:t>切向</a:t>
            </a:r>
            <a:r>
              <a:rPr lang="en-US" altLang="zh-CN" b="1" dirty="0">
                <a:solidFill>
                  <a:srgbClr val="FF0000"/>
                </a:solidFill>
              </a:rPr>
              <a:t>FH</a:t>
            </a:r>
            <a:r>
              <a:rPr lang="zh-CN" altLang="en-US" b="1" dirty="0">
                <a:solidFill>
                  <a:srgbClr val="FF0000"/>
                </a:solidFill>
              </a:rPr>
              <a:t>位置时</a:t>
            </a:r>
            <a:r>
              <a:rPr lang="zh-CN" altLang="en-US" b="1" dirty="0">
                <a:solidFill>
                  <a:srgbClr val="002060"/>
                </a:solidFill>
              </a:rPr>
              <a:t>，又恢复正常输出方式。</a:t>
            </a:r>
            <a:endParaRPr lang="en-US" altLang="zh-CN" b="1" dirty="0">
              <a:solidFill>
                <a:srgbClr val="002060"/>
              </a:solidFill>
            </a:endParaRPr>
          </a:p>
          <a:p>
            <a:pPr marL="342900" indent="-342900">
              <a:spcBef>
                <a:spcPct val="20000"/>
              </a:spcBef>
              <a:buClr>
                <a:schemeClr val="accent2"/>
              </a:buClr>
              <a:buSzPct val="80000"/>
              <a:buFont typeface="Wingdings" panose="05000000000000000000" pitchFamily="2" charset="2"/>
              <a:buChar char="Ø"/>
            </a:pPr>
            <a:r>
              <a:rPr lang="zh-CN" altLang="en-US" b="1" dirty="0">
                <a:solidFill>
                  <a:srgbClr val="002060"/>
                </a:solidFill>
              </a:rPr>
              <a:t>软开关</a:t>
            </a:r>
            <a:r>
              <a:rPr lang="en-US" altLang="zh-CN" b="1" dirty="0">
                <a:solidFill>
                  <a:srgbClr val="002060"/>
                </a:solidFill>
              </a:rPr>
              <a:t>FH</a:t>
            </a:r>
            <a:r>
              <a:rPr lang="zh-CN" altLang="en-US" b="1" dirty="0">
                <a:solidFill>
                  <a:srgbClr val="002060"/>
                </a:solidFill>
              </a:rPr>
              <a:t>／</a:t>
            </a:r>
            <a:r>
              <a:rPr lang="en-US" altLang="zh-CN" b="1" dirty="0">
                <a:solidFill>
                  <a:srgbClr val="002060"/>
                </a:solidFill>
              </a:rPr>
              <a:t>NH</a:t>
            </a:r>
            <a:r>
              <a:rPr lang="zh-CN" altLang="en-US" b="1" dirty="0">
                <a:solidFill>
                  <a:srgbClr val="002060"/>
                </a:solidFill>
              </a:rPr>
              <a:t>状态一般来自系统安全报警开关。</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39552" y="1124744"/>
            <a:ext cx="7772400" cy="576064"/>
          </a:xfrm>
        </p:spPr>
        <p:txBody>
          <a:bodyPr/>
          <a:lstStyle/>
          <a:p>
            <a:pPr algn="l"/>
            <a:r>
              <a:rPr lang="en-US" altLang="zh-CN" sz="2800" b="1" dirty="0">
                <a:solidFill>
                  <a:srgbClr val="FF0000"/>
                </a:solidFill>
              </a:rPr>
              <a:t>(4) </a:t>
            </a:r>
            <a:r>
              <a:rPr lang="zh-CN" altLang="en-US" sz="2800" b="1" dirty="0">
                <a:solidFill>
                  <a:srgbClr val="FF0000"/>
                </a:solidFill>
              </a:rPr>
              <a:t>安全输出</a:t>
            </a:r>
          </a:p>
        </p:txBody>
      </p:sp>
      <p:sp>
        <p:nvSpPr>
          <p:cNvPr id="57347" name="Rectangle 3"/>
          <p:cNvSpPr>
            <a:spLocks noGrp="1" noChangeArrowheads="1"/>
          </p:cNvSpPr>
          <p:nvPr>
            <p:ph idx="1"/>
          </p:nvPr>
        </p:nvSpPr>
        <p:spPr>
          <a:xfrm>
            <a:off x="323528" y="2276872"/>
            <a:ext cx="8496176" cy="2448272"/>
          </a:xfrm>
        </p:spPr>
        <p:txBody>
          <a:bodyPr/>
          <a:lstStyle/>
          <a:p>
            <a:pPr>
              <a:buFont typeface="Wingdings" panose="05000000000000000000" pitchFamily="2" charset="2"/>
              <a:buChar char="Ø"/>
            </a:pPr>
            <a:r>
              <a:rPr lang="zh-CN" altLang="en-US" sz="2400" b="1" dirty="0">
                <a:solidFill>
                  <a:srgbClr val="002060"/>
                </a:solidFill>
              </a:rPr>
              <a:t>当软开关 </a:t>
            </a:r>
            <a:r>
              <a:rPr lang="en-US" altLang="zh-CN" sz="2400" b="1" dirty="0">
                <a:solidFill>
                  <a:srgbClr val="002060"/>
                </a:solidFill>
              </a:rPr>
              <a:t>FS</a:t>
            </a:r>
            <a:r>
              <a:rPr lang="zh-CN" altLang="en-US" sz="2400" b="1" dirty="0">
                <a:solidFill>
                  <a:srgbClr val="002060"/>
                </a:solidFill>
              </a:rPr>
              <a:t>／</a:t>
            </a:r>
            <a:r>
              <a:rPr lang="en-US" altLang="zh-CN" sz="2400" b="1" dirty="0">
                <a:solidFill>
                  <a:srgbClr val="002060"/>
                </a:solidFill>
              </a:rPr>
              <a:t>NS </a:t>
            </a:r>
            <a:r>
              <a:rPr lang="zh-CN" altLang="en-US" sz="2400" b="1" dirty="0">
                <a:solidFill>
                  <a:srgbClr val="002060"/>
                </a:solidFill>
              </a:rPr>
              <a:t>切向 </a:t>
            </a:r>
            <a:r>
              <a:rPr lang="en-US" altLang="zh-CN" sz="2400" b="1" dirty="0">
                <a:solidFill>
                  <a:srgbClr val="FF0000"/>
                </a:solidFill>
              </a:rPr>
              <a:t>NS </a:t>
            </a:r>
            <a:r>
              <a:rPr lang="zh-CN" altLang="en-US" sz="2400" b="1" dirty="0">
                <a:solidFill>
                  <a:srgbClr val="FF0000"/>
                </a:solidFill>
              </a:rPr>
              <a:t>位置时</a:t>
            </a:r>
            <a:r>
              <a:rPr lang="zh-CN" altLang="en-US" sz="2400" b="1" dirty="0">
                <a:solidFill>
                  <a:srgbClr val="002060"/>
                </a:solidFill>
              </a:rPr>
              <a:t>，现时刻的控制量等于预置的安全输出量</a:t>
            </a:r>
            <a:r>
              <a:rPr lang="en-US" altLang="zh-CN" sz="2400" b="1" dirty="0">
                <a:solidFill>
                  <a:srgbClr val="002060"/>
                </a:solidFill>
              </a:rPr>
              <a:t>MS</a:t>
            </a:r>
            <a:r>
              <a:rPr lang="zh-CN" altLang="en-US" sz="2400" b="1" dirty="0">
                <a:solidFill>
                  <a:srgbClr val="002060"/>
                </a:solidFill>
              </a:rPr>
              <a:t>。</a:t>
            </a:r>
            <a:endParaRPr lang="en-US" altLang="zh-CN" sz="2400" b="1" dirty="0">
              <a:solidFill>
                <a:srgbClr val="002060"/>
              </a:solidFill>
            </a:endParaRPr>
          </a:p>
          <a:p>
            <a:pPr>
              <a:buFont typeface="Wingdings" panose="05000000000000000000" pitchFamily="2" charset="2"/>
              <a:buChar char="Ø"/>
            </a:pPr>
            <a:endParaRPr lang="en-US" altLang="zh-CN" sz="2400" b="1" dirty="0">
              <a:solidFill>
                <a:srgbClr val="002060"/>
              </a:solidFill>
            </a:endParaRPr>
          </a:p>
          <a:p>
            <a:pPr>
              <a:buFont typeface="Wingdings" panose="05000000000000000000" pitchFamily="2" charset="2"/>
              <a:buChar char="Ø"/>
            </a:pPr>
            <a:r>
              <a:rPr lang="zh-CN" altLang="en-US" sz="2400" b="1" dirty="0">
                <a:solidFill>
                  <a:srgbClr val="002060"/>
                </a:solidFill>
              </a:rPr>
              <a:t>当软开关 </a:t>
            </a:r>
            <a:r>
              <a:rPr lang="en-US" altLang="zh-CN" sz="2400" b="1" dirty="0">
                <a:solidFill>
                  <a:srgbClr val="002060"/>
                </a:solidFill>
              </a:rPr>
              <a:t>FS</a:t>
            </a:r>
            <a:r>
              <a:rPr lang="zh-CN" altLang="en-US" sz="2400" b="1" dirty="0">
                <a:solidFill>
                  <a:srgbClr val="002060"/>
                </a:solidFill>
              </a:rPr>
              <a:t>／</a:t>
            </a:r>
            <a:r>
              <a:rPr lang="en-US" altLang="zh-CN" sz="2400" b="1" dirty="0">
                <a:solidFill>
                  <a:srgbClr val="002060"/>
                </a:solidFill>
              </a:rPr>
              <a:t>NS </a:t>
            </a:r>
            <a:r>
              <a:rPr lang="zh-CN" altLang="en-US" sz="2400" b="1" dirty="0">
                <a:solidFill>
                  <a:srgbClr val="002060"/>
                </a:solidFill>
              </a:rPr>
              <a:t>切向 </a:t>
            </a:r>
            <a:r>
              <a:rPr lang="en-US" altLang="zh-CN" sz="2400" b="1" dirty="0">
                <a:solidFill>
                  <a:srgbClr val="FF0000"/>
                </a:solidFill>
              </a:rPr>
              <a:t>FS </a:t>
            </a:r>
            <a:r>
              <a:rPr lang="zh-CN" altLang="en-US" sz="2400" b="1" dirty="0">
                <a:solidFill>
                  <a:srgbClr val="FF0000"/>
                </a:solidFill>
              </a:rPr>
              <a:t>位置时</a:t>
            </a:r>
            <a:r>
              <a:rPr lang="zh-CN" altLang="en-US" sz="2400" b="1" dirty="0">
                <a:solidFill>
                  <a:srgbClr val="002060"/>
                </a:solidFill>
              </a:rPr>
              <a:t>，又恢复正常输出方式。软开关 </a:t>
            </a:r>
            <a:r>
              <a:rPr lang="en-US" altLang="zh-CN" sz="2400" b="1" dirty="0">
                <a:solidFill>
                  <a:srgbClr val="002060"/>
                </a:solidFill>
              </a:rPr>
              <a:t>FS</a:t>
            </a:r>
            <a:r>
              <a:rPr lang="zh-CN" altLang="en-US" sz="2400" b="1" dirty="0">
                <a:solidFill>
                  <a:srgbClr val="002060"/>
                </a:solidFill>
              </a:rPr>
              <a:t>／</a:t>
            </a:r>
            <a:r>
              <a:rPr lang="en-US" altLang="zh-CN" sz="2400" b="1" dirty="0">
                <a:solidFill>
                  <a:srgbClr val="002060"/>
                </a:solidFill>
              </a:rPr>
              <a:t>NS </a:t>
            </a:r>
            <a:r>
              <a:rPr lang="zh-CN" altLang="en-US" sz="2400" b="1" dirty="0">
                <a:solidFill>
                  <a:srgbClr val="002060"/>
                </a:solidFill>
              </a:rPr>
              <a:t>状态一般来自系统安全报警开关。</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9552" y="1124744"/>
            <a:ext cx="7772400" cy="576064"/>
          </a:xfrm>
        </p:spPr>
        <p:txBody>
          <a:bodyPr/>
          <a:lstStyle/>
          <a:p>
            <a:pPr algn="l"/>
            <a:r>
              <a:rPr lang="zh-CN" altLang="en-US" sz="2800" b="1" dirty="0">
                <a:solidFill>
                  <a:srgbClr val="C00000"/>
                </a:solidFill>
              </a:rPr>
              <a:t>控制量处理数据区需要存放</a:t>
            </a:r>
          </a:p>
        </p:txBody>
      </p:sp>
      <p:sp>
        <p:nvSpPr>
          <p:cNvPr id="58371" name="Rectangle 3"/>
          <p:cNvSpPr>
            <a:spLocks noGrp="1" noChangeArrowheads="1"/>
          </p:cNvSpPr>
          <p:nvPr>
            <p:ph idx="1"/>
          </p:nvPr>
        </p:nvSpPr>
        <p:spPr>
          <a:xfrm>
            <a:off x="539552" y="2057400"/>
            <a:ext cx="7772400" cy="2743200"/>
          </a:xfrm>
        </p:spPr>
        <p:txBody>
          <a:bodyPr/>
          <a:lstStyle/>
          <a:p>
            <a:pPr>
              <a:buFont typeface="Wingdings" panose="05000000000000000000" pitchFamily="2" charset="2"/>
              <a:buChar char="Ø"/>
            </a:pPr>
            <a:r>
              <a:rPr lang="zh-CN" altLang="en-US" sz="2400" b="1" dirty="0">
                <a:solidFill>
                  <a:srgbClr val="002060"/>
                </a:solidFill>
              </a:rPr>
              <a:t>输出补偿量 </a:t>
            </a:r>
            <a:r>
              <a:rPr lang="en-US" altLang="zh-CN" sz="2400" b="1" dirty="0">
                <a:solidFill>
                  <a:srgbClr val="002060"/>
                </a:solidFill>
              </a:rPr>
              <a:t>OCV</a:t>
            </a:r>
            <a:endParaRPr lang="zh-CN" altLang="en-US" sz="2400" b="1" dirty="0">
              <a:solidFill>
                <a:srgbClr val="002060"/>
              </a:solidFill>
            </a:endParaRPr>
          </a:p>
          <a:p>
            <a:pPr>
              <a:buFont typeface="Wingdings" panose="05000000000000000000" pitchFamily="2" charset="2"/>
              <a:buChar char="Ø"/>
            </a:pPr>
            <a:r>
              <a:rPr lang="zh-CN" altLang="en-US" sz="2400" b="1" dirty="0">
                <a:solidFill>
                  <a:srgbClr val="002060"/>
                </a:solidFill>
              </a:rPr>
              <a:t>补偿方式 </a:t>
            </a:r>
            <a:r>
              <a:rPr lang="en-US" altLang="zh-CN" sz="2400" b="1" dirty="0">
                <a:solidFill>
                  <a:srgbClr val="002060"/>
                </a:solidFill>
              </a:rPr>
              <a:t>OCM</a:t>
            </a:r>
            <a:endParaRPr lang="zh-CN" altLang="en-US" sz="2400" b="1" dirty="0">
              <a:solidFill>
                <a:srgbClr val="002060"/>
              </a:solidFill>
            </a:endParaRPr>
          </a:p>
          <a:p>
            <a:pPr>
              <a:buFont typeface="Wingdings" panose="05000000000000000000" pitchFamily="2" charset="2"/>
              <a:buChar char="Ø"/>
            </a:pPr>
            <a:r>
              <a:rPr lang="zh-CN" altLang="en-US" sz="2400" b="1" dirty="0">
                <a:solidFill>
                  <a:srgbClr val="002060"/>
                </a:solidFill>
              </a:rPr>
              <a:t>变化率限制值 </a:t>
            </a:r>
            <a:r>
              <a:rPr lang="en-US" altLang="zh-CN" sz="2400" b="1" dirty="0">
                <a:solidFill>
                  <a:srgbClr val="002060"/>
                </a:solidFill>
              </a:rPr>
              <a:t>MR</a:t>
            </a:r>
            <a:endParaRPr lang="zh-CN" altLang="en-US" sz="2400" b="1" dirty="0">
              <a:solidFill>
                <a:srgbClr val="002060"/>
              </a:solidFill>
            </a:endParaRPr>
          </a:p>
          <a:p>
            <a:pPr>
              <a:buFont typeface="Wingdings" panose="05000000000000000000" pitchFamily="2" charset="2"/>
              <a:buChar char="Ø"/>
            </a:pPr>
            <a:r>
              <a:rPr lang="zh-CN" altLang="en-US" sz="2400" b="1" dirty="0">
                <a:solidFill>
                  <a:srgbClr val="002060"/>
                </a:solidFill>
              </a:rPr>
              <a:t>软开关 </a:t>
            </a:r>
            <a:r>
              <a:rPr lang="en-US" altLang="zh-CN" sz="2400" b="1" dirty="0">
                <a:solidFill>
                  <a:srgbClr val="002060"/>
                </a:solidFill>
              </a:rPr>
              <a:t>FH</a:t>
            </a:r>
            <a:r>
              <a:rPr lang="zh-CN" altLang="en-US" sz="2400" b="1" dirty="0">
                <a:solidFill>
                  <a:srgbClr val="002060"/>
                </a:solidFill>
              </a:rPr>
              <a:t>／</a:t>
            </a:r>
            <a:r>
              <a:rPr lang="en-US" altLang="zh-CN" sz="2400" b="1" dirty="0">
                <a:solidFill>
                  <a:srgbClr val="002060"/>
                </a:solidFill>
              </a:rPr>
              <a:t>NH </a:t>
            </a:r>
            <a:r>
              <a:rPr lang="zh-CN" altLang="en-US" sz="2400" b="1" dirty="0">
                <a:solidFill>
                  <a:srgbClr val="002060"/>
                </a:solidFill>
              </a:rPr>
              <a:t>和 </a:t>
            </a:r>
            <a:r>
              <a:rPr lang="en-US" altLang="zh-CN" sz="2400" b="1" dirty="0">
                <a:solidFill>
                  <a:srgbClr val="002060"/>
                </a:solidFill>
              </a:rPr>
              <a:t>FS</a:t>
            </a:r>
            <a:r>
              <a:rPr lang="zh-CN" altLang="en-US" sz="2400" b="1" dirty="0">
                <a:solidFill>
                  <a:srgbClr val="002060"/>
                </a:solidFill>
              </a:rPr>
              <a:t>／</a:t>
            </a:r>
            <a:r>
              <a:rPr lang="en-US" altLang="zh-CN" sz="2400" b="1" dirty="0">
                <a:solidFill>
                  <a:srgbClr val="002060"/>
                </a:solidFill>
              </a:rPr>
              <a:t>NS</a:t>
            </a:r>
            <a:endParaRPr lang="zh-CN" altLang="en-US" sz="2400" b="1" dirty="0">
              <a:solidFill>
                <a:srgbClr val="002060"/>
              </a:solidFill>
            </a:endParaRPr>
          </a:p>
          <a:p>
            <a:pPr>
              <a:buFont typeface="Wingdings" panose="05000000000000000000" pitchFamily="2" charset="2"/>
              <a:buChar char="Ø"/>
            </a:pPr>
            <a:r>
              <a:rPr lang="zh-CN" altLang="en-US" sz="2400" b="1" dirty="0">
                <a:solidFill>
                  <a:srgbClr val="002060"/>
                </a:solidFill>
              </a:rPr>
              <a:t>安全输出量 </a:t>
            </a:r>
            <a:r>
              <a:rPr lang="en-US" altLang="zh-CN" sz="2400" b="1" dirty="0">
                <a:solidFill>
                  <a:srgbClr val="002060"/>
                </a:solidFill>
              </a:rPr>
              <a:t>MS</a:t>
            </a:r>
            <a:endParaRPr lang="zh-CN" altLang="en-US" sz="2400" b="1" dirty="0">
              <a:solidFill>
                <a:srgbClr val="002060"/>
              </a:solidFill>
            </a:endParaRPr>
          </a:p>
          <a:p>
            <a:pPr>
              <a:buFont typeface="Wingdings" panose="05000000000000000000" pitchFamily="2" charset="2"/>
              <a:buChar char="Ø"/>
            </a:pPr>
            <a:r>
              <a:rPr lang="zh-CN" altLang="en-US" sz="2400" b="1" dirty="0">
                <a:solidFill>
                  <a:srgbClr val="002060"/>
                </a:solidFill>
              </a:rPr>
              <a:t>控制量</a:t>
            </a:r>
            <a:r>
              <a:rPr lang="en-US" altLang="zh-CN" sz="2400" b="1" dirty="0">
                <a:solidFill>
                  <a:srgbClr val="002060"/>
                </a:solidFill>
              </a:rPr>
              <a:t>CMV</a:t>
            </a:r>
            <a:endParaRPr lang="zh-CN" altLang="en-US" sz="2400" b="1" dirty="0">
              <a:solidFill>
                <a:srgbClr val="002060"/>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sz="half" idx="1"/>
          </p:nvPr>
        </p:nvSpPr>
        <p:spPr>
          <a:xfrm>
            <a:off x="539750" y="908720"/>
            <a:ext cx="8280400" cy="5544468"/>
          </a:xfrm>
        </p:spPr>
        <p:txBody>
          <a:bodyPr/>
          <a:lstStyle/>
          <a:p>
            <a:pPr marL="0" indent="0" eaLnBrk="1" hangingPunct="1">
              <a:buNone/>
            </a:pPr>
            <a:r>
              <a:rPr lang="zh-CN" altLang="en-US" sz="2400" b="1" dirty="0">
                <a:solidFill>
                  <a:srgbClr val="FF0000"/>
                </a:solidFill>
                <a:latin typeface="+mn-ea"/>
                <a:cs typeface="楷体_GB2312"/>
              </a:rPr>
              <a:t>有效偏差法</a:t>
            </a:r>
            <a:r>
              <a:rPr lang="zh-CN" altLang="en-US" sz="2400" b="1" dirty="0">
                <a:solidFill>
                  <a:srgbClr val="002060"/>
                </a:solidFill>
                <a:latin typeface="+mn-ea"/>
                <a:cs typeface="楷体_GB2312"/>
              </a:rPr>
              <a:t>的基本思想：当算出的控制量超出限制范围时，将相当于这一控制量的偏差值作为有效偏差值进行积分，而不是将实际偏差值进行积分。</a:t>
            </a:r>
          </a:p>
          <a:p>
            <a:pPr eaLnBrk="1" hangingPunct="1">
              <a:buFont typeface="Wingdings" panose="05000000000000000000" pitchFamily="2" charset="2"/>
              <a:buChar char="p"/>
            </a:pPr>
            <a:endParaRPr lang="zh-CN" altLang="en-US" sz="2400" b="1" dirty="0">
              <a:solidFill>
                <a:srgbClr val="002060"/>
              </a:solidFill>
              <a:latin typeface="+mn-ea"/>
              <a:cs typeface="楷体_GB2312"/>
            </a:endParaRPr>
          </a:p>
          <a:p>
            <a:pPr eaLnBrk="1" hangingPunct="1">
              <a:buFont typeface="Wingdings" panose="05000000000000000000" pitchFamily="2" charset="2"/>
              <a:buChar char="p"/>
            </a:pPr>
            <a:r>
              <a:rPr lang="zh-CN" altLang="en-US" sz="2400" b="1" dirty="0">
                <a:solidFill>
                  <a:srgbClr val="002060"/>
                </a:solidFill>
                <a:latin typeface="+mn-ea"/>
                <a:cs typeface="楷体_GB2312"/>
              </a:rPr>
              <a:t>当实际控制量</a:t>
            </a:r>
            <a:r>
              <a:rPr lang="en-US" altLang="zh-CN" sz="2400" b="1" dirty="0">
                <a:solidFill>
                  <a:srgbClr val="002060"/>
                </a:solidFill>
                <a:latin typeface="+mn-ea"/>
                <a:cs typeface="楷体_GB2312"/>
              </a:rPr>
              <a:t>u(k)&gt;</a:t>
            </a:r>
            <a:r>
              <a:rPr lang="en-US" altLang="zh-CN" sz="2400" b="1" dirty="0" err="1">
                <a:solidFill>
                  <a:srgbClr val="002060"/>
                </a:solidFill>
                <a:latin typeface="+mn-ea"/>
                <a:cs typeface="楷体_GB2312"/>
              </a:rPr>
              <a:t>u</a:t>
            </a:r>
            <a:r>
              <a:rPr lang="en-US" altLang="zh-CN" sz="2400" b="1" baseline="-25000" dirty="0" err="1">
                <a:solidFill>
                  <a:srgbClr val="002060"/>
                </a:solidFill>
                <a:latin typeface="+mn-ea"/>
                <a:cs typeface="楷体_GB2312"/>
              </a:rPr>
              <a:t>max</a:t>
            </a:r>
            <a:r>
              <a:rPr lang="zh-CN" altLang="en-US" sz="2400" b="1" dirty="0">
                <a:solidFill>
                  <a:srgbClr val="002060"/>
                </a:solidFill>
                <a:latin typeface="+mn-ea"/>
                <a:cs typeface="楷体_GB2312"/>
              </a:rPr>
              <a:t>，</a:t>
            </a:r>
            <a:r>
              <a:rPr lang="en-US" altLang="zh-CN" sz="2400" b="1" dirty="0">
                <a:solidFill>
                  <a:srgbClr val="002060"/>
                </a:solidFill>
                <a:latin typeface="+mn-ea"/>
                <a:cs typeface="楷体_GB2312"/>
              </a:rPr>
              <a:t>u(k</a:t>
            </a:r>
            <a:r>
              <a:rPr lang="en-US" altLang="zh-CN" sz="2400" b="1" dirty="0" smtClean="0">
                <a:solidFill>
                  <a:srgbClr val="002060"/>
                </a:solidFill>
                <a:latin typeface="+mn-ea"/>
                <a:cs typeface="楷体_GB2312"/>
              </a:rPr>
              <a:t>)= u*=</a:t>
            </a:r>
            <a:r>
              <a:rPr lang="en-US" altLang="zh-CN" sz="2400" b="1" dirty="0" err="1">
                <a:solidFill>
                  <a:srgbClr val="002060"/>
                </a:solidFill>
                <a:latin typeface="+mn-ea"/>
                <a:cs typeface="楷体_GB2312"/>
              </a:rPr>
              <a:t>u</a:t>
            </a:r>
            <a:r>
              <a:rPr lang="en-US" altLang="zh-CN" sz="2400" b="1" baseline="-25000" dirty="0" err="1">
                <a:solidFill>
                  <a:srgbClr val="002060"/>
                </a:solidFill>
                <a:latin typeface="+mn-ea"/>
                <a:cs typeface="楷体_GB2312"/>
              </a:rPr>
              <a:t>max</a:t>
            </a:r>
            <a:r>
              <a:rPr lang="zh-CN" altLang="en-US" sz="2400" b="1" dirty="0">
                <a:solidFill>
                  <a:srgbClr val="002060"/>
                </a:solidFill>
                <a:latin typeface="+mn-ea"/>
                <a:cs typeface="楷体_GB2312"/>
              </a:rPr>
              <a:t>；</a:t>
            </a:r>
          </a:p>
          <a:p>
            <a:pPr eaLnBrk="1" hangingPunct="1">
              <a:buFont typeface="Wingdings" panose="05000000000000000000" pitchFamily="2" charset="2"/>
              <a:buChar char="p"/>
            </a:pPr>
            <a:r>
              <a:rPr lang="zh-CN" altLang="en-US" sz="2400" b="1" dirty="0">
                <a:solidFill>
                  <a:srgbClr val="002060"/>
                </a:solidFill>
                <a:latin typeface="+mn-ea"/>
                <a:cs typeface="楷体_GB2312"/>
              </a:rPr>
              <a:t>当实际控制量</a:t>
            </a:r>
            <a:r>
              <a:rPr lang="en-US" altLang="zh-CN" sz="2400" b="1" dirty="0">
                <a:solidFill>
                  <a:srgbClr val="002060"/>
                </a:solidFill>
                <a:latin typeface="+mn-ea"/>
                <a:cs typeface="楷体_GB2312"/>
              </a:rPr>
              <a:t>u(k)&lt;</a:t>
            </a:r>
            <a:r>
              <a:rPr lang="en-US" altLang="zh-CN" sz="2400" b="1" dirty="0" err="1">
                <a:solidFill>
                  <a:srgbClr val="002060"/>
                </a:solidFill>
                <a:latin typeface="+mn-ea"/>
                <a:cs typeface="楷体_GB2312"/>
              </a:rPr>
              <a:t>u</a:t>
            </a:r>
            <a:r>
              <a:rPr lang="en-US" altLang="zh-CN" sz="2400" b="1" baseline="-25000" dirty="0" err="1">
                <a:solidFill>
                  <a:srgbClr val="002060"/>
                </a:solidFill>
                <a:latin typeface="+mn-ea"/>
                <a:cs typeface="楷体_GB2312"/>
              </a:rPr>
              <a:t>min</a:t>
            </a:r>
            <a:r>
              <a:rPr lang="zh-CN" altLang="en-US" sz="2400" b="1" dirty="0">
                <a:solidFill>
                  <a:srgbClr val="002060"/>
                </a:solidFill>
                <a:latin typeface="+mn-ea"/>
                <a:cs typeface="楷体_GB2312"/>
              </a:rPr>
              <a:t>，</a:t>
            </a:r>
            <a:r>
              <a:rPr lang="en-US" altLang="zh-CN" sz="2400" b="1" dirty="0">
                <a:solidFill>
                  <a:srgbClr val="002060"/>
                </a:solidFill>
                <a:latin typeface="+mn-ea"/>
                <a:cs typeface="楷体_GB2312"/>
              </a:rPr>
              <a:t>u(k)= u*=</a:t>
            </a:r>
            <a:r>
              <a:rPr lang="en-US" altLang="zh-CN" sz="2400" b="1" dirty="0" err="1">
                <a:solidFill>
                  <a:srgbClr val="002060"/>
                </a:solidFill>
                <a:latin typeface="+mn-ea"/>
                <a:cs typeface="楷体_GB2312"/>
              </a:rPr>
              <a:t>u</a:t>
            </a:r>
            <a:r>
              <a:rPr lang="en-US" altLang="zh-CN" sz="2400" b="1" baseline="-25000" dirty="0" err="1">
                <a:solidFill>
                  <a:srgbClr val="002060"/>
                </a:solidFill>
                <a:latin typeface="+mn-ea"/>
                <a:cs typeface="楷体_GB2312"/>
              </a:rPr>
              <a:t>min</a:t>
            </a:r>
            <a:r>
              <a:rPr lang="zh-CN" altLang="en-US" sz="2400" b="1" dirty="0">
                <a:solidFill>
                  <a:srgbClr val="002060"/>
                </a:solidFill>
                <a:latin typeface="+mn-ea"/>
                <a:cs typeface="楷体_GB2312"/>
              </a:rPr>
              <a:t>；</a:t>
            </a:r>
          </a:p>
          <a:p>
            <a:pPr marL="0" indent="0" eaLnBrk="1" hangingPunct="1">
              <a:buNone/>
            </a:pPr>
            <a:r>
              <a:rPr lang="zh-CN" altLang="en-US" sz="2400" b="1" dirty="0">
                <a:solidFill>
                  <a:srgbClr val="002060"/>
                </a:solidFill>
                <a:latin typeface="+mn-ea"/>
                <a:cs typeface="楷体_GB2312"/>
              </a:rPr>
              <a:t>      则，反推出有效偏差为：</a:t>
            </a:r>
          </a:p>
          <a:p>
            <a:pPr eaLnBrk="1" hangingPunct="1">
              <a:buFont typeface="Wingdings" panose="05000000000000000000" pitchFamily="2" charset="2"/>
              <a:buChar char="p"/>
            </a:pPr>
            <a:endParaRPr lang="zh-CN" altLang="en-US" sz="2400" b="1" dirty="0">
              <a:solidFill>
                <a:schemeClr val="bg2">
                  <a:lumMod val="75000"/>
                  <a:lumOff val="25000"/>
                </a:schemeClr>
              </a:solidFill>
              <a:latin typeface="+mn-ea"/>
              <a:cs typeface="楷体_GB2312"/>
            </a:endParaRPr>
          </a:p>
          <a:p>
            <a:pPr eaLnBrk="1" hangingPunct="1">
              <a:buFont typeface="Wingdings" panose="05000000000000000000" pitchFamily="2" charset="2"/>
              <a:buChar char="p"/>
            </a:pPr>
            <a:endParaRPr lang="zh-CN" altLang="en-US" sz="2400" b="1" dirty="0">
              <a:solidFill>
                <a:schemeClr val="bg2">
                  <a:lumMod val="75000"/>
                  <a:lumOff val="25000"/>
                </a:schemeClr>
              </a:solidFill>
              <a:latin typeface="+mn-ea"/>
              <a:cs typeface="楷体_GB2312"/>
            </a:endParaRPr>
          </a:p>
          <a:p>
            <a:pPr eaLnBrk="1" hangingPunct="1">
              <a:buFont typeface="Wingdings" panose="05000000000000000000" pitchFamily="2" charset="2"/>
              <a:buChar char="p"/>
            </a:pPr>
            <a:endParaRPr lang="zh-CN" altLang="en-US" sz="2400" b="1" dirty="0">
              <a:solidFill>
                <a:schemeClr val="bg2">
                  <a:lumMod val="75000"/>
                  <a:lumOff val="25000"/>
                </a:schemeClr>
              </a:solidFill>
              <a:latin typeface="+mn-ea"/>
              <a:cs typeface="楷体_GB2312"/>
            </a:endParaRPr>
          </a:p>
          <a:p>
            <a:pPr eaLnBrk="1" hangingPunct="1">
              <a:buFont typeface="Wingdings" panose="05000000000000000000" pitchFamily="2" charset="2"/>
              <a:buChar char="p"/>
            </a:pPr>
            <a:r>
              <a:rPr lang="zh-CN" altLang="en-US" sz="2400" b="1" dirty="0">
                <a:solidFill>
                  <a:srgbClr val="002060"/>
                </a:solidFill>
                <a:latin typeface="+mn-ea"/>
                <a:cs typeface="楷体_GB2312"/>
              </a:rPr>
              <a:t>实际</a:t>
            </a:r>
            <a:r>
              <a:rPr lang="en-US" altLang="zh-CN" sz="2400" b="1" dirty="0">
                <a:solidFill>
                  <a:srgbClr val="002060"/>
                </a:solidFill>
                <a:latin typeface="+mn-ea"/>
                <a:cs typeface="楷体_GB2312"/>
              </a:rPr>
              <a:t>PID</a:t>
            </a:r>
            <a:r>
              <a:rPr lang="zh-CN" altLang="en-US" sz="2400" b="1" dirty="0">
                <a:solidFill>
                  <a:srgbClr val="002060"/>
                </a:solidFill>
                <a:latin typeface="+mn-ea"/>
                <a:cs typeface="楷体_GB2312"/>
              </a:rPr>
              <a:t>运算时，则取有效偏差值进行计算</a:t>
            </a:r>
            <a:r>
              <a:rPr lang="zh-CN" altLang="en-US" sz="2400" b="1" dirty="0">
                <a:solidFill>
                  <a:srgbClr val="002060"/>
                </a:solidFill>
                <a:ea typeface="楷体_GB2312"/>
                <a:cs typeface="楷体_GB2312"/>
              </a:rPr>
              <a:t>。</a:t>
            </a:r>
          </a:p>
        </p:txBody>
      </p:sp>
      <p:graphicFrame>
        <p:nvGraphicFramePr>
          <p:cNvPr id="7171" name="Object 4"/>
          <p:cNvGraphicFramePr>
            <a:graphicFrameLocks noGrp="1" noChangeAspect="1"/>
          </p:cNvGraphicFramePr>
          <p:nvPr>
            <p:ph sz="half" idx="2"/>
            <p:extLst>
              <p:ext uri="{D42A27DB-BD31-4B8C-83A1-F6EECF244321}">
                <p14:modId xmlns:p14="http://schemas.microsoft.com/office/powerpoint/2010/main" val="814727522"/>
              </p:ext>
            </p:extLst>
          </p:nvPr>
        </p:nvGraphicFramePr>
        <p:xfrm>
          <a:off x="2051720" y="3933056"/>
          <a:ext cx="4362450" cy="990600"/>
        </p:xfrm>
        <a:graphic>
          <a:graphicData uri="http://schemas.openxmlformats.org/presentationml/2006/ole">
            <mc:AlternateContent xmlns:mc="http://schemas.openxmlformats.org/markup-compatibility/2006">
              <mc:Choice xmlns:v="urn:schemas-microsoft-com:vml" Requires="v">
                <p:oleObj spid="_x0000_s7220" name="公式" r:id="rId3" imgW="2908300" imgH="660400" progId="">
                  <p:embed/>
                </p:oleObj>
              </mc:Choice>
              <mc:Fallback>
                <p:oleObj name="公式" r:id="rId3" imgW="2908300" imgH="660400" progId="">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933056"/>
                        <a:ext cx="4362450" cy="990600"/>
                      </a:xfrm>
                      <a:prstGeom prst="rect">
                        <a:avLst/>
                      </a:prstGeom>
                      <a:solidFill>
                        <a:schemeClr val="accent5"/>
                      </a:solidFill>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2"/>
          <p:cNvGraphicFramePr>
            <a:graphicFrameLocks noChangeAspect="1"/>
          </p:cNvGraphicFramePr>
          <p:nvPr>
            <p:extLst>
              <p:ext uri="{D42A27DB-BD31-4B8C-83A1-F6EECF244321}">
                <p14:modId xmlns:p14="http://schemas.microsoft.com/office/powerpoint/2010/main" val="669881222"/>
              </p:ext>
            </p:extLst>
          </p:nvPr>
        </p:nvGraphicFramePr>
        <p:xfrm>
          <a:off x="1403350" y="2492374"/>
          <a:ext cx="6578558" cy="2664817"/>
        </p:xfrm>
        <a:graphic>
          <a:graphicData uri="http://schemas.openxmlformats.org/presentationml/2006/ole">
            <mc:AlternateContent xmlns:mc="http://schemas.openxmlformats.org/markup-compatibility/2006">
              <mc:Choice xmlns:v="urn:schemas-microsoft-com:vml" Requires="v">
                <p:oleObj spid="_x0000_s59496" name="Visio" r:id="rId3" imgW="4796806" imgH="1947368" progId="Visio.Drawing.11">
                  <p:embed/>
                </p:oleObj>
              </mc:Choice>
              <mc:Fallback>
                <p:oleObj name="Visio" r:id="rId3" imgW="4796806" imgH="1947368"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492374"/>
                        <a:ext cx="6578558" cy="2664817"/>
                      </a:xfrm>
                      <a:prstGeom prst="rect">
                        <a:avLst/>
                      </a:prstGeom>
                      <a:solidFill>
                        <a:schemeClr val="accent5"/>
                      </a:solidFill>
                      <a:ln>
                        <a:noFill/>
                      </a:ln>
                      <a:effectLst/>
                    </p:spPr>
                  </p:pic>
                </p:oleObj>
              </mc:Fallback>
            </mc:AlternateContent>
          </a:graphicData>
        </a:graphic>
      </p:graphicFrame>
      <p:sp>
        <p:nvSpPr>
          <p:cNvPr id="59395" name="Rectangle 3"/>
          <p:cNvSpPr>
            <a:spLocks noGrp="1" noChangeArrowheads="1"/>
          </p:cNvSpPr>
          <p:nvPr>
            <p:ph type="title"/>
          </p:nvPr>
        </p:nvSpPr>
        <p:spPr>
          <a:xfrm>
            <a:off x="620507" y="729903"/>
            <a:ext cx="7772400" cy="647799"/>
          </a:xfrm>
        </p:spPr>
        <p:txBody>
          <a:bodyPr/>
          <a:lstStyle/>
          <a:p>
            <a:pPr algn="l"/>
            <a:r>
              <a:rPr lang="en-US" altLang="zh-CN" sz="2800" b="1" dirty="0">
                <a:solidFill>
                  <a:srgbClr val="FF0000"/>
                </a:solidFill>
              </a:rPr>
              <a:t>6. </a:t>
            </a:r>
            <a:r>
              <a:rPr lang="zh-CN" altLang="en-US" sz="2800" b="1" dirty="0">
                <a:solidFill>
                  <a:srgbClr val="FF0000"/>
                </a:solidFill>
              </a:rPr>
              <a:t>自动手动切换</a:t>
            </a:r>
          </a:p>
        </p:txBody>
      </p:sp>
      <p:sp>
        <p:nvSpPr>
          <p:cNvPr id="59396" name="Rectangle 4"/>
          <p:cNvSpPr>
            <a:spLocks noGrp="1" noChangeArrowheads="1"/>
          </p:cNvSpPr>
          <p:nvPr>
            <p:ph type="body" sz="half" idx="1"/>
          </p:nvPr>
        </p:nvSpPr>
        <p:spPr>
          <a:xfrm>
            <a:off x="323528" y="1323356"/>
            <a:ext cx="8352928" cy="1223364"/>
          </a:xfrm>
        </p:spPr>
        <p:txBody>
          <a:bodyPr/>
          <a:lstStyle/>
          <a:p>
            <a:pPr>
              <a:buFont typeface="Wingdings" pitchFamily="2" charset="2"/>
              <a:buNone/>
            </a:pPr>
            <a:r>
              <a:rPr lang="zh-CN" altLang="en-US" sz="2400" dirty="0">
                <a:solidFill>
                  <a:srgbClr val="002060"/>
                </a:solidFill>
              </a:rPr>
              <a:t>	</a:t>
            </a:r>
            <a:r>
              <a:rPr lang="zh-CN" altLang="en-US" sz="2400" b="1" dirty="0">
                <a:solidFill>
                  <a:srgbClr val="002060"/>
                </a:solidFill>
              </a:rPr>
              <a:t>在正常运行时，系统处于自动状态；而在调试阶段或出现故障时，系统处于手动状态。下图为自动／手动切换处理框图。 </a:t>
            </a:r>
          </a:p>
        </p:txBody>
      </p:sp>
      <p:graphicFrame>
        <p:nvGraphicFramePr>
          <p:cNvPr id="59397" name="Object 5"/>
          <p:cNvGraphicFramePr>
            <a:graphicFrameLocks noGrp="1" noChangeAspect="1"/>
          </p:cNvGraphicFramePr>
          <p:nvPr>
            <p:ph sz="half" idx="2"/>
            <p:extLst>
              <p:ext uri="{D42A27DB-BD31-4B8C-83A1-F6EECF244321}">
                <p14:modId xmlns:p14="http://schemas.microsoft.com/office/powerpoint/2010/main" val="4284467536"/>
              </p:ext>
            </p:extLst>
          </p:nvPr>
        </p:nvGraphicFramePr>
        <p:xfrm>
          <a:off x="676275" y="5300663"/>
          <a:ext cx="7791450" cy="1368425"/>
        </p:xfrm>
        <a:graphic>
          <a:graphicData uri="http://schemas.openxmlformats.org/presentationml/2006/ole">
            <mc:AlternateContent xmlns:mc="http://schemas.openxmlformats.org/markup-compatibility/2006">
              <mc:Choice xmlns:v="urn:schemas-microsoft-com:vml" Requires="v">
                <p:oleObj spid="_x0000_s59497" name="Visio" r:id="rId5" imgW="5821585" imgH="1022647" progId="Visio.Drawing.11">
                  <p:embed/>
                </p:oleObj>
              </mc:Choice>
              <mc:Fallback>
                <p:oleObj name="Visio" r:id="rId5" imgW="5821585" imgH="1022647" progId="Visio.Drawing.11">
                  <p:embed/>
                  <p:pic>
                    <p:nvPicPr>
                      <p:cNvPr id="0"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275" y="5300663"/>
                        <a:ext cx="7791450" cy="1368425"/>
                      </a:xfrm>
                      <a:prstGeom prst="rect">
                        <a:avLst/>
                      </a:prstGeom>
                      <a:solidFill>
                        <a:schemeClr val="accent5"/>
                      </a:solidFill>
                      <a:ln>
                        <a:noFill/>
                      </a:ln>
                      <a:effectLst/>
                    </p:spPr>
                  </p:pic>
                </p:oleObj>
              </mc:Fallback>
            </mc:AlternateContent>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40343" y="813212"/>
            <a:ext cx="7772400" cy="503833"/>
          </a:xfrm>
        </p:spPr>
        <p:txBody>
          <a:bodyPr/>
          <a:lstStyle/>
          <a:p>
            <a:pPr algn="l"/>
            <a:r>
              <a:rPr lang="en-US" altLang="zh-CN" sz="2800" b="1" dirty="0">
                <a:solidFill>
                  <a:srgbClr val="C00000"/>
                </a:solidFill>
                <a:latin typeface="Times New Roman" pitchFamily="18" charset="0"/>
              </a:rPr>
              <a:t>(1) </a:t>
            </a:r>
            <a:r>
              <a:rPr lang="zh-CN" altLang="en-US" sz="2800" b="1" dirty="0">
                <a:solidFill>
                  <a:srgbClr val="C00000"/>
                </a:solidFill>
                <a:latin typeface="Times New Roman" pitchFamily="18" charset="0"/>
              </a:rPr>
              <a:t>软自动 </a:t>
            </a:r>
            <a:r>
              <a:rPr lang="en-US" altLang="zh-CN" sz="2800" b="1" dirty="0">
                <a:solidFill>
                  <a:srgbClr val="C00000"/>
                </a:solidFill>
                <a:latin typeface="Times New Roman" pitchFamily="18" charset="0"/>
              </a:rPr>
              <a:t>/ </a:t>
            </a:r>
            <a:r>
              <a:rPr lang="zh-CN" altLang="en-US" sz="2800" b="1" dirty="0">
                <a:solidFill>
                  <a:srgbClr val="C00000"/>
                </a:solidFill>
                <a:latin typeface="Times New Roman" pitchFamily="18" charset="0"/>
              </a:rPr>
              <a:t>软手动</a:t>
            </a:r>
          </a:p>
        </p:txBody>
      </p:sp>
      <p:sp>
        <p:nvSpPr>
          <p:cNvPr id="60419" name="Rectangle 3"/>
          <p:cNvSpPr>
            <a:spLocks noGrp="1" noChangeArrowheads="1"/>
          </p:cNvSpPr>
          <p:nvPr>
            <p:ph idx="1"/>
          </p:nvPr>
        </p:nvSpPr>
        <p:spPr>
          <a:xfrm>
            <a:off x="588893" y="1418861"/>
            <a:ext cx="7772400" cy="2376487"/>
          </a:xfrm>
        </p:spPr>
        <p:txBody>
          <a:bodyPr/>
          <a:lstStyle/>
          <a:p>
            <a:pPr>
              <a:buFont typeface="Wingdings" panose="05000000000000000000" pitchFamily="2" charset="2"/>
              <a:buChar char="Ø"/>
            </a:pPr>
            <a:r>
              <a:rPr lang="zh-CN" altLang="en-US" sz="2400" b="1" dirty="0">
                <a:solidFill>
                  <a:srgbClr val="002060"/>
                </a:solidFill>
              </a:rPr>
              <a:t>当软开关 </a:t>
            </a:r>
            <a:r>
              <a:rPr lang="en-US" altLang="zh-CN" sz="2400" b="1" dirty="0">
                <a:solidFill>
                  <a:srgbClr val="002060"/>
                </a:solidFill>
              </a:rPr>
              <a:t>SA</a:t>
            </a:r>
            <a:r>
              <a:rPr lang="zh-CN" altLang="en-US" sz="2400" b="1" dirty="0">
                <a:solidFill>
                  <a:srgbClr val="002060"/>
                </a:solidFill>
              </a:rPr>
              <a:t>／</a:t>
            </a:r>
            <a:r>
              <a:rPr lang="en-US" altLang="zh-CN" sz="2400" b="1" dirty="0">
                <a:solidFill>
                  <a:srgbClr val="002060"/>
                </a:solidFill>
              </a:rPr>
              <a:t>SM </a:t>
            </a:r>
            <a:r>
              <a:rPr lang="zh-CN" altLang="en-US" sz="2400" b="1" dirty="0">
                <a:solidFill>
                  <a:srgbClr val="002060"/>
                </a:solidFill>
              </a:rPr>
              <a:t>切向 </a:t>
            </a:r>
            <a:r>
              <a:rPr lang="en-US" altLang="zh-CN" sz="2400" b="1" dirty="0">
                <a:solidFill>
                  <a:srgbClr val="FF0000"/>
                </a:solidFill>
              </a:rPr>
              <a:t>SA </a:t>
            </a:r>
            <a:r>
              <a:rPr lang="zh-CN" altLang="en-US" sz="2400" b="1" dirty="0">
                <a:solidFill>
                  <a:srgbClr val="FF0000"/>
                </a:solidFill>
              </a:rPr>
              <a:t>位置时</a:t>
            </a:r>
            <a:r>
              <a:rPr lang="zh-CN" altLang="en-US" sz="2400" b="1" dirty="0">
                <a:solidFill>
                  <a:srgbClr val="002060"/>
                </a:solidFill>
              </a:rPr>
              <a:t>，系统处于正常的自动状态，称为软自动（</a:t>
            </a:r>
            <a:r>
              <a:rPr lang="en-US" altLang="zh-CN" sz="2400" b="1" dirty="0">
                <a:solidFill>
                  <a:srgbClr val="002060"/>
                </a:solidFill>
              </a:rPr>
              <a:t>SA</a:t>
            </a:r>
            <a:r>
              <a:rPr lang="zh-CN" altLang="en-US" sz="2400" b="1" dirty="0">
                <a:solidFill>
                  <a:srgbClr val="002060"/>
                </a:solidFill>
              </a:rPr>
              <a:t>）；</a:t>
            </a:r>
            <a:endParaRPr lang="en-US" altLang="zh-CN" sz="2400" b="1" dirty="0">
              <a:solidFill>
                <a:srgbClr val="002060"/>
              </a:solidFill>
            </a:endParaRPr>
          </a:p>
          <a:p>
            <a:pPr>
              <a:buFont typeface="Wingdings" panose="05000000000000000000" pitchFamily="2" charset="2"/>
              <a:buChar char="Ø"/>
            </a:pPr>
            <a:r>
              <a:rPr lang="zh-CN" altLang="en-US" sz="2400" b="1" dirty="0">
                <a:solidFill>
                  <a:srgbClr val="002060"/>
                </a:solidFill>
              </a:rPr>
              <a:t>反之，切向 </a:t>
            </a:r>
            <a:r>
              <a:rPr lang="en-US" altLang="zh-CN" sz="2400" b="1" dirty="0">
                <a:solidFill>
                  <a:srgbClr val="FF0000"/>
                </a:solidFill>
              </a:rPr>
              <a:t>SM </a:t>
            </a:r>
            <a:r>
              <a:rPr lang="zh-CN" altLang="en-US" sz="2400" b="1" dirty="0">
                <a:solidFill>
                  <a:srgbClr val="FF0000"/>
                </a:solidFill>
              </a:rPr>
              <a:t>位置</a:t>
            </a:r>
            <a:r>
              <a:rPr lang="zh-CN" altLang="en-US" sz="2400" b="1" dirty="0">
                <a:solidFill>
                  <a:srgbClr val="002060"/>
                </a:solidFill>
              </a:rPr>
              <a:t>时，控制量来自操作键盘或上位计算机，此时系统处于计算机手动状态，称为软手动（</a:t>
            </a:r>
            <a:r>
              <a:rPr lang="en-US" altLang="zh-CN" sz="2400" b="1" dirty="0">
                <a:solidFill>
                  <a:srgbClr val="002060"/>
                </a:solidFill>
              </a:rPr>
              <a:t>SM</a:t>
            </a:r>
            <a:r>
              <a:rPr lang="zh-CN" altLang="en-US" sz="2400" b="1" dirty="0">
                <a:solidFill>
                  <a:srgbClr val="002060"/>
                </a:solidFill>
              </a:rPr>
              <a:t>）。</a:t>
            </a:r>
          </a:p>
          <a:p>
            <a:pPr>
              <a:buFont typeface="Wingdings" panose="05000000000000000000" pitchFamily="2" charset="2"/>
              <a:buChar char="Ø"/>
            </a:pPr>
            <a:r>
              <a:rPr lang="zh-CN" altLang="en-US" sz="2400" b="1" dirty="0">
                <a:solidFill>
                  <a:srgbClr val="FF0000"/>
                </a:solidFill>
              </a:rPr>
              <a:t>一般在调试阶段，采用软手动（</a:t>
            </a:r>
            <a:r>
              <a:rPr lang="en-US" altLang="zh-CN" sz="2400" b="1" dirty="0">
                <a:solidFill>
                  <a:srgbClr val="FF0000"/>
                </a:solidFill>
              </a:rPr>
              <a:t>SM</a:t>
            </a:r>
            <a:r>
              <a:rPr lang="zh-CN" altLang="en-US" sz="2400" b="1" dirty="0">
                <a:solidFill>
                  <a:srgbClr val="FF0000"/>
                </a:solidFill>
              </a:rPr>
              <a:t>） 方式。</a:t>
            </a:r>
          </a:p>
        </p:txBody>
      </p:sp>
      <p:sp>
        <p:nvSpPr>
          <p:cNvPr id="60420" name="Rectangle 4"/>
          <p:cNvSpPr>
            <a:spLocks noChangeArrowheads="1"/>
          </p:cNvSpPr>
          <p:nvPr/>
        </p:nvSpPr>
        <p:spPr bwMode="auto">
          <a:xfrm>
            <a:off x="463193" y="4149080"/>
            <a:ext cx="7772400" cy="648072"/>
          </a:xfrm>
          <a:prstGeom prst="rect">
            <a:avLst/>
          </a:prstGeom>
          <a:noFill/>
          <a:ln w="9525">
            <a:noFill/>
            <a:miter lim="800000"/>
            <a:headEnd/>
            <a:tailEnd/>
          </a:ln>
          <a:effectLst/>
        </p:spPr>
        <p:txBody>
          <a:bodyPr lIns="92075" tIns="46038" rIns="92075" bIns="46038" anchor="ctr"/>
          <a:lstStyle/>
          <a:p>
            <a:r>
              <a:rPr lang="en-US" altLang="zh-CN" sz="2800" b="1" dirty="0">
                <a:solidFill>
                  <a:srgbClr val="C00000"/>
                </a:solidFill>
              </a:rPr>
              <a:t>(2) </a:t>
            </a:r>
            <a:r>
              <a:rPr lang="zh-CN" altLang="en-US" sz="2800" b="1" dirty="0">
                <a:solidFill>
                  <a:srgbClr val="C00000"/>
                </a:solidFill>
              </a:rPr>
              <a:t>控制量限幅</a:t>
            </a:r>
          </a:p>
        </p:txBody>
      </p:sp>
      <p:sp>
        <p:nvSpPr>
          <p:cNvPr id="60421" name="Rectangle 5"/>
          <p:cNvSpPr>
            <a:spLocks noChangeArrowheads="1"/>
          </p:cNvSpPr>
          <p:nvPr/>
        </p:nvSpPr>
        <p:spPr bwMode="auto">
          <a:xfrm>
            <a:off x="125272" y="4653136"/>
            <a:ext cx="8208590" cy="1391141"/>
          </a:xfrm>
          <a:prstGeom prst="rect">
            <a:avLst/>
          </a:prstGeom>
          <a:noFill/>
          <a:ln w="9525">
            <a:noFill/>
            <a:miter lim="800000"/>
            <a:headEnd/>
            <a:tailEnd/>
          </a:ln>
          <a:effectLst/>
        </p:spPr>
        <p:txBody>
          <a:bodyPr/>
          <a:lstStyle/>
          <a:p>
            <a:pPr marL="342900" indent="-342900">
              <a:spcBef>
                <a:spcPct val="20000"/>
              </a:spcBef>
              <a:buClr>
                <a:schemeClr val="accent2"/>
              </a:buClr>
              <a:buSzPct val="80000"/>
              <a:buFont typeface="Wingdings" pitchFamily="2" charset="2"/>
              <a:buNone/>
            </a:pPr>
            <a:r>
              <a:rPr lang="zh-CN" altLang="en-US" sz="3600" b="1" dirty="0">
                <a:solidFill>
                  <a:schemeClr val="bg2"/>
                </a:solidFill>
              </a:rPr>
              <a:t>	</a:t>
            </a:r>
            <a:r>
              <a:rPr lang="zh-CN" altLang="en-US" b="1" dirty="0">
                <a:solidFill>
                  <a:srgbClr val="002060"/>
                </a:solidFill>
              </a:rPr>
              <a:t>为了保证执行机构工作在有效范围内，需要对控制量 </a:t>
            </a:r>
            <a:r>
              <a:rPr lang="en-US" altLang="zh-CN" b="1" dirty="0">
                <a:solidFill>
                  <a:srgbClr val="002060"/>
                </a:solidFill>
              </a:rPr>
              <a:t>Us </a:t>
            </a:r>
            <a:r>
              <a:rPr lang="zh-CN" altLang="en-US" b="1" dirty="0">
                <a:solidFill>
                  <a:srgbClr val="002060"/>
                </a:solidFill>
              </a:rPr>
              <a:t>进行上、下限限幅  处理，使得 </a:t>
            </a:r>
            <a:r>
              <a:rPr lang="en-US" altLang="zh-CN" b="1" dirty="0">
                <a:solidFill>
                  <a:srgbClr val="002060"/>
                </a:solidFill>
              </a:rPr>
              <a:t>MH ≤ MV ≤ ML</a:t>
            </a:r>
            <a:r>
              <a:rPr lang="zh-CN" altLang="en-US" b="1" dirty="0">
                <a:solidFill>
                  <a:srgbClr val="002060"/>
                </a:solidFill>
              </a:rPr>
              <a:t>，再经</a:t>
            </a:r>
            <a:r>
              <a:rPr lang="en-US" altLang="zh-CN" b="1" dirty="0">
                <a:solidFill>
                  <a:srgbClr val="002060"/>
                </a:solidFill>
              </a:rPr>
              <a:t>D</a:t>
            </a:r>
            <a:r>
              <a:rPr lang="zh-CN" altLang="en-US" b="1" dirty="0">
                <a:solidFill>
                  <a:srgbClr val="002060"/>
                </a:solidFill>
              </a:rPr>
              <a:t>／</a:t>
            </a:r>
            <a:r>
              <a:rPr lang="en-US" altLang="zh-CN" b="1" dirty="0">
                <a:solidFill>
                  <a:srgbClr val="002060"/>
                </a:solidFill>
              </a:rPr>
              <a:t>A </a:t>
            </a:r>
            <a:r>
              <a:rPr lang="zh-CN" altLang="en-US" b="1" dirty="0">
                <a:solidFill>
                  <a:srgbClr val="002060"/>
                </a:solidFill>
              </a:rPr>
              <a:t>转换器输出 </a:t>
            </a:r>
            <a:r>
              <a:rPr lang="en-US" altLang="zh-CN" b="1" dirty="0">
                <a:solidFill>
                  <a:srgbClr val="002060"/>
                </a:solidFill>
              </a:rPr>
              <a:t>DC0</a:t>
            </a:r>
            <a:r>
              <a:rPr lang="zh-CN" altLang="en-US" b="1" dirty="0">
                <a:solidFill>
                  <a:srgbClr val="002060"/>
                </a:solidFill>
              </a:rPr>
              <a:t>～</a:t>
            </a:r>
            <a:r>
              <a:rPr lang="en-US" altLang="zh-CN" b="1" dirty="0">
                <a:solidFill>
                  <a:srgbClr val="002060"/>
                </a:solidFill>
              </a:rPr>
              <a:t>10 </a:t>
            </a:r>
            <a:r>
              <a:rPr lang="en-US" altLang="zh-CN" b="1" dirty="0" err="1">
                <a:solidFill>
                  <a:srgbClr val="002060"/>
                </a:solidFill>
              </a:rPr>
              <a:t>mA</a:t>
            </a:r>
            <a:r>
              <a:rPr lang="zh-CN" altLang="en-US" b="1" dirty="0">
                <a:solidFill>
                  <a:srgbClr val="002060"/>
                </a:solidFill>
              </a:rPr>
              <a:t>或</a:t>
            </a:r>
            <a:r>
              <a:rPr lang="en-US" altLang="zh-CN" b="1" dirty="0">
                <a:solidFill>
                  <a:srgbClr val="002060"/>
                </a:solidFill>
              </a:rPr>
              <a:t>DC4</a:t>
            </a:r>
            <a:r>
              <a:rPr lang="zh-CN" altLang="en-US" b="1" dirty="0">
                <a:solidFill>
                  <a:srgbClr val="002060"/>
                </a:solidFill>
              </a:rPr>
              <a:t>～</a:t>
            </a:r>
            <a:r>
              <a:rPr lang="en-US" altLang="zh-CN" b="1" dirty="0">
                <a:solidFill>
                  <a:srgbClr val="002060"/>
                </a:solidFill>
              </a:rPr>
              <a:t>20mA</a:t>
            </a:r>
            <a:r>
              <a:rPr lang="zh-CN" altLang="en-US" b="1" dirty="0">
                <a:solidFill>
                  <a:srgbClr val="002060"/>
                </a:solidFill>
              </a:rPr>
              <a:t>。</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266543" y="1052736"/>
            <a:ext cx="8785225" cy="3097212"/>
          </a:xfrm>
        </p:spPr>
        <p:txBody>
          <a:bodyPr/>
          <a:lstStyle/>
          <a:p>
            <a:pPr>
              <a:buFont typeface="Wingdings" pitchFamily="2" charset="2"/>
              <a:buNone/>
            </a:pPr>
            <a:r>
              <a:rPr lang="zh-CN" altLang="en-US" sz="2400" b="1" dirty="0"/>
              <a:t>	</a:t>
            </a:r>
            <a:r>
              <a:rPr lang="en-US" altLang="zh-CN" sz="2400" b="1" dirty="0">
                <a:solidFill>
                  <a:srgbClr val="C00000"/>
                </a:solidFill>
                <a:cs typeface="+mj-cs"/>
              </a:rPr>
              <a:t>(3) </a:t>
            </a:r>
            <a:r>
              <a:rPr lang="zh-CN" altLang="en-US" sz="2400" b="1" dirty="0">
                <a:solidFill>
                  <a:srgbClr val="C00000"/>
                </a:solidFill>
                <a:cs typeface="+mj-cs"/>
              </a:rPr>
              <a:t>自动／手动</a:t>
            </a:r>
            <a:endParaRPr lang="en-US" altLang="zh-CN" sz="2400" b="1" dirty="0" smtClean="0"/>
          </a:p>
          <a:p>
            <a:pPr>
              <a:buFont typeface="Wingdings" pitchFamily="2" charset="2"/>
              <a:buNone/>
            </a:pPr>
            <a:r>
              <a:rPr lang="en-US" altLang="zh-CN" sz="2400" b="1" dirty="0" smtClean="0">
                <a:solidFill>
                  <a:srgbClr val="002060"/>
                </a:solidFill>
              </a:rPr>
              <a:t>	</a:t>
            </a:r>
            <a:r>
              <a:rPr lang="zh-CN" altLang="en-US" sz="2400" b="1" dirty="0" smtClean="0">
                <a:solidFill>
                  <a:srgbClr val="002060"/>
                </a:solidFill>
              </a:rPr>
              <a:t>对于</a:t>
            </a:r>
            <a:r>
              <a:rPr lang="zh-CN" altLang="en-US" sz="2400" b="1" dirty="0">
                <a:solidFill>
                  <a:srgbClr val="002060"/>
                </a:solidFill>
              </a:rPr>
              <a:t>一般的过程计算机控制系统，可采用手动操作器作为计算机的后备操作。当切换开关处于</a:t>
            </a:r>
            <a:r>
              <a:rPr lang="en-US" altLang="zh-CN" sz="2400" b="1" dirty="0">
                <a:solidFill>
                  <a:srgbClr val="002060"/>
                </a:solidFill>
              </a:rPr>
              <a:t>HA</a:t>
            </a:r>
            <a:r>
              <a:rPr lang="zh-CN" altLang="en-US" sz="2400" b="1" dirty="0">
                <a:solidFill>
                  <a:srgbClr val="002060"/>
                </a:solidFill>
              </a:rPr>
              <a:t>位置时，控制量</a:t>
            </a:r>
            <a:r>
              <a:rPr lang="en-US" altLang="zh-CN" sz="2400" b="1" dirty="0">
                <a:solidFill>
                  <a:srgbClr val="002060"/>
                </a:solidFill>
              </a:rPr>
              <a:t>MV </a:t>
            </a:r>
            <a:r>
              <a:rPr lang="zh-CN" altLang="en-US" sz="2400" b="1" dirty="0">
                <a:solidFill>
                  <a:srgbClr val="002060"/>
                </a:solidFill>
              </a:rPr>
              <a:t>通过</a:t>
            </a:r>
            <a:r>
              <a:rPr lang="en-US" altLang="zh-CN" sz="2400" b="1" dirty="0">
                <a:solidFill>
                  <a:srgbClr val="002060"/>
                </a:solidFill>
              </a:rPr>
              <a:t>D</a:t>
            </a:r>
            <a:r>
              <a:rPr lang="zh-CN" altLang="en-US" sz="2400" b="1" dirty="0">
                <a:solidFill>
                  <a:srgbClr val="002060"/>
                </a:solidFill>
              </a:rPr>
              <a:t>／</a:t>
            </a:r>
            <a:r>
              <a:rPr lang="en-US" altLang="zh-CN" sz="2400" b="1" dirty="0">
                <a:solidFill>
                  <a:srgbClr val="002060"/>
                </a:solidFill>
              </a:rPr>
              <a:t>A</a:t>
            </a:r>
            <a:r>
              <a:rPr lang="zh-CN" altLang="en-US" sz="2400" b="1" dirty="0">
                <a:solidFill>
                  <a:srgbClr val="002060"/>
                </a:solidFill>
              </a:rPr>
              <a:t>输出，此时系统处于正常的计算机控制方式，称为自动状态</a:t>
            </a:r>
            <a:r>
              <a:rPr lang="en-US" altLang="zh-CN" sz="2400" b="1" dirty="0">
                <a:solidFill>
                  <a:srgbClr val="002060"/>
                </a:solidFill>
              </a:rPr>
              <a:t>(HA</a:t>
            </a:r>
            <a:r>
              <a:rPr lang="zh-CN" altLang="en-US" sz="2400" b="1" dirty="0">
                <a:solidFill>
                  <a:srgbClr val="002060"/>
                </a:solidFill>
              </a:rPr>
              <a:t>状态</a:t>
            </a:r>
            <a:r>
              <a:rPr lang="en-US" altLang="zh-CN" sz="2400" b="1" dirty="0">
                <a:solidFill>
                  <a:srgbClr val="002060"/>
                </a:solidFill>
              </a:rPr>
              <a:t>)</a:t>
            </a:r>
            <a:r>
              <a:rPr lang="zh-CN" altLang="en-US" sz="2400" b="1" dirty="0">
                <a:solidFill>
                  <a:srgbClr val="002060"/>
                </a:solidFill>
              </a:rPr>
              <a:t>；反之，若切向</a:t>
            </a:r>
            <a:r>
              <a:rPr lang="en-US" altLang="zh-CN" sz="2400" b="1" dirty="0">
                <a:solidFill>
                  <a:srgbClr val="002060"/>
                </a:solidFill>
              </a:rPr>
              <a:t>HM</a:t>
            </a:r>
            <a:r>
              <a:rPr lang="zh-CN" altLang="en-US" sz="2400" b="1" dirty="0">
                <a:solidFill>
                  <a:srgbClr val="002060"/>
                </a:solidFill>
              </a:rPr>
              <a:t>位置，则计算机不再承担控制任务，由运行人员通过手动操作器输出</a:t>
            </a:r>
            <a:r>
              <a:rPr lang="en-US" altLang="zh-CN" sz="2400" b="1" dirty="0">
                <a:solidFill>
                  <a:srgbClr val="002060"/>
                </a:solidFill>
              </a:rPr>
              <a:t>DC0</a:t>
            </a:r>
            <a:r>
              <a:rPr lang="zh-CN" altLang="en-US" sz="2400" b="1" dirty="0">
                <a:solidFill>
                  <a:srgbClr val="002060"/>
                </a:solidFill>
              </a:rPr>
              <a:t>～</a:t>
            </a:r>
            <a:r>
              <a:rPr lang="en-US" altLang="zh-CN" sz="2400" b="1" dirty="0">
                <a:solidFill>
                  <a:srgbClr val="002060"/>
                </a:solidFill>
              </a:rPr>
              <a:t>10mA</a:t>
            </a:r>
            <a:r>
              <a:rPr lang="zh-CN" altLang="en-US" sz="2400" b="1" dirty="0">
                <a:solidFill>
                  <a:srgbClr val="002060"/>
                </a:solidFill>
              </a:rPr>
              <a:t>或</a:t>
            </a:r>
            <a:r>
              <a:rPr lang="en-US" altLang="zh-CN" sz="2400" b="1" dirty="0">
                <a:solidFill>
                  <a:srgbClr val="002060"/>
                </a:solidFill>
              </a:rPr>
              <a:t>DC4</a:t>
            </a:r>
            <a:r>
              <a:rPr lang="zh-CN" altLang="en-US" sz="2400" b="1" dirty="0">
                <a:solidFill>
                  <a:srgbClr val="002060"/>
                </a:solidFill>
              </a:rPr>
              <a:t>～</a:t>
            </a:r>
            <a:r>
              <a:rPr lang="en-US" altLang="zh-CN" sz="2400" b="1" dirty="0">
                <a:solidFill>
                  <a:srgbClr val="002060"/>
                </a:solidFill>
              </a:rPr>
              <a:t>20mA</a:t>
            </a:r>
            <a:r>
              <a:rPr lang="zh-CN" altLang="en-US" sz="2400" b="1" dirty="0">
                <a:solidFill>
                  <a:srgbClr val="002060"/>
                </a:solidFill>
              </a:rPr>
              <a:t>信号，对执行机构进行远方操作，这称为手动状态 </a:t>
            </a:r>
            <a:r>
              <a:rPr lang="en-US" altLang="zh-CN" sz="2400" b="1" dirty="0">
                <a:solidFill>
                  <a:srgbClr val="002060"/>
                </a:solidFill>
              </a:rPr>
              <a:t>(HM</a:t>
            </a:r>
            <a:r>
              <a:rPr lang="zh-CN" altLang="en-US" sz="2400" b="1" dirty="0">
                <a:solidFill>
                  <a:srgbClr val="002060"/>
                </a:solidFill>
              </a:rPr>
              <a:t>状态</a:t>
            </a:r>
            <a:r>
              <a:rPr lang="en-US" altLang="zh-CN" sz="2400" b="1" dirty="0">
                <a:solidFill>
                  <a:srgbClr val="002060"/>
                </a:solidFill>
              </a:rPr>
              <a:t>)</a:t>
            </a:r>
            <a:r>
              <a:rPr lang="zh-CN" altLang="en-US" sz="2400" b="1" dirty="0">
                <a:solidFill>
                  <a:srgbClr val="002060"/>
                </a:solidFill>
              </a:rPr>
              <a:t>。</a:t>
            </a:r>
          </a:p>
        </p:txBody>
      </p:sp>
      <p:sp>
        <p:nvSpPr>
          <p:cNvPr id="61445" name="Rectangle 5"/>
          <p:cNvSpPr>
            <a:spLocks noChangeArrowheads="1"/>
          </p:cNvSpPr>
          <p:nvPr/>
        </p:nvSpPr>
        <p:spPr bwMode="auto">
          <a:xfrm>
            <a:off x="179512" y="4221088"/>
            <a:ext cx="8784976" cy="2168525"/>
          </a:xfrm>
          <a:prstGeom prst="rect">
            <a:avLst/>
          </a:prstGeom>
          <a:noFill/>
          <a:ln w="9525">
            <a:noFill/>
            <a:miter lim="800000"/>
            <a:headEnd/>
            <a:tailEnd/>
          </a:ln>
          <a:effectLst/>
        </p:spPr>
        <p:txBody>
          <a:bodyPr/>
          <a:lstStyle/>
          <a:p>
            <a:pPr lvl="0"/>
            <a:r>
              <a:rPr lang="en-US" altLang="zh-CN" b="1" dirty="0" smtClean="0">
                <a:solidFill>
                  <a:srgbClr val="C00000"/>
                </a:solidFill>
              </a:rPr>
              <a:t>     (</a:t>
            </a:r>
            <a:r>
              <a:rPr lang="en-US" altLang="zh-CN" b="1" dirty="0">
                <a:solidFill>
                  <a:srgbClr val="C00000"/>
                </a:solidFill>
              </a:rPr>
              <a:t>4) </a:t>
            </a:r>
            <a:r>
              <a:rPr lang="zh-CN" altLang="en-US" b="1" dirty="0">
                <a:solidFill>
                  <a:srgbClr val="C00000"/>
                </a:solidFill>
              </a:rPr>
              <a:t>无平衡无扰动切换</a:t>
            </a:r>
          </a:p>
          <a:p>
            <a:pPr marL="342900" indent="-342900">
              <a:spcBef>
                <a:spcPct val="20000"/>
              </a:spcBef>
              <a:buClr>
                <a:schemeClr val="accent2"/>
              </a:buClr>
              <a:buSzPct val="80000"/>
              <a:buFont typeface="Wingdings" pitchFamily="2" charset="2"/>
              <a:buNone/>
            </a:pPr>
            <a:r>
              <a:rPr lang="en-US" altLang="zh-CN" b="1" dirty="0" smtClean="0">
                <a:solidFill>
                  <a:srgbClr val="002060"/>
                </a:solidFill>
              </a:rPr>
              <a:t>	</a:t>
            </a:r>
            <a:r>
              <a:rPr lang="zh-CN" altLang="en-US" b="1" dirty="0" smtClean="0">
                <a:solidFill>
                  <a:srgbClr val="002060"/>
                </a:solidFill>
              </a:rPr>
              <a:t>所谓</a:t>
            </a:r>
            <a:r>
              <a:rPr lang="zh-CN" altLang="en-US" b="1" dirty="0">
                <a:solidFill>
                  <a:srgbClr val="002060"/>
                </a:solidFill>
              </a:rPr>
              <a:t>无平衡无扰动切换，是指在进行手动到自动或自动到手动的切换之前，无须由人工进行手动输出控制信号与自动输出控制信号之间的对位平衡操作，就可以保证切换时不会对执行机构的现有位置产生扰动。</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idx="1"/>
          </p:nvPr>
        </p:nvSpPr>
        <p:spPr>
          <a:xfrm>
            <a:off x="323528" y="1124744"/>
            <a:ext cx="8569325" cy="5257006"/>
          </a:xfrm>
        </p:spPr>
        <p:txBody>
          <a:bodyPr/>
          <a:lstStyle/>
          <a:p>
            <a:pPr>
              <a:buFont typeface="Wingdings" panose="05000000000000000000" pitchFamily="2" charset="2"/>
              <a:buChar char="Ø"/>
            </a:pPr>
            <a:r>
              <a:rPr lang="zh-CN" altLang="en-US" sz="2400" b="1" dirty="0">
                <a:solidFill>
                  <a:srgbClr val="FF0000"/>
                </a:solidFill>
              </a:rPr>
              <a:t>为了实现从手动到自动的无平衡无扰动切换，</a:t>
            </a:r>
            <a:r>
              <a:rPr lang="zh-CN" altLang="en-US" sz="2400" b="1" dirty="0">
                <a:solidFill>
                  <a:srgbClr val="002060"/>
                </a:solidFill>
              </a:rPr>
              <a:t>在手动</a:t>
            </a:r>
            <a:r>
              <a:rPr lang="en-US" altLang="zh-CN" sz="2400" b="1" dirty="0">
                <a:solidFill>
                  <a:srgbClr val="002060"/>
                </a:solidFill>
              </a:rPr>
              <a:t>(SM</a:t>
            </a:r>
            <a:r>
              <a:rPr lang="zh-CN" altLang="en-US" sz="2400" b="1" dirty="0">
                <a:solidFill>
                  <a:srgbClr val="002060"/>
                </a:solidFill>
              </a:rPr>
              <a:t>或</a:t>
            </a:r>
            <a:r>
              <a:rPr lang="en-US" altLang="zh-CN" sz="2400" b="1" dirty="0">
                <a:solidFill>
                  <a:srgbClr val="002060"/>
                </a:solidFill>
              </a:rPr>
              <a:t>HM)</a:t>
            </a:r>
            <a:r>
              <a:rPr lang="zh-CN" altLang="en-US" sz="2400" b="1" dirty="0">
                <a:solidFill>
                  <a:srgbClr val="002060"/>
                </a:solidFill>
              </a:rPr>
              <a:t>状态下，尽管并不进行</a:t>
            </a:r>
            <a:r>
              <a:rPr lang="en-US" altLang="zh-CN" sz="2400" b="1" dirty="0">
                <a:solidFill>
                  <a:srgbClr val="002060"/>
                </a:solidFill>
              </a:rPr>
              <a:t>PID</a:t>
            </a:r>
            <a:r>
              <a:rPr lang="zh-CN" altLang="en-US" sz="2400" b="1" dirty="0">
                <a:solidFill>
                  <a:srgbClr val="002060"/>
                </a:solidFill>
              </a:rPr>
              <a:t>计算，但应使给定值</a:t>
            </a:r>
            <a:r>
              <a:rPr lang="en-US" altLang="zh-CN" sz="2400" b="1" dirty="0">
                <a:solidFill>
                  <a:srgbClr val="002060"/>
                </a:solidFill>
              </a:rPr>
              <a:t>(CSV) </a:t>
            </a:r>
            <a:r>
              <a:rPr lang="zh-CN" altLang="en-US" sz="2400" b="1" dirty="0">
                <a:solidFill>
                  <a:srgbClr val="002060"/>
                </a:solidFill>
              </a:rPr>
              <a:t>跟踪被控量 </a:t>
            </a:r>
            <a:r>
              <a:rPr lang="en-US" altLang="zh-CN" sz="2400" b="1" dirty="0">
                <a:solidFill>
                  <a:srgbClr val="002060"/>
                </a:solidFill>
              </a:rPr>
              <a:t>(CPV)</a:t>
            </a:r>
            <a:r>
              <a:rPr lang="zh-CN" altLang="en-US" sz="2400" b="1" dirty="0">
                <a:solidFill>
                  <a:srgbClr val="002060"/>
                </a:solidFill>
              </a:rPr>
              <a:t>，同时也要把历史数据，如</a:t>
            </a:r>
            <a:r>
              <a:rPr lang="en-US" altLang="zh-CN" sz="2400" b="1" dirty="0">
                <a:solidFill>
                  <a:srgbClr val="002060"/>
                </a:solidFill>
              </a:rPr>
              <a:t>PID</a:t>
            </a:r>
            <a:r>
              <a:rPr lang="zh-CN" altLang="en-US" sz="2400" b="1" dirty="0">
                <a:solidFill>
                  <a:srgbClr val="002060"/>
                </a:solidFill>
              </a:rPr>
              <a:t>算式中的 </a:t>
            </a:r>
            <a:r>
              <a:rPr lang="en-US" altLang="zh-CN" sz="2400" b="1" dirty="0">
                <a:solidFill>
                  <a:srgbClr val="002060"/>
                </a:solidFill>
              </a:rPr>
              <a:t>e(k-1)</a:t>
            </a:r>
            <a:r>
              <a:rPr lang="zh-CN" altLang="en-US" sz="2400" b="1" dirty="0">
                <a:solidFill>
                  <a:srgbClr val="002060"/>
                </a:solidFill>
              </a:rPr>
              <a:t>和</a:t>
            </a:r>
            <a:r>
              <a:rPr lang="en-US" altLang="zh-CN" sz="2400" b="1" dirty="0">
                <a:solidFill>
                  <a:srgbClr val="002060"/>
                </a:solidFill>
              </a:rPr>
              <a:t>e(k-2)</a:t>
            </a:r>
            <a:r>
              <a:rPr lang="zh-CN" altLang="en-US" sz="2400" b="1" dirty="0">
                <a:solidFill>
                  <a:srgbClr val="002060"/>
                </a:solidFill>
              </a:rPr>
              <a:t>清零，</a:t>
            </a:r>
            <a:r>
              <a:rPr lang="en-US" altLang="zh-CN" sz="2400" b="1" dirty="0">
                <a:solidFill>
                  <a:srgbClr val="002060"/>
                </a:solidFill>
              </a:rPr>
              <a:t>u(k-1)</a:t>
            </a:r>
            <a:r>
              <a:rPr lang="zh-CN" altLang="en-US" sz="2400" b="1" dirty="0">
                <a:solidFill>
                  <a:srgbClr val="002060"/>
                </a:solidFill>
              </a:rPr>
              <a:t>跟踪手动控制量 </a:t>
            </a:r>
            <a:r>
              <a:rPr lang="en-US" altLang="zh-CN" sz="2400" b="1" dirty="0">
                <a:solidFill>
                  <a:srgbClr val="002060"/>
                </a:solidFill>
              </a:rPr>
              <a:t>(MV</a:t>
            </a:r>
            <a:r>
              <a:rPr lang="zh-CN" altLang="en-US" sz="2400" b="1" dirty="0">
                <a:solidFill>
                  <a:srgbClr val="002060"/>
                </a:solidFill>
              </a:rPr>
              <a:t>或</a:t>
            </a:r>
            <a:r>
              <a:rPr lang="en-US" altLang="zh-CN" sz="2400" b="1" dirty="0">
                <a:solidFill>
                  <a:srgbClr val="002060"/>
                </a:solidFill>
              </a:rPr>
              <a:t>VM)</a:t>
            </a:r>
            <a:r>
              <a:rPr lang="zh-CN" altLang="en-US" sz="2400" b="1" dirty="0">
                <a:solidFill>
                  <a:srgbClr val="002060"/>
                </a:solidFill>
              </a:rPr>
              <a:t>。一旦切向自动状态</a:t>
            </a:r>
            <a:r>
              <a:rPr lang="en-US" altLang="zh-CN" sz="2400" b="1" dirty="0">
                <a:solidFill>
                  <a:srgbClr val="002060"/>
                </a:solidFill>
              </a:rPr>
              <a:t>(SA</a:t>
            </a:r>
            <a:r>
              <a:rPr lang="zh-CN" altLang="en-US" sz="2400" b="1" dirty="0">
                <a:solidFill>
                  <a:srgbClr val="002060"/>
                </a:solidFill>
              </a:rPr>
              <a:t>或</a:t>
            </a:r>
            <a:r>
              <a:rPr lang="en-US" altLang="zh-CN" sz="2400" b="1" dirty="0">
                <a:solidFill>
                  <a:srgbClr val="002060"/>
                </a:solidFill>
              </a:rPr>
              <a:t>HA)</a:t>
            </a:r>
            <a:r>
              <a:rPr lang="zh-CN" altLang="en-US" sz="2400" b="1" dirty="0">
                <a:solidFill>
                  <a:srgbClr val="002060"/>
                </a:solidFill>
              </a:rPr>
              <a:t>时，由于</a:t>
            </a:r>
            <a:r>
              <a:rPr lang="en-US" altLang="zh-CN" sz="2400" b="1" dirty="0">
                <a:solidFill>
                  <a:srgbClr val="002060"/>
                </a:solidFill>
              </a:rPr>
              <a:t>CSV</a:t>
            </a:r>
            <a:r>
              <a:rPr lang="zh-CN" altLang="en-US" sz="2400" b="1" dirty="0">
                <a:solidFill>
                  <a:srgbClr val="002060"/>
                </a:solidFill>
              </a:rPr>
              <a:t>＝</a:t>
            </a:r>
            <a:r>
              <a:rPr lang="en-US" altLang="zh-CN" sz="2400" b="1" dirty="0">
                <a:solidFill>
                  <a:srgbClr val="002060"/>
                </a:solidFill>
              </a:rPr>
              <a:t>CPV</a:t>
            </a:r>
            <a:r>
              <a:rPr lang="zh-CN" altLang="en-US" sz="2400" b="1" dirty="0">
                <a:solidFill>
                  <a:srgbClr val="002060"/>
                </a:solidFill>
              </a:rPr>
              <a:t>，因而偏差为</a:t>
            </a:r>
            <a:r>
              <a:rPr lang="en-US" altLang="zh-CN" sz="2400" b="1" dirty="0">
                <a:solidFill>
                  <a:srgbClr val="002060"/>
                </a:solidFill>
              </a:rPr>
              <a:t>0</a:t>
            </a:r>
            <a:r>
              <a:rPr lang="zh-CN" altLang="en-US" sz="2400" b="1" dirty="0">
                <a:solidFill>
                  <a:srgbClr val="002060"/>
                </a:solidFill>
              </a:rPr>
              <a:t>，而</a:t>
            </a:r>
            <a:r>
              <a:rPr lang="en-US" altLang="zh-CN" sz="2400" b="1" dirty="0">
                <a:solidFill>
                  <a:srgbClr val="002060"/>
                </a:solidFill>
              </a:rPr>
              <a:t>u(k-1)</a:t>
            </a:r>
            <a:r>
              <a:rPr lang="zh-CN" altLang="en-US" sz="2400" b="1" dirty="0">
                <a:solidFill>
                  <a:srgbClr val="002060"/>
                </a:solidFill>
              </a:rPr>
              <a:t>又等于切换瞬间的手动控制量，这就保证了</a:t>
            </a:r>
            <a:r>
              <a:rPr lang="en-US" altLang="zh-CN" sz="2400" b="1" dirty="0">
                <a:solidFill>
                  <a:srgbClr val="002060"/>
                </a:solidFill>
              </a:rPr>
              <a:t>PID</a:t>
            </a:r>
            <a:r>
              <a:rPr lang="zh-CN" altLang="en-US" sz="2400" b="1" dirty="0">
                <a:solidFill>
                  <a:srgbClr val="002060"/>
                </a:solidFill>
              </a:rPr>
              <a:t>控制量的连续性。</a:t>
            </a:r>
            <a:endParaRPr lang="en-US" altLang="zh-CN" sz="2400" b="1" dirty="0">
              <a:solidFill>
                <a:srgbClr val="002060"/>
              </a:solidFill>
            </a:endParaRPr>
          </a:p>
          <a:p>
            <a:pPr>
              <a:buFont typeface="Wingdings" panose="05000000000000000000" pitchFamily="2" charset="2"/>
              <a:buChar char="Ø"/>
            </a:pPr>
            <a:endParaRPr lang="en-US" altLang="zh-CN" sz="2400" b="1" dirty="0">
              <a:solidFill>
                <a:srgbClr val="002060"/>
              </a:solidFill>
            </a:endParaRPr>
          </a:p>
          <a:p>
            <a:pPr>
              <a:buFont typeface="Wingdings" panose="05000000000000000000" pitchFamily="2" charset="2"/>
              <a:buChar char="Ø"/>
            </a:pPr>
            <a:r>
              <a:rPr lang="zh-CN" altLang="en-US" sz="2400" b="1" dirty="0">
                <a:solidFill>
                  <a:srgbClr val="002060"/>
                </a:solidFill>
              </a:rPr>
              <a:t>当从自动 </a:t>
            </a:r>
            <a:r>
              <a:rPr lang="en-US" altLang="zh-CN" sz="2400" b="1" dirty="0">
                <a:solidFill>
                  <a:srgbClr val="002060"/>
                </a:solidFill>
              </a:rPr>
              <a:t>( SA </a:t>
            </a:r>
            <a:r>
              <a:rPr lang="zh-CN" altLang="en-US" sz="2400" b="1" dirty="0">
                <a:solidFill>
                  <a:srgbClr val="002060"/>
                </a:solidFill>
              </a:rPr>
              <a:t>与 </a:t>
            </a:r>
            <a:r>
              <a:rPr lang="en-US" altLang="zh-CN" sz="2400" b="1" dirty="0">
                <a:solidFill>
                  <a:srgbClr val="002060"/>
                </a:solidFill>
              </a:rPr>
              <a:t>HA ) </a:t>
            </a:r>
            <a:r>
              <a:rPr lang="zh-CN" altLang="en-US" sz="2400" b="1" dirty="0">
                <a:solidFill>
                  <a:srgbClr val="002060"/>
                </a:solidFill>
              </a:rPr>
              <a:t>切向软手动</a:t>
            </a:r>
            <a:r>
              <a:rPr lang="en-US" altLang="zh-CN" sz="2400" b="1" dirty="0">
                <a:solidFill>
                  <a:srgbClr val="002060"/>
                </a:solidFill>
              </a:rPr>
              <a:t>( SM ) </a:t>
            </a:r>
            <a:r>
              <a:rPr lang="zh-CN" altLang="en-US" sz="2400" b="1" dirty="0">
                <a:solidFill>
                  <a:srgbClr val="002060"/>
                </a:solidFill>
              </a:rPr>
              <a:t>时，只要计算机应用程序工作正常，就能自动保证无扰动切换。</a:t>
            </a:r>
            <a:endParaRPr lang="en-US" altLang="zh-CN" sz="2400" b="1" dirty="0">
              <a:solidFill>
                <a:srgbClr val="002060"/>
              </a:solidFill>
            </a:endParaRPr>
          </a:p>
          <a:p>
            <a:pPr>
              <a:buFont typeface="Wingdings" panose="05000000000000000000" pitchFamily="2" charset="2"/>
              <a:buChar char="Ø"/>
            </a:pPr>
            <a:endParaRPr lang="zh-CN" altLang="en-US" sz="2400" b="1" dirty="0">
              <a:solidFill>
                <a:srgbClr val="002060"/>
              </a:solidFill>
            </a:endParaRPr>
          </a:p>
          <a:p>
            <a:pPr>
              <a:buFont typeface="Wingdings" panose="05000000000000000000" pitchFamily="2" charset="2"/>
              <a:buChar char="Ø"/>
            </a:pPr>
            <a:r>
              <a:rPr lang="zh-CN" altLang="en-US" sz="2400" b="1" dirty="0">
                <a:solidFill>
                  <a:srgbClr val="002060"/>
                </a:solidFill>
              </a:rPr>
              <a:t>从输出保持状态或安全输出状态切向正常的自动工作状态时，同样需要进行无扰动切换，为此可采取类似的措施。</a:t>
            </a:r>
          </a:p>
          <a:p>
            <a:pPr>
              <a:buFont typeface="Wingdings" pitchFamily="2" charset="2"/>
              <a:buNone/>
            </a:pPr>
            <a:endParaRPr lang="zh-CN" altLang="en-US" sz="2400" b="1" dirty="0">
              <a:solidFill>
                <a:srgbClr val="002060"/>
              </a:solidFill>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95536" y="945508"/>
            <a:ext cx="7467600" cy="647353"/>
          </a:xfrm>
        </p:spPr>
        <p:txBody>
          <a:bodyPr/>
          <a:lstStyle/>
          <a:p>
            <a:pPr algn="l"/>
            <a:r>
              <a:rPr lang="zh-CN" altLang="en-US" sz="2800" dirty="0">
                <a:solidFill>
                  <a:srgbClr val="FF0000"/>
                </a:solidFill>
              </a:rPr>
              <a:t>自动手动切换数据区需要存放</a:t>
            </a:r>
          </a:p>
        </p:txBody>
      </p:sp>
      <p:sp>
        <p:nvSpPr>
          <p:cNvPr id="63491" name="Rectangle 3"/>
          <p:cNvSpPr>
            <a:spLocks noGrp="1" noChangeArrowheads="1"/>
          </p:cNvSpPr>
          <p:nvPr>
            <p:ph idx="1"/>
          </p:nvPr>
        </p:nvSpPr>
        <p:spPr>
          <a:xfrm>
            <a:off x="684213" y="1628775"/>
            <a:ext cx="5472112" cy="3313113"/>
          </a:xfrm>
        </p:spPr>
        <p:txBody>
          <a:bodyPr/>
          <a:lstStyle/>
          <a:p>
            <a:pPr>
              <a:buFont typeface="Wingdings" panose="05000000000000000000" pitchFamily="2" charset="2"/>
              <a:buChar char="p"/>
            </a:pPr>
            <a:r>
              <a:rPr lang="zh-CN" altLang="en-US" sz="2400" b="1" dirty="0">
                <a:solidFill>
                  <a:srgbClr val="002060"/>
                </a:solidFill>
              </a:rPr>
              <a:t>软手动控制量</a:t>
            </a:r>
            <a:r>
              <a:rPr lang="en-US" altLang="zh-CN" sz="2400" b="1" dirty="0">
                <a:solidFill>
                  <a:srgbClr val="002060"/>
                </a:solidFill>
              </a:rPr>
              <a:t>SMV</a:t>
            </a:r>
            <a:endParaRPr lang="zh-CN" altLang="en-US" sz="2400" b="1" dirty="0">
              <a:solidFill>
                <a:srgbClr val="002060"/>
              </a:solidFill>
            </a:endParaRPr>
          </a:p>
          <a:p>
            <a:pPr>
              <a:buFont typeface="Wingdings" panose="05000000000000000000" pitchFamily="2" charset="2"/>
              <a:buChar char="p"/>
            </a:pPr>
            <a:r>
              <a:rPr lang="zh-CN" altLang="en-US" sz="2400" b="1" dirty="0">
                <a:solidFill>
                  <a:srgbClr val="002060"/>
                </a:solidFill>
              </a:rPr>
              <a:t>软开关</a:t>
            </a:r>
            <a:r>
              <a:rPr lang="en-US" altLang="zh-CN" sz="2400" b="1" dirty="0">
                <a:solidFill>
                  <a:srgbClr val="002060"/>
                </a:solidFill>
              </a:rPr>
              <a:t>SA</a:t>
            </a:r>
            <a:r>
              <a:rPr lang="zh-CN" altLang="en-US" sz="2400" b="1" dirty="0">
                <a:solidFill>
                  <a:srgbClr val="002060"/>
                </a:solidFill>
              </a:rPr>
              <a:t>／</a:t>
            </a:r>
            <a:r>
              <a:rPr lang="en-US" altLang="zh-CN" sz="2400" b="1" dirty="0">
                <a:solidFill>
                  <a:srgbClr val="002060"/>
                </a:solidFill>
              </a:rPr>
              <a:t>SM</a:t>
            </a:r>
            <a:r>
              <a:rPr lang="zh-CN" altLang="en-US" sz="2400" b="1" dirty="0">
                <a:solidFill>
                  <a:srgbClr val="002060"/>
                </a:solidFill>
              </a:rPr>
              <a:t>状态</a:t>
            </a:r>
          </a:p>
          <a:p>
            <a:pPr>
              <a:buFont typeface="Wingdings" panose="05000000000000000000" pitchFamily="2" charset="2"/>
              <a:buChar char="p"/>
            </a:pPr>
            <a:r>
              <a:rPr lang="zh-CN" altLang="en-US" sz="2400" b="1" dirty="0">
                <a:solidFill>
                  <a:srgbClr val="002060"/>
                </a:solidFill>
              </a:rPr>
              <a:t>控制量上限限值</a:t>
            </a:r>
            <a:r>
              <a:rPr lang="en-US" altLang="zh-CN" sz="2400" b="1" dirty="0">
                <a:solidFill>
                  <a:srgbClr val="002060"/>
                </a:solidFill>
              </a:rPr>
              <a:t>MH</a:t>
            </a:r>
            <a:endParaRPr lang="zh-CN" altLang="en-US" sz="2400" b="1" dirty="0">
              <a:solidFill>
                <a:srgbClr val="002060"/>
              </a:solidFill>
            </a:endParaRPr>
          </a:p>
          <a:p>
            <a:pPr>
              <a:buFont typeface="Wingdings" panose="05000000000000000000" pitchFamily="2" charset="2"/>
              <a:buChar char="p"/>
            </a:pPr>
            <a:r>
              <a:rPr lang="zh-CN" altLang="en-US" sz="2400" b="1" dirty="0">
                <a:solidFill>
                  <a:srgbClr val="002060"/>
                </a:solidFill>
              </a:rPr>
              <a:t>控制量下限限值</a:t>
            </a:r>
            <a:r>
              <a:rPr lang="en-US" altLang="zh-CN" sz="2400" b="1" dirty="0">
                <a:solidFill>
                  <a:srgbClr val="002060"/>
                </a:solidFill>
              </a:rPr>
              <a:t>ML</a:t>
            </a:r>
            <a:endParaRPr lang="zh-CN" altLang="en-US" sz="2400" b="1" dirty="0">
              <a:solidFill>
                <a:srgbClr val="002060"/>
              </a:solidFill>
            </a:endParaRPr>
          </a:p>
          <a:p>
            <a:pPr>
              <a:buFont typeface="Wingdings" panose="05000000000000000000" pitchFamily="2" charset="2"/>
              <a:buChar char="p"/>
            </a:pPr>
            <a:r>
              <a:rPr lang="zh-CN" altLang="en-US" sz="2400" b="1" dirty="0">
                <a:solidFill>
                  <a:srgbClr val="002060"/>
                </a:solidFill>
              </a:rPr>
              <a:t>控制量</a:t>
            </a:r>
            <a:r>
              <a:rPr lang="en-US" altLang="zh-CN" sz="2400" b="1" dirty="0">
                <a:solidFill>
                  <a:srgbClr val="002060"/>
                </a:solidFill>
              </a:rPr>
              <a:t>MV</a:t>
            </a:r>
            <a:endParaRPr lang="zh-CN" altLang="en-US" sz="2400" b="1" dirty="0">
              <a:solidFill>
                <a:srgbClr val="002060"/>
              </a:solidFill>
            </a:endParaRPr>
          </a:p>
          <a:p>
            <a:pPr>
              <a:buFont typeface="Wingdings" panose="05000000000000000000" pitchFamily="2" charset="2"/>
              <a:buChar char="p"/>
            </a:pPr>
            <a:r>
              <a:rPr lang="zh-CN" altLang="en-US" sz="2400" b="1" dirty="0">
                <a:solidFill>
                  <a:srgbClr val="002060"/>
                </a:solidFill>
              </a:rPr>
              <a:t>切换开关</a:t>
            </a:r>
            <a:r>
              <a:rPr lang="en-US" altLang="zh-CN" sz="2400" b="1" dirty="0">
                <a:solidFill>
                  <a:srgbClr val="002060"/>
                </a:solidFill>
              </a:rPr>
              <a:t>HA</a:t>
            </a:r>
            <a:r>
              <a:rPr lang="zh-CN" altLang="en-US" sz="2400" b="1" dirty="0">
                <a:solidFill>
                  <a:srgbClr val="002060"/>
                </a:solidFill>
              </a:rPr>
              <a:t>／</a:t>
            </a:r>
            <a:r>
              <a:rPr lang="en-US" altLang="zh-CN" sz="2400" b="1" dirty="0">
                <a:solidFill>
                  <a:srgbClr val="002060"/>
                </a:solidFill>
              </a:rPr>
              <a:t>M</a:t>
            </a:r>
            <a:r>
              <a:rPr lang="zh-CN" altLang="en-US" sz="2400" b="1" dirty="0">
                <a:solidFill>
                  <a:srgbClr val="002060"/>
                </a:solidFill>
              </a:rPr>
              <a:t>状态</a:t>
            </a:r>
          </a:p>
          <a:p>
            <a:pPr>
              <a:buFont typeface="Wingdings" panose="05000000000000000000" pitchFamily="2" charset="2"/>
              <a:buChar char="p"/>
            </a:pPr>
            <a:r>
              <a:rPr lang="zh-CN" altLang="en-US" sz="2400" b="1" dirty="0">
                <a:solidFill>
                  <a:srgbClr val="002060"/>
                </a:solidFill>
              </a:rPr>
              <a:t>手动操作器输出</a:t>
            </a:r>
            <a:r>
              <a:rPr lang="en-US" altLang="zh-CN" sz="2400" b="1" dirty="0">
                <a:solidFill>
                  <a:srgbClr val="002060"/>
                </a:solidFill>
              </a:rPr>
              <a:t>VM</a:t>
            </a:r>
            <a:endParaRPr lang="zh-CN" altLang="en-US" sz="2400" b="1" dirty="0">
              <a:solidFill>
                <a:srgbClr val="002060"/>
              </a:solidFill>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sz="half" idx="1"/>
          </p:nvPr>
        </p:nvSpPr>
        <p:spPr>
          <a:xfrm>
            <a:off x="-13965" y="620688"/>
            <a:ext cx="8834437" cy="1224880"/>
          </a:xfrm>
        </p:spPr>
        <p:txBody>
          <a:bodyPr/>
          <a:lstStyle/>
          <a:p>
            <a:pPr>
              <a:buFont typeface="Wingdings" pitchFamily="2" charset="2"/>
              <a:buNone/>
            </a:pPr>
            <a:r>
              <a:rPr lang="zh-CN" altLang="en-US" dirty="0"/>
              <a:t>	</a:t>
            </a:r>
            <a:r>
              <a:rPr lang="zh-CN" altLang="en-US" sz="2400" b="1" dirty="0">
                <a:solidFill>
                  <a:srgbClr val="002060"/>
                </a:solidFill>
              </a:rPr>
              <a:t>完整的</a:t>
            </a:r>
            <a:r>
              <a:rPr lang="en-US" altLang="zh-CN" sz="2400" b="1" dirty="0">
                <a:solidFill>
                  <a:srgbClr val="002060"/>
                </a:solidFill>
              </a:rPr>
              <a:t>PID</a:t>
            </a:r>
            <a:r>
              <a:rPr lang="zh-CN" altLang="en-US" sz="2400" b="1" dirty="0">
                <a:solidFill>
                  <a:srgbClr val="002060"/>
                </a:solidFill>
              </a:rPr>
              <a:t>控制模块数据区除了上述六部分外，还有</a:t>
            </a:r>
            <a:r>
              <a:rPr lang="zh-CN" altLang="en-US" sz="2400" b="1" dirty="0">
                <a:solidFill>
                  <a:srgbClr val="FF0000"/>
                </a:solidFill>
              </a:rPr>
              <a:t>被控量量程上限</a:t>
            </a:r>
            <a:r>
              <a:rPr lang="en-US" altLang="zh-CN" sz="2400" b="1" dirty="0">
                <a:solidFill>
                  <a:srgbClr val="FF0000"/>
                </a:solidFill>
              </a:rPr>
              <a:t>RH</a:t>
            </a:r>
            <a:r>
              <a:rPr lang="zh-CN" altLang="en-US" sz="2400" b="1" dirty="0">
                <a:solidFill>
                  <a:srgbClr val="FF0000"/>
                </a:solidFill>
              </a:rPr>
              <a:t>和量程下限</a:t>
            </a:r>
            <a:r>
              <a:rPr lang="en-US" altLang="zh-CN" sz="2400" b="1" dirty="0">
                <a:solidFill>
                  <a:srgbClr val="FF0000"/>
                </a:solidFill>
              </a:rPr>
              <a:t>RL</a:t>
            </a:r>
            <a:r>
              <a:rPr lang="zh-CN" altLang="en-US" sz="2400" b="1" dirty="0">
                <a:solidFill>
                  <a:srgbClr val="FF0000"/>
                </a:solidFill>
              </a:rPr>
              <a:t>、工程单位代码、采样</a:t>
            </a:r>
            <a:r>
              <a:rPr lang="en-US" altLang="zh-CN" sz="2400" b="1" dirty="0">
                <a:solidFill>
                  <a:srgbClr val="FF0000"/>
                </a:solidFill>
              </a:rPr>
              <a:t>(</a:t>
            </a:r>
            <a:r>
              <a:rPr lang="zh-CN" altLang="en-US" sz="2400" b="1" dirty="0">
                <a:solidFill>
                  <a:srgbClr val="FF0000"/>
                </a:solidFill>
              </a:rPr>
              <a:t>控制</a:t>
            </a:r>
            <a:r>
              <a:rPr lang="en-US" altLang="zh-CN" sz="2400" b="1" dirty="0">
                <a:solidFill>
                  <a:srgbClr val="FF0000"/>
                </a:solidFill>
              </a:rPr>
              <a:t>)</a:t>
            </a:r>
            <a:r>
              <a:rPr lang="zh-CN" altLang="en-US" sz="2400" b="1" dirty="0">
                <a:solidFill>
                  <a:srgbClr val="FF0000"/>
                </a:solidFill>
              </a:rPr>
              <a:t>周期</a:t>
            </a:r>
            <a:r>
              <a:rPr lang="zh-CN" altLang="en-US" sz="2400" b="1" dirty="0">
                <a:solidFill>
                  <a:srgbClr val="002060"/>
                </a:solidFill>
              </a:rPr>
              <a:t>等。</a:t>
            </a:r>
            <a:r>
              <a:rPr lang="zh-CN" altLang="en-US" sz="2400" b="1" dirty="0"/>
              <a:t>		</a:t>
            </a:r>
          </a:p>
        </p:txBody>
      </p:sp>
      <p:graphicFrame>
        <p:nvGraphicFramePr>
          <p:cNvPr id="64515" name="Object 3"/>
          <p:cNvGraphicFramePr>
            <a:graphicFrameLocks noGrp="1" noChangeAspect="1"/>
          </p:cNvGraphicFramePr>
          <p:nvPr>
            <p:ph sz="half" idx="2"/>
            <p:extLst>
              <p:ext uri="{D42A27DB-BD31-4B8C-83A1-F6EECF244321}">
                <p14:modId xmlns:p14="http://schemas.microsoft.com/office/powerpoint/2010/main" val="1638257325"/>
              </p:ext>
            </p:extLst>
          </p:nvPr>
        </p:nvGraphicFramePr>
        <p:xfrm>
          <a:off x="2267744" y="1556792"/>
          <a:ext cx="4743447" cy="3866655"/>
        </p:xfrm>
        <a:graphic>
          <a:graphicData uri="http://schemas.openxmlformats.org/presentationml/2006/ole">
            <mc:AlternateContent xmlns:mc="http://schemas.openxmlformats.org/markup-compatibility/2006">
              <mc:Choice xmlns:v="urn:schemas-microsoft-com:vml" Requires="v">
                <p:oleObj spid="_x0000_s64564" name="Worksheet" r:id="rId3" imgW="3209400" imgH="2616480" progId="Excel.Sheet.8">
                  <p:embed/>
                </p:oleObj>
              </mc:Choice>
              <mc:Fallback>
                <p:oleObj name="Worksheet" r:id="rId3" imgW="3209400" imgH="2616480" progId="Excel.Sheet.8">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1556792"/>
                        <a:ext cx="4743447" cy="3866655"/>
                      </a:xfrm>
                      <a:prstGeom prst="rect">
                        <a:avLst/>
                      </a:prstGeom>
                      <a:solidFill>
                        <a:schemeClr val="accent5"/>
                      </a:solidFill>
                      <a:ln>
                        <a:noFill/>
                      </a:ln>
                      <a:effectLst/>
                    </p:spPr>
                  </p:pic>
                </p:oleObj>
              </mc:Fallback>
            </mc:AlternateContent>
          </a:graphicData>
        </a:graphic>
      </p:graphicFrame>
      <p:sp>
        <p:nvSpPr>
          <p:cNvPr id="64516" name="Rectangle 4"/>
          <p:cNvSpPr>
            <a:spLocks noChangeArrowheads="1"/>
          </p:cNvSpPr>
          <p:nvPr/>
        </p:nvSpPr>
        <p:spPr bwMode="auto">
          <a:xfrm>
            <a:off x="265111" y="5589240"/>
            <a:ext cx="8748712" cy="830997"/>
          </a:xfrm>
          <a:prstGeom prst="rect">
            <a:avLst/>
          </a:prstGeom>
          <a:noFill/>
          <a:ln w="12700" cap="sq">
            <a:noFill/>
            <a:miter lim="800000"/>
            <a:headEnd type="none" w="sm" len="sm"/>
            <a:tailEnd type="none" w="sm" len="sm"/>
          </a:ln>
          <a:effectLst/>
        </p:spPr>
        <p:txBody>
          <a:bodyPr>
            <a:spAutoFit/>
          </a:bodyPr>
          <a:lstStyle/>
          <a:p>
            <a:pPr>
              <a:spcBef>
                <a:spcPct val="20000"/>
              </a:spcBef>
              <a:buClr>
                <a:schemeClr val="accent2"/>
              </a:buClr>
              <a:buSzPct val="80000"/>
              <a:buFont typeface="Wingdings" pitchFamily="2" charset="2"/>
              <a:buNone/>
            </a:pPr>
            <a:r>
              <a:rPr lang="zh-CN" altLang="en-US" b="1" dirty="0">
                <a:solidFill>
                  <a:srgbClr val="002060"/>
                </a:solidFill>
              </a:rPr>
              <a:t>数据区是</a:t>
            </a:r>
            <a:r>
              <a:rPr lang="en-US" altLang="zh-CN" b="1" dirty="0">
                <a:solidFill>
                  <a:srgbClr val="002060"/>
                </a:solidFill>
              </a:rPr>
              <a:t>PID</a:t>
            </a:r>
            <a:r>
              <a:rPr lang="zh-CN" altLang="en-US" b="1" dirty="0">
                <a:solidFill>
                  <a:srgbClr val="002060"/>
                </a:solidFill>
              </a:rPr>
              <a:t>控制模块存在的标志，可把它看作是数字</a:t>
            </a:r>
            <a:r>
              <a:rPr lang="en-US" altLang="zh-CN" b="1" dirty="0">
                <a:solidFill>
                  <a:srgbClr val="002060"/>
                </a:solidFill>
              </a:rPr>
              <a:t>PID</a:t>
            </a:r>
            <a:r>
              <a:rPr lang="zh-CN" altLang="en-US" b="1" dirty="0">
                <a:solidFill>
                  <a:srgbClr val="002060"/>
                </a:solidFill>
              </a:rPr>
              <a:t>控制器的实体。只有正确地填写</a:t>
            </a:r>
            <a:r>
              <a:rPr lang="en-US" altLang="zh-CN" b="1" dirty="0">
                <a:solidFill>
                  <a:srgbClr val="002060"/>
                </a:solidFill>
              </a:rPr>
              <a:t>PID</a:t>
            </a:r>
            <a:r>
              <a:rPr lang="zh-CN" altLang="en-US" b="1" dirty="0">
                <a:solidFill>
                  <a:srgbClr val="002060"/>
                </a:solidFill>
              </a:rPr>
              <a:t>数据区，才能实现</a:t>
            </a:r>
            <a:r>
              <a:rPr lang="en-US" altLang="zh-CN" b="1" dirty="0">
                <a:solidFill>
                  <a:srgbClr val="002060"/>
                </a:solidFill>
              </a:rPr>
              <a:t>PID</a:t>
            </a:r>
            <a:r>
              <a:rPr lang="zh-CN" altLang="en-US" b="1" dirty="0">
                <a:solidFill>
                  <a:srgbClr val="002060"/>
                </a:solidFill>
              </a:rPr>
              <a:t>控制系统。</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idx="1"/>
          </p:nvPr>
        </p:nvSpPr>
        <p:spPr>
          <a:xfrm>
            <a:off x="323850" y="908050"/>
            <a:ext cx="8352606" cy="2665413"/>
          </a:xfrm>
        </p:spPr>
        <p:txBody>
          <a:bodyPr/>
          <a:lstStyle/>
          <a:p>
            <a:pPr>
              <a:buFont typeface="Wingdings" panose="05000000000000000000" pitchFamily="2" charset="2"/>
              <a:buChar char="Ø"/>
            </a:pPr>
            <a:r>
              <a:rPr lang="zh-CN" altLang="en-US" sz="2400" b="1" dirty="0">
                <a:solidFill>
                  <a:srgbClr val="002060"/>
                </a:solidFill>
              </a:rPr>
              <a:t>采用上述</a:t>
            </a:r>
            <a:r>
              <a:rPr lang="en-US" altLang="zh-CN" sz="2400" b="1" dirty="0">
                <a:solidFill>
                  <a:srgbClr val="002060"/>
                </a:solidFill>
              </a:rPr>
              <a:t>PID</a:t>
            </a:r>
            <a:r>
              <a:rPr lang="zh-CN" altLang="en-US" sz="2400" b="1" dirty="0">
                <a:solidFill>
                  <a:srgbClr val="002060"/>
                </a:solidFill>
              </a:rPr>
              <a:t>控制模块，不仅可以组成</a:t>
            </a:r>
            <a:r>
              <a:rPr lang="zh-CN" altLang="en-US" sz="2400" b="1" dirty="0">
                <a:solidFill>
                  <a:srgbClr val="FF0000"/>
                </a:solidFill>
              </a:rPr>
              <a:t>单回路控制系统</a:t>
            </a:r>
            <a:r>
              <a:rPr lang="zh-CN" altLang="en-US" sz="2400" b="1" dirty="0">
                <a:solidFill>
                  <a:srgbClr val="002060"/>
                </a:solidFill>
              </a:rPr>
              <a:t>，而且可以组</a:t>
            </a:r>
            <a:r>
              <a:rPr lang="zh-CN" altLang="en-US" sz="2400" b="1" dirty="0">
                <a:solidFill>
                  <a:srgbClr val="FF0000"/>
                </a:solidFill>
              </a:rPr>
              <a:t>成串级、前馈、纯迟延补偿</a:t>
            </a:r>
            <a:r>
              <a:rPr lang="en-US" altLang="zh-CN" sz="2400" b="1" dirty="0">
                <a:solidFill>
                  <a:srgbClr val="FF0000"/>
                </a:solidFill>
              </a:rPr>
              <a:t>(Smith)</a:t>
            </a:r>
            <a:r>
              <a:rPr lang="zh-CN" altLang="en-US" sz="2400" b="1" dirty="0">
                <a:solidFill>
                  <a:srgbClr val="002060"/>
                </a:solidFill>
              </a:rPr>
              <a:t>等复杂控制系统，对于后面两种系统还应增加补偿器运算模块。</a:t>
            </a:r>
            <a:endParaRPr lang="en-US" altLang="zh-CN" sz="2400" b="1" dirty="0">
              <a:solidFill>
                <a:srgbClr val="002060"/>
              </a:solidFill>
            </a:endParaRPr>
          </a:p>
          <a:p>
            <a:pPr>
              <a:buFont typeface="Wingdings" panose="05000000000000000000" pitchFamily="2" charset="2"/>
              <a:buChar char="Ø"/>
            </a:pPr>
            <a:endParaRPr lang="zh-CN" altLang="en-US" sz="2400" b="1" dirty="0">
              <a:solidFill>
                <a:srgbClr val="002060"/>
              </a:solidFill>
            </a:endParaRPr>
          </a:p>
          <a:p>
            <a:pPr>
              <a:buFont typeface="Wingdings" panose="05000000000000000000" pitchFamily="2" charset="2"/>
              <a:buChar char="Ø"/>
            </a:pPr>
            <a:r>
              <a:rPr lang="zh-CN" altLang="en-US" sz="2400" b="1" dirty="0">
                <a:solidFill>
                  <a:srgbClr val="002060"/>
                </a:solidFill>
              </a:rPr>
              <a:t>利用</a:t>
            </a:r>
            <a:r>
              <a:rPr lang="en-US" altLang="zh-CN" sz="2400" b="1" dirty="0">
                <a:solidFill>
                  <a:srgbClr val="002060"/>
                </a:solidFill>
              </a:rPr>
              <a:t>PID</a:t>
            </a:r>
            <a:r>
              <a:rPr lang="zh-CN" altLang="en-US" sz="2400" b="1" dirty="0">
                <a:solidFill>
                  <a:srgbClr val="002060"/>
                </a:solidFill>
              </a:rPr>
              <a:t>控制模块和各种功能运算模块的组合，可以组成各种控制系统来满足生产过程控制的要求。</a:t>
            </a:r>
            <a:endParaRPr lang="en-US" altLang="zh-CN" sz="2400" b="1" dirty="0">
              <a:solidFill>
                <a:srgbClr val="002060"/>
              </a:solidFill>
            </a:endParaRPr>
          </a:p>
          <a:p>
            <a:pPr>
              <a:buFont typeface="Wingdings" pitchFamily="2" charset="2"/>
              <a:buNone/>
            </a:pPr>
            <a:r>
              <a:rPr lang="zh-CN" altLang="en-US" sz="2400" b="1" dirty="0"/>
              <a:t>    </a:t>
            </a:r>
          </a:p>
        </p:txBody>
      </p:sp>
      <p:pic>
        <p:nvPicPr>
          <p:cNvPr id="65539" name="Picture 3" descr="l2"/>
          <p:cNvPicPr>
            <a:picLocks noChangeAspect="1" noChangeArrowheads="1"/>
          </p:cNvPicPr>
          <p:nvPr/>
        </p:nvPicPr>
        <p:blipFill>
          <a:blip r:embed="rId3" cstate="print"/>
          <a:srcRect r="57813" b="54167"/>
          <a:stretch>
            <a:fillRect/>
          </a:stretch>
        </p:blipFill>
        <p:spPr bwMode="auto">
          <a:xfrm>
            <a:off x="1042988" y="3933825"/>
            <a:ext cx="2057400" cy="1676400"/>
          </a:xfrm>
          <a:prstGeom prst="rect">
            <a:avLst/>
          </a:prstGeom>
          <a:noFill/>
          <a:ln w="9525">
            <a:noFill/>
            <a:miter lim="800000"/>
            <a:headEnd/>
            <a:tailEnd/>
          </a:ln>
        </p:spPr>
      </p:pic>
      <p:pic>
        <p:nvPicPr>
          <p:cNvPr id="65540" name="Picture 4" descr="l1"/>
          <p:cNvPicPr>
            <a:picLocks noChangeAspect="1" noChangeArrowheads="1"/>
          </p:cNvPicPr>
          <p:nvPr/>
        </p:nvPicPr>
        <p:blipFill>
          <a:blip r:embed="rId4" cstate="print"/>
          <a:srcRect r="35950" b="62500"/>
          <a:stretch>
            <a:fillRect/>
          </a:stretch>
        </p:blipFill>
        <p:spPr bwMode="auto">
          <a:xfrm>
            <a:off x="4500563" y="3933825"/>
            <a:ext cx="3436937" cy="1508125"/>
          </a:xfrm>
          <a:prstGeom prst="rect">
            <a:avLst/>
          </a:prstGeom>
          <a:noFill/>
          <a:ln w="9525">
            <a:noFill/>
            <a:miter lim="800000"/>
            <a:headEnd/>
            <a:tailEnd/>
          </a:ln>
        </p:spPr>
      </p:pic>
      <p:sp>
        <p:nvSpPr>
          <p:cNvPr id="65541" name="矩形 1"/>
          <p:cNvSpPr>
            <a:spLocks noChangeArrowheads="1"/>
          </p:cNvSpPr>
          <p:nvPr/>
        </p:nvSpPr>
        <p:spPr bwMode="auto">
          <a:xfrm>
            <a:off x="323850" y="5970587"/>
            <a:ext cx="7992888" cy="461665"/>
          </a:xfrm>
          <a:prstGeom prst="rect">
            <a:avLst/>
          </a:prstGeom>
          <a:noFill/>
          <a:ln w="9525">
            <a:noFill/>
            <a:miter lim="800000"/>
            <a:headEnd/>
            <a:tailEnd/>
          </a:ln>
        </p:spPr>
        <p:txBody>
          <a:bodyPr wrap="square">
            <a:spAutoFit/>
          </a:bodyPr>
          <a:lstStyle/>
          <a:p>
            <a:r>
              <a:rPr lang="zh-CN" altLang="en-US" b="1" dirty="0" smtClean="0">
                <a:solidFill>
                  <a:srgbClr val="002060"/>
                </a:solidFill>
              </a:rPr>
              <a:t>可参考</a:t>
            </a:r>
            <a:r>
              <a:rPr lang="zh-CN" altLang="en-US" b="1" dirty="0">
                <a:solidFill>
                  <a:srgbClr val="002060"/>
                </a:solidFill>
              </a:rPr>
              <a:t>实际（例如西门子控制器）</a:t>
            </a:r>
            <a:r>
              <a:rPr lang="en-US" altLang="zh-CN" b="1" dirty="0" smtClean="0">
                <a:solidFill>
                  <a:srgbClr val="002060"/>
                </a:solidFill>
              </a:rPr>
              <a:t>PID</a:t>
            </a:r>
            <a:r>
              <a:rPr lang="zh-CN" altLang="en-US" b="1" dirty="0" smtClean="0">
                <a:solidFill>
                  <a:srgbClr val="002060"/>
                </a:solidFill>
              </a:rPr>
              <a:t>控制功能模块</a:t>
            </a:r>
            <a:r>
              <a:rPr lang="en-US" altLang="zh-CN" b="1" dirty="0" smtClean="0">
                <a:solidFill>
                  <a:srgbClr val="002060"/>
                </a:solidFill>
              </a:rPr>
              <a:t>FB41</a:t>
            </a:r>
            <a:endParaRPr lang="zh-CN" altLang="en-US" dirty="0">
              <a:solidFill>
                <a:srgbClr val="002060"/>
              </a:solidFill>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D960F-8EF8-4967-BEED-F25A841619BC}"/>
              </a:ext>
            </a:extLst>
          </p:cNvPr>
          <p:cNvSpPr>
            <a:spLocks noGrp="1"/>
          </p:cNvSpPr>
          <p:nvPr>
            <p:ph type="title"/>
          </p:nvPr>
        </p:nvSpPr>
        <p:spPr>
          <a:xfrm>
            <a:off x="323528" y="908720"/>
            <a:ext cx="8229600" cy="864096"/>
          </a:xfrm>
        </p:spPr>
        <p:txBody>
          <a:bodyPr/>
          <a:lstStyle/>
          <a:p>
            <a:r>
              <a:rPr lang="zh-CN" altLang="en-US" sz="3200" b="1" dirty="0">
                <a:solidFill>
                  <a:srgbClr val="C00000"/>
                </a:solidFill>
              </a:rPr>
              <a:t>小结</a:t>
            </a:r>
          </a:p>
        </p:txBody>
      </p:sp>
      <p:sp>
        <p:nvSpPr>
          <p:cNvPr id="3" name="内容占位符 2">
            <a:extLst>
              <a:ext uri="{FF2B5EF4-FFF2-40B4-BE49-F238E27FC236}">
                <a16:creationId xmlns:a16="http://schemas.microsoft.com/office/drawing/2014/main" id="{7D9B254B-EFC9-41D7-B39D-08B2AC39EBF3}"/>
              </a:ext>
            </a:extLst>
          </p:cNvPr>
          <p:cNvSpPr>
            <a:spLocks noGrp="1"/>
          </p:cNvSpPr>
          <p:nvPr>
            <p:ph idx="1"/>
          </p:nvPr>
        </p:nvSpPr>
        <p:spPr>
          <a:xfrm>
            <a:off x="928365" y="1988840"/>
            <a:ext cx="7460059" cy="3340968"/>
          </a:xfrm>
        </p:spPr>
        <p:txBody>
          <a:bodyPr/>
          <a:lstStyle/>
          <a:p>
            <a:pPr>
              <a:buFont typeface="Wingdings" panose="05000000000000000000" pitchFamily="2" charset="2"/>
              <a:buChar char="p"/>
            </a:pPr>
            <a:r>
              <a:rPr lang="zh-CN" altLang="en-US" sz="2800" b="1" dirty="0">
                <a:solidFill>
                  <a:srgbClr val="002060"/>
                </a:solidFill>
                <a:latin typeface="+mn-ea"/>
              </a:rPr>
              <a:t>数字</a:t>
            </a:r>
            <a:r>
              <a:rPr lang="en-US" altLang="zh-CN" sz="2800" b="1" dirty="0">
                <a:solidFill>
                  <a:srgbClr val="002060"/>
                </a:solidFill>
                <a:latin typeface="+mn-ea"/>
              </a:rPr>
              <a:t>PID</a:t>
            </a:r>
            <a:r>
              <a:rPr lang="zh-CN" altLang="en-US" sz="2800" b="1" dirty="0">
                <a:solidFill>
                  <a:srgbClr val="002060"/>
                </a:solidFill>
                <a:latin typeface="+mn-ea"/>
              </a:rPr>
              <a:t>的改进</a:t>
            </a:r>
            <a:endParaRPr lang="en-US" altLang="zh-CN" sz="2800" b="1" dirty="0">
              <a:solidFill>
                <a:srgbClr val="002060"/>
              </a:solidFill>
              <a:latin typeface="+mn-ea"/>
            </a:endParaRPr>
          </a:p>
          <a:p>
            <a:pPr lvl="1">
              <a:buClr>
                <a:schemeClr val="accent3">
                  <a:lumMod val="50000"/>
                </a:schemeClr>
              </a:buClr>
              <a:buFont typeface="Wingdings" panose="05000000000000000000" pitchFamily="2" charset="2"/>
              <a:buChar char="Ø"/>
            </a:pPr>
            <a:r>
              <a:rPr lang="zh-CN" altLang="en-US" b="1" dirty="0">
                <a:solidFill>
                  <a:srgbClr val="002060"/>
                </a:solidFill>
                <a:latin typeface="+mn-ea"/>
              </a:rPr>
              <a:t>积分项改进</a:t>
            </a:r>
            <a:endParaRPr lang="en-US" altLang="zh-CN" b="1" dirty="0">
              <a:solidFill>
                <a:srgbClr val="002060"/>
              </a:solidFill>
              <a:latin typeface="+mn-ea"/>
            </a:endParaRPr>
          </a:p>
          <a:p>
            <a:pPr lvl="1">
              <a:buClr>
                <a:schemeClr val="accent3">
                  <a:lumMod val="50000"/>
                </a:schemeClr>
              </a:buClr>
              <a:buFont typeface="Wingdings" panose="05000000000000000000" pitchFamily="2" charset="2"/>
              <a:buChar char="Ø"/>
            </a:pPr>
            <a:r>
              <a:rPr lang="zh-CN" altLang="en-US" b="1" dirty="0">
                <a:solidFill>
                  <a:srgbClr val="002060"/>
                </a:solidFill>
                <a:latin typeface="+mn-ea"/>
              </a:rPr>
              <a:t>微分项改进</a:t>
            </a:r>
            <a:endParaRPr lang="en-US" altLang="zh-CN" b="1" dirty="0">
              <a:solidFill>
                <a:srgbClr val="002060"/>
              </a:solidFill>
              <a:latin typeface="+mn-ea"/>
            </a:endParaRPr>
          </a:p>
          <a:p>
            <a:pPr lvl="1">
              <a:buClr>
                <a:schemeClr val="accent3">
                  <a:lumMod val="50000"/>
                </a:schemeClr>
              </a:buClr>
              <a:buFont typeface="Wingdings" panose="05000000000000000000" pitchFamily="2" charset="2"/>
              <a:buChar char="Ø"/>
            </a:pPr>
            <a:r>
              <a:rPr lang="zh-CN" altLang="en-US" b="1" dirty="0">
                <a:solidFill>
                  <a:srgbClr val="002060"/>
                </a:solidFill>
                <a:latin typeface="+mn-ea"/>
              </a:rPr>
              <a:t>其他改进</a:t>
            </a:r>
            <a:endParaRPr lang="en-US" altLang="zh-CN" b="1" dirty="0">
              <a:solidFill>
                <a:srgbClr val="002060"/>
              </a:solidFill>
              <a:latin typeface="+mn-ea"/>
            </a:endParaRPr>
          </a:p>
          <a:p>
            <a:pPr>
              <a:buFont typeface="Wingdings" panose="05000000000000000000" pitchFamily="2" charset="2"/>
              <a:buChar char="p"/>
            </a:pPr>
            <a:r>
              <a:rPr lang="zh-CN" altLang="en-US" sz="2800" b="1" dirty="0">
                <a:solidFill>
                  <a:srgbClr val="002060"/>
                </a:solidFill>
                <a:latin typeface="+mn-ea"/>
              </a:rPr>
              <a:t>数字</a:t>
            </a:r>
            <a:r>
              <a:rPr lang="en-US" altLang="zh-CN" sz="2800" b="1" dirty="0">
                <a:solidFill>
                  <a:srgbClr val="002060"/>
                </a:solidFill>
                <a:latin typeface="+mn-ea"/>
              </a:rPr>
              <a:t>PID</a:t>
            </a:r>
            <a:r>
              <a:rPr lang="zh-CN" altLang="en-US" sz="2800" b="1" dirty="0">
                <a:solidFill>
                  <a:srgbClr val="002060"/>
                </a:solidFill>
                <a:latin typeface="+mn-ea"/>
              </a:rPr>
              <a:t>参数镇定</a:t>
            </a:r>
            <a:endParaRPr lang="en-US" altLang="zh-CN" sz="2800" b="1" dirty="0">
              <a:solidFill>
                <a:srgbClr val="002060"/>
              </a:solidFill>
              <a:latin typeface="+mn-ea"/>
            </a:endParaRPr>
          </a:p>
          <a:p>
            <a:pPr>
              <a:buFont typeface="Wingdings" panose="05000000000000000000" pitchFamily="2" charset="2"/>
              <a:buChar char="p"/>
            </a:pPr>
            <a:r>
              <a:rPr lang="zh-CN" altLang="en-US" sz="2800" b="1" dirty="0">
                <a:solidFill>
                  <a:srgbClr val="002060"/>
                </a:solidFill>
                <a:latin typeface="+mn-ea"/>
              </a:rPr>
              <a:t>数字</a:t>
            </a:r>
            <a:r>
              <a:rPr lang="en-US" altLang="zh-CN" sz="2800" b="1" dirty="0">
                <a:solidFill>
                  <a:srgbClr val="002060"/>
                </a:solidFill>
                <a:latin typeface="+mn-ea"/>
              </a:rPr>
              <a:t>PID</a:t>
            </a:r>
            <a:r>
              <a:rPr lang="zh-CN" altLang="en-US" sz="2800" b="1" dirty="0">
                <a:solidFill>
                  <a:srgbClr val="002060"/>
                </a:solidFill>
                <a:latin typeface="+mn-ea"/>
              </a:rPr>
              <a:t>的工程实现</a:t>
            </a:r>
            <a:endParaRPr lang="en-US" altLang="zh-CN" sz="2800" b="1" dirty="0">
              <a:solidFill>
                <a:srgbClr val="002060"/>
              </a:solidFill>
              <a:latin typeface="+mn-ea"/>
            </a:endParaRPr>
          </a:p>
          <a:p>
            <a:pPr>
              <a:buFont typeface="Wingdings" panose="05000000000000000000" pitchFamily="2" charset="2"/>
              <a:buChar char="p"/>
            </a:pPr>
            <a:endParaRPr lang="zh-CN" altLang="en-US" dirty="0"/>
          </a:p>
        </p:txBody>
      </p:sp>
    </p:spTree>
    <p:extLst>
      <p:ext uri="{BB962C8B-B14F-4D97-AF65-F5344CB8AC3E}">
        <p14:creationId xmlns:p14="http://schemas.microsoft.com/office/powerpoint/2010/main" val="230786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sz="half" idx="1"/>
          </p:nvPr>
        </p:nvSpPr>
        <p:spPr>
          <a:xfrm>
            <a:off x="33244" y="679500"/>
            <a:ext cx="9003252" cy="3600400"/>
          </a:xfrm>
        </p:spPr>
        <p:txBody>
          <a:bodyPr/>
          <a:lstStyle/>
          <a:p>
            <a:pPr eaLnBrk="1" hangingPunct="1">
              <a:spcBef>
                <a:spcPct val="0"/>
              </a:spcBef>
              <a:buFont typeface="Wingdings" pitchFamily="2" charset="2"/>
              <a:buNone/>
            </a:pPr>
            <a:r>
              <a:rPr lang="zh-CN" altLang="en-US" sz="2400" b="1" dirty="0">
                <a:solidFill>
                  <a:srgbClr val="FF0000"/>
                </a:solidFill>
                <a:latin typeface="+mn-ea"/>
                <a:cs typeface="楷体_GB2312"/>
              </a:rPr>
              <a:t>（</a:t>
            </a:r>
            <a:r>
              <a:rPr lang="en-US" altLang="zh-CN" sz="2400" b="1" dirty="0">
                <a:solidFill>
                  <a:srgbClr val="FF0000"/>
                </a:solidFill>
                <a:latin typeface="+mn-ea"/>
                <a:cs typeface="楷体_GB2312"/>
              </a:rPr>
              <a:t>2</a:t>
            </a:r>
            <a:r>
              <a:rPr lang="zh-CN" altLang="en-US" sz="2400" b="1" dirty="0">
                <a:solidFill>
                  <a:srgbClr val="FF0000"/>
                </a:solidFill>
                <a:latin typeface="+mn-ea"/>
                <a:cs typeface="楷体_GB2312"/>
              </a:rPr>
              <a:t>）积分分离</a:t>
            </a:r>
            <a:r>
              <a:rPr lang="en-US" altLang="zh-CN" sz="2400" b="1" dirty="0">
                <a:solidFill>
                  <a:srgbClr val="FF0000"/>
                </a:solidFill>
                <a:latin typeface="+mn-ea"/>
                <a:cs typeface="楷体_GB2312"/>
              </a:rPr>
              <a:t>PID</a:t>
            </a:r>
            <a:r>
              <a:rPr lang="zh-CN" altLang="en-US" sz="2400" b="1" dirty="0">
                <a:solidFill>
                  <a:srgbClr val="FF0000"/>
                </a:solidFill>
                <a:latin typeface="+mn-ea"/>
                <a:cs typeface="楷体_GB2312"/>
              </a:rPr>
              <a:t>算法</a:t>
            </a:r>
            <a:endParaRPr lang="en-US" altLang="zh-CN" sz="2400" b="1" dirty="0">
              <a:solidFill>
                <a:srgbClr val="FF0000"/>
              </a:solidFill>
              <a:latin typeface="+mn-ea"/>
              <a:cs typeface="楷体_GB2312"/>
            </a:endParaRPr>
          </a:p>
          <a:p>
            <a:pPr eaLnBrk="1" hangingPunct="1">
              <a:spcBef>
                <a:spcPct val="0"/>
              </a:spcBef>
              <a:buFont typeface="Wingdings" pitchFamily="2" charset="2"/>
              <a:buNone/>
            </a:pPr>
            <a:endParaRPr lang="zh-CN" altLang="en-US" sz="2400" b="1" dirty="0">
              <a:solidFill>
                <a:srgbClr val="FF0000"/>
              </a:solidFill>
              <a:latin typeface="+mn-ea"/>
              <a:cs typeface="楷体_GB2312"/>
            </a:endParaRPr>
          </a:p>
          <a:p>
            <a:pPr eaLnBrk="1" hangingPunct="1">
              <a:spcBef>
                <a:spcPct val="0"/>
              </a:spcBef>
              <a:buSzPct val="70000"/>
              <a:buFont typeface="Wingdings" panose="05000000000000000000" pitchFamily="2" charset="2"/>
              <a:buChar char="p"/>
            </a:pPr>
            <a:r>
              <a:rPr lang="zh-CN" altLang="en-US" sz="2400" b="1" dirty="0">
                <a:solidFill>
                  <a:srgbClr val="002060"/>
                </a:solidFill>
                <a:latin typeface="+mn-ea"/>
                <a:cs typeface="楷体_GB2312"/>
              </a:rPr>
              <a:t>在</a:t>
            </a:r>
            <a:r>
              <a:rPr lang="en-US" altLang="zh-CN" sz="2400" b="1" dirty="0">
                <a:solidFill>
                  <a:srgbClr val="002060"/>
                </a:solidFill>
                <a:latin typeface="+mn-ea"/>
                <a:cs typeface="楷体_GB2312"/>
              </a:rPr>
              <a:t>PID</a:t>
            </a:r>
            <a:r>
              <a:rPr lang="zh-CN" altLang="en-US" sz="2400" b="1" dirty="0">
                <a:solidFill>
                  <a:srgbClr val="002060"/>
                </a:solidFill>
                <a:latin typeface="+mn-ea"/>
                <a:cs typeface="楷体_GB2312"/>
              </a:rPr>
              <a:t>控制中，当有较大的扰动或大幅度改变给定值时，由于此时有较大的偏差，以及系统有惯性和滞后，在积分项的作用下，往往会产生较大的超调和长时间的波动。</a:t>
            </a:r>
            <a:endParaRPr lang="en-US" altLang="zh-CN" sz="2400" b="1" dirty="0">
              <a:solidFill>
                <a:srgbClr val="002060"/>
              </a:solidFill>
              <a:latin typeface="+mn-ea"/>
              <a:cs typeface="楷体_GB2312"/>
            </a:endParaRPr>
          </a:p>
          <a:p>
            <a:pPr eaLnBrk="1" hangingPunct="1">
              <a:spcBef>
                <a:spcPct val="0"/>
              </a:spcBef>
              <a:buSzPct val="70000"/>
              <a:buFont typeface="Wingdings" panose="05000000000000000000" pitchFamily="2" charset="2"/>
              <a:buChar char="p"/>
            </a:pPr>
            <a:r>
              <a:rPr lang="zh-CN" altLang="en-US" sz="2400" b="1" dirty="0" smtClean="0">
                <a:solidFill>
                  <a:srgbClr val="002060"/>
                </a:solidFill>
                <a:latin typeface="+mn-ea"/>
                <a:cs typeface="楷体_GB2312"/>
              </a:rPr>
              <a:t>尤其</a:t>
            </a:r>
            <a:r>
              <a:rPr lang="zh-CN" altLang="en-US" sz="2400" b="1" dirty="0">
                <a:solidFill>
                  <a:srgbClr val="002060"/>
                </a:solidFill>
                <a:latin typeface="+mn-ea"/>
                <a:cs typeface="楷体_GB2312"/>
              </a:rPr>
              <a:t>是对于温度、成份等变化缓慢的过程控制，这一现象更为严重</a:t>
            </a:r>
            <a:r>
              <a:rPr lang="zh-CN" altLang="en-US" sz="2400" b="1" dirty="0" smtClean="0">
                <a:solidFill>
                  <a:srgbClr val="002060"/>
                </a:solidFill>
                <a:latin typeface="+mn-ea"/>
                <a:cs typeface="楷体_GB2312"/>
              </a:rPr>
              <a:t>。</a:t>
            </a:r>
            <a:r>
              <a:rPr lang="zh-CN" altLang="en-US" sz="2400" b="1" dirty="0">
                <a:solidFill>
                  <a:srgbClr val="002060"/>
                </a:solidFill>
                <a:latin typeface="+mn-ea"/>
                <a:cs typeface="楷体_GB2312"/>
              </a:rPr>
              <a:t>	</a:t>
            </a:r>
            <a:endParaRPr lang="zh-CN" altLang="en-US" sz="2400" b="1" dirty="0" smtClean="0">
              <a:solidFill>
                <a:srgbClr val="002060"/>
              </a:solidFill>
              <a:latin typeface="+mn-ea"/>
              <a:cs typeface="楷体_GB2312"/>
            </a:endParaRPr>
          </a:p>
          <a:p>
            <a:pPr eaLnBrk="1" hangingPunct="1">
              <a:spcBef>
                <a:spcPct val="0"/>
              </a:spcBef>
              <a:buSzPct val="70000"/>
              <a:buFont typeface="Wingdings" panose="05000000000000000000" pitchFamily="2" charset="2"/>
              <a:buChar char="p"/>
            </a:pPr>
            <a:r>
              <a:rPr lang="zh-CN" altLang="en-US" sz="2400" b="1" dirty="0" smtClean="0">
                <a:solidFill>
                  <a:srgbClr val="002060"/>
                </a:solidFill>
                <a:latin typeface="+mn-ea"/>
                <a:cs typeface="楷体_GB2312"/>
              </a:rPr>
              <a:t>为了消除这一现象，可采用积分分离的方法：</a:t>
            </a:r>
            <a:r>
              <a:rPr lang="zh-CN" altLang="en-US" sz="2400" b="1" dirty="0" smtClean="0">
                <a:solidFill>
                  <a:srgbClr val="FF0000"/>
                </a:solidFill>
                <a:latin typeface="+mn-ea"/>
                <a:cs typeface="楷体_GB2312"/>
              </a:rPr>
              <a:t>偏差</a:t>
            </a:r>
            <a:r>
              <a:rPr lang="en-US" altLang="zh-CN" sz="2400" b="1" dirty="0" smtClean="0">
                <a:solidFill>
                  <a:srgbClr val="FF0000"/>
                </a:solidFill>
                <a:latin typeface="+mn-ea"/>
                <a:cs typeface="楷体_GB2312"/>
              </a:rPr>
              <a:t>e(k)</a:t>
            </a:r>
            <a:r>
              <a:rPr lang="zh-CN" altLang="en-US" sz="2400" b="1" dirty="0" smtClean="0">
                <a:solidFill>
                  <a:srgbClr val="FF0000"/>
                </a:solidFill>
                <a:latin typeface="+mn-ea"/>
                <a:cs typeface="楷体_GB2312"/>
              </a:rPr>
              <a:t>较大时，取消积分作用；偏差</a:t>
            </a:r>
            <a:r>
              <a:rPr lang="en-US" altLang="zh-CN" sz="2400" b="1" dirty="0" smtClean="0">
                <a:solidFill>
                  <a:srgbClr val="FF0000"/>
                </a:solidFill>
                <a:latin typeface="+mn-ea"/>
                <a:cs typeface="楷体_GB2312"/>
              </a:rPr>
              <a:t>e(k)</a:t>
            </a:r>
            <a:r>
              <a:rPr lang="zh-CN" altLang="en-US" sz="2400" b="1" dirty="0" smtClean="0">
                <a:solidFill>
                  <a:srgbClr val="FF0000"/>
                </a:solidFill>
                <a:latin typeface="+mn-ea"/>
                <a:cs typeface="楷体_GB2312"/>
              </a:rPr>
              <a:t>较小时，将积分作用投入。</a:t>
            </a:r>
            <a:endParaRPr lang="zh-CN" altLang="en-US" sz="2400" b="1" dirty="0">
              <a:solidFill>
                <a:srgbClr val="FF0000"/>
              </a:solidFill>
              <a:latin typeface="+mn-ea"/>
              <a:cs typeface="楷体_GB2312"/>
            </a:endParaRPr>
          </a:p>
        </p:txBody>
      </p:sp>
      <p:graphicFrame>
        <p:nvGraphicFramePr>
          <p:cNvPr id="8195" name="Object 4"/>
          <p:cNvGraphicFramePr>
            <a:graphicFrameLocks noGrp="1" noChangeAspect="1"/>
          </p:cNvGraphicFramePr>
          <p:nvPr>
            <p:ph sz="half" idx="2"/>
            <p:extLst>
              <p:ext uri="{D42A27DB-BD31-4B8C-83A1-F6EECF244321}">
                <p14:modId xmlns:p14="http://schemas.microsoft.com/office/powerpoint/2010/main" val="3842456187"/>
              </p:ext>
            </p:extLst>
          </p:nvPr>
        </p:nvGraphicFramePr>
        <p:xfrm>
          <a:off x="2267744" y="4072500"/>
          <a:ext cx="3816424" cy="2545372"/>
        </p:xfrm>
        <a:graphic>
          <a:graphicData uri="http://schemas.openxmlformats.org/presentationml/2006/ole">
            <mc:AlternateContent xmlns:mc="http://schemas.openxmlformats.org/markup-compatibility/2006">
              <mc:Choice xmlns:v="urn:schemas-microsoft-com:vml" Requires="v">
                <p:oleObj spid="_x0000_s8244" r:id="rId3" imgW="2921000" imgH="1948180" progId="Visio.Drawing.11">
                  <p:embed/>
                </p:oleObj>
              </mc:Choice>
              <mc:Fallback>
                <p:oleObj r:id="rId3" imgW="2921000" imgH="1948180"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4072500"/>
                        <a:ext cx="3816424" cy="2545372"/>
                      </a:xfrm>
                      <a:prstGeom prst="rect">
                        <a:avLst/>
                      </a:prstGeom>
                      <a:solidFill>
                        <a:schemeClr val="accent5"/>
                      </a:solidFill>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sz="half" idx="1"/>
          </p:nvPr>
        </p:nvSpPr>
        <p:spPr>
          <a:xfrm>
            <a:off x="395536" y="908720"/>
            <a:ext cx="8353425" cy="2311400"/>
          </a:xfrm>
        </p:spPr>
        <p:txBody>
          <a:bodyPr/>
          <a:lstStyle/>
          <a:p>
            <a:pPr eaLnBrk="1" hangingPunct="1">
              <a:spcBef>
                <a:spcPct val="0"/>
              </a:spcBef>
              <a:buFont typeface="Wingdings" panose="05000000000000000000" pitchFamily="2" charset="2"/>
              <a:buChar char="Ø"/>
            </a:pPr>
            <a:r>
              <a:rPr kumimoji="0" lang="zh-CN" altLang="en-US" sz="2400" b="1" dirty="0">
                <a:solidFill>
                  <a:srgbClr val="002060"/>
                </a:solidFill>
                <a:latin typeface="+mn-ea"/>
                <a:cs typeface="楷体_GB2312"/>
              </a:rPr>
              <a:t>对于积分分离，应该根据具体对象及控制要求合理的</a:t>
            </a:r>
            <a:r>
              <a:rPr kumimoji="0" lang="zh-CN" altLang="en-US" sz="2400" b="1" dirty="0">
                <a:solidFill>
                  <a:srgbClr val="FF0000"/>
                </a:solidFill>
                <a:latin typeface="+mn-ea"/>
                <a:cs typeface="楷体_GB2312"/>
              </a:rPr>
              <a:t>选择阈值</a:t>
            </a:r>
            <a:r>
              <a:rPr kumimoji="0" lang="en-US" altLang="zh-CN" sz="2400" b="1" dirty="0">
                <a:solidFill>
                  <a:srgbClr val="FF0000"/>
                </a:solidFill>
                <a:latin typeface="+mn-ea"/>
                <a:cs typeface="楷体_GB2312"/>
              </a:rPr>
              <a:t>β</a:t>
            </a:r>
            <a:r>
              <a:rPr kumimoji="0" lang="zh-CN" altLang="en-US" sz="2400" b="1" dirty="0">
                <a:solidFill>
                  <a:srgbClr val="002060"/>
                </a:solidFill>
                <a:latin typeface="+mn-ea"/>
                <a:cs typeface="楷体_GB2312"/>
              </a:rPr>
              <a:t>。</a:t>
            </a:r>
          </a:p>
          <a:p>
            <a:pPr eaLnBrk="1" hangingPunct="1">
              <a:spcBef>
                <a:spcPct val="0"/>
              </a:spcBef>
              <a:buFont typeface="Wingdings" panose="05000000000000000000" pitchFamily="2" charset="2"/>
              <a:buChar char="Ø"/>
            </a:pPr>
            <a:r>
              <a:rPr kumimoji="0" lang="zh-CN" altLang="en-US" sz="2400" b="1" dirty="0">
                <a:solidFill>
                  <a:srgbClr val="002060"/>
                </a:solidFill>
                <a:latin typeface="+mn-ea"/>
                <a:cs typeface="楷体_GB2312"/>
              </a:rPr>
              <a:t>若</a:t>
            </a:r>
            <a:r>
              <a:rPr kumimoji="0" lang="en-US" altLang="zh-CN" sz="2400" b="1" dirty="0">
                <a:solidFill>
                  <a:srgbClr val="002060"/>
                </a:solidFill>
                <a:latin typeface="+mn-ea"/>
                <a:cs typeface="楷体_GB2312"/>
              </a:rPr>
              <a:t>β</a:t>
            </a:r>
            <a:r>
              <a:rPr kumimoji="0" lang="zh-CN" altLang="en-US" sz="2400" b="1" dirty="0">
                <a:solidFill>
                  <a:srgbClr val="002060"/>
                </a:solidFill>
                <a:latin typeface="+mn-ea"/>
                <a:cs typeface="楷体_GB2312"/>
              </a:rPr>
              <a:t>值过大，达不到积分分离的目的；</a:t>
            </a:r>
          </a:p>
          <a:p>
            <a:pPr eaLnBrk="1" hangingPunct="1">
              <a:spcBef>
                <a:spcPct val="0"/>
              </a:spcBef>
              <a:buFont typeface="Wingdings" panose="05000000000000000000" pitchFamily="2" charset="2"/>
              <a:buChar char="Ø"/>
            </a:pPr>
            <a:r>
              <a:rPr kumimoji="0" lang="zh-CN" altLang="en-US" sz="2400" b="1" dirty="0">
                <a:solidFill>
                  <a:srgbClr val="002060"/>
                </a:solidFill>
                <a:latin typeface="+mn-ea"/>
                <a:cs typeface="楷体_GB2312"/>
              </a:rPr>
              <a:t>若</a:t>
            </a:r>
            <a:r>
              <a:rPr kumimoji="0" lang="en-US" altLang="zh-CN" sz="2400" b="1" dirty="0">
                <a:solidFill>
                  <a:srgbClr val="002060"/>
                </a:solidFill>
                <a:latin typeface="+mn-ea"/>
                <a:cs typeface="楷体_GB2312"/>
              </a:rPr>
              <a:t>β</a:t>
            </a:r>
            <a:r>
              <a:rPr kumimoji="0" lang="zh-CN" altLang="en-US" sz="2400" b="1" dirty="0">
                <a:solidFill>
                  <a:srgbClr val="002060"/>
                </a:solidFill>
                <a:latin typeface="+mn-ea"/>
                <a:cs typeface="楷体_GB2312"/>
              </a:rPr>
              <a:t>值过小，一旦被控量</a:t>
            </a:r>
            <a:r>
              <a:rPr kumimoji="0" lang="en-US" altLang="zh-CN" sz="2400" b="1" dirty="0">
                <a:solidFill>
                  <a:srgbClr val="002060"/>
                </a:solidFill>
                <a:latin typeface="+mn-ea"/>
                <a:cs typeface="楷体_GB2312"/>
              </a:rPr>
              <a:t>y(t)</a:t>
            </a:r>
            <a:r>
              <a:rPr kumimoji="0" lang="zh-CN" altLang="en-US" sz="2400" b="1" dirty="0">
                <a:solidFill>
                  <a:srgbClr val="002060"/>
                </a:solidFill>
                <a:latin typeface="+mn-ea"/>
                <a:cs typeface="楷体_GB2312"/>
              </a:rPr>
              <a:t>无法跳出各积分分离区，只进行</a:t>
            </a:r>
            <a:r>
              <a:rPr kumimoji="0" lang="en-US" altLang="zh-CN" sz="2400" b="1" dirty="0">
                <a:solidFill>
                  <a:srgbClr val="002060"/>
                </a:solidFill>
                <a:latin typeface="+mn-ea"/>
                <a:cs typeface="楷体_GB2312"/>
              </a:rPr>
              <a:t>PD</a:t>
            </a:r>
            <a:r>
              <a:rPr kumimoji="0" lang="zh-CN" altLang="en-US" sz="2400" b="1" dirty="0">
                <a:solidFill>
                  <a:srgbClr val="002060"/>
                </a:solidFill>
                <a:latin typeface="+mn-ea"/>
                <a:cs typeface="楷体_GB2312"/>
              </a:rPr>
              <a:t>控制，将会出现残差。</a:t>
            </a:r>
          </a:p>
        </p:txBody>
      </p:sp>
      <p:graphicFrame>
        <p:nvGraphicFramePr>
          <p:cNvPr id="9219" name="Object 4"/>
          <p:cNvGraphicFramePr>
            <a:graphicFrameLocks noGrp="1" noChangeAspect="1"/>
          </p:cNvGraphicFramePr>
          <p:nvPr>
            <p:ph sz="half" idx="2"/>
            <p:extLst>
              <p:ext uri="{D42A27DB-BD31-4B8C-83A1-F6EECF244321}">
                <p14:modId xmlns:p14="http://schemas.microsoft.com/office/powerpoint/2010/main" val="3845231908"/>
              </p:ext>
            </p:extLst>
          </p:nvPr>
        </p:nvGraphicFramePr>
        <p:xfrm>
          <a:off x="1835696" y="2924944"/>
          <a:ext cx="5213350" cy="3475038"/>
        </p:xfrm>
        <a:graphic>
          <a:graphicData uri="http://schemas.openxmlformats.org/presentationml/2006/ole">
            <mc:AlternateContent xmlns:mc="http://schemas.openxmlformats.org/markup-compatibility/2006">
              <mc:Choice xmlns:v="urn:schemas-microsoft-com:vml" Requires="v">
                <p:oleObj spid="_x0000_s9268" r:id="rId3" imgW="3429000" imgH="2286000" progId="PowerPoint.Slide.8">
                  <p:embed/>
                </p:oleObj>
              </mc:Choice>
              <mc:Fallback>
                <p:oleObj r:id="rId3" imgW="3429000" imgH="2286000" progId="PowerPoint.Slide.8">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924944"/>
                        <a:ext cx="5213350" cy="3475038"/>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467544" y="1484785"/>
            <a:ext cx="8062912" cy="3744416"/>
          </a:xfrm>
        </p:spPr>
        <p:txBody>
          <a:bodyPr/>
          <a:lstStyle/>
          <a:p>
            <a:pPr eaLnBrk="1" hangingPunct="1">
              <a:spcBef>
                <a:spcPct val="0"/>
              </a:spcBef>
              <a:buFont typeface="Wingdings" pitchFamily="2" charset="2"/>
              <a:buNone/>
            </a:pPr>
            <a:r>
              <a:rPr lang="zh-CN" altLang="en-US" sz="2400" b="1" dirty="0">
                <a:solidFill>
                  <a:srgbClr val="FF0000"/>
                </a:solidFill>
                <a:latin typeface="+mn-ea"/>
                <a:cs typeface="楷体_GB2312"/>
              </a:rPr>
              <a:t>	（</a:t>
            </a:r>
            <a:r>
              <a:rPr lang="en-US" altLang="zh-CN" sz="2400" b="1" dirty="0">
                <a:solidFill>
                  <a:srgbClr val="FF0000"/>
                </a:solidFill>
                <a:latin typeface="+mn-ea"/>
                <a:cs typeface="楷体_GB2312"/>
              </a:rPr>
              <a:t>3</a:t>
            </a:r>
            <a:r>
              <a:rPr lang="zh-CN" altLang="en-US" sz="2400" b="1" dirty="0">
                <a:solidFill>
                  <a:srgbClr val="FF0000"/>
                </a:solidFill>
                <a:latin typeface="+mn-ea"/>
                <a:cs typeface="楷体_GB2312"/>
              </a:rPr>
              <a:t>）变速积分</a:t>
            </a:r>
            <a:r>
              <a:rPr lang="en-US" altLang="zh-CN" sz="2400" b="1" dirty="0">
                <a:solidFill>
                  <a:srgbClr val="FF0000"/>
                </a:solidFill>
                <a:latin typeface="+mn-ea"/>
                <a:cs typeface="楷体_GB2312"/>
              </a:rPr>
              <a:t>PID</a:t>
            </a:r>
            <a:r>
              <a:rPr lang="zh-CN" altLang="en-US" sz="2400" b="1" dirty="0">
                <a:solidFill>
                  <a:srgbClr val="FF0000"/>
                </a:solidFill>
                <a:latin typeface="+mn-ea"/>
                <a:cs typeface="楷体_GB2312"/>
              </a:rPr>
              <a:t>算法</a:t>
            </a:r>
          </a:p>
          <a:p>
            <a:pPr eaLnBrk="1" hangingPunct="1">
              <a:spcBef>
                <a:spcPct val="0"/>
              </a:spcBef>
              <a:buFont typeface="Wingdings" pitchFamily="2" charset="2"/>
              <a:buNone/>
            </a:pPr>
            <a:endParaRPr lang="zh-CN" altLang="en-US" sz="2400" b="1" dirty="0">
              <a:solidFill>
                <a:srgbClr val="002060"/>
              </a:solidFill>
              <a:latin typeface="+mn-ea"/>
              <a:cs typeface="楷体_GB2312"/>
            </a:endParaRPr>
          </a:p>
          <a:p>
            <a:pPr eaLnBrk="1" hangingPunct="1">
              <a:spcBef>
                <a:spcPct val="0"/>
              </a:spcBef>
              <a:buFont typeface="Wingdings" panose="05000000000000000000" pitchFamily="2" charset="2"/>
              <a:buChar char="p"/>
            </a:pPr>
            <a:r>
              <a:rPr lang="zh-CN" altLang="en-US" sz="2400" b="1" dirty="0" smtClean="0">
                <a:solidFill>
                  <a:srgbClr val="002060"/>
                </a:solidFill>
                <a:latin typeface="+mn-ea"/>
                <a:cs typeface="楷体_GB2312"/>
              </a:rPr>
              <a:t>一般</a:t>
            </a:r>
            <a:r>
              <a:rPr lang="zh-CN" altLang="en-US" sz="2400" b="1" dirty="0">
                <a:solidFill>
                  <a:srgbClr val="002060"/>
                </a:solidFill>
                <a:latin typeface="+mn-ea"/>
                <a:cs typeface="楷体_GB2312"/>
              </a:rPr>
              <a:t>的</a:t>
            </a:r>
            <a:r>
              <a:rPr lang="en-US" altLang="zh-CN" sz="2400" b="1" dirty="0">
                <a:solidFill>
                  <a:srgbClr val="002060"/>
                </a:solidFill>
                <a:latin typeface="+mn-ea"/>
                <a:cs typeface="楷体_GB2312"/>
              </a:rPr>
              <a:t>PID</a:t>
            </a:r>
            <a:r>
              <a:rPr lang="zh-CN" altLang="en-US" sz="2400" b="1" dirty="0">
                <a:solidFill>
                  <a:srgbClr val="002060"/>
                </a:solidFill>
                <a:latin typeface="+mn-ea"/>
                <a:cs typeface="楷体_GB2312"/>
              </a:rPr>
              <a:t>调节算法中，积分系数</a:t>
            </a:r>
            <a:r>
              <a:rPr lang="en-US" altLang="zh-CN" sz="2400" b="1" dirty="0">
                <a:solidFill>
                  <a:srgbClr val="002060"/>
                </a:solidFill>
                <a:latin typeface="+mn-ea"/>
                <a:cs typeface="楷体_GB2312"/>
              </a:rPr>
              <a:t>K</a:t>
            </a:r>
            <a:r>
              <a:rPr lang="en-US" altLang="zh-CN" sz="2400" b="1" baseline="-30000" dirty="0">
                <a:solidFill>
                  <a:srgbClr val="002060"/>
                </a:solidFill>
                <a:latin typeface="+mn-ea"/>
                <a:cs typeface="楷体_GB2312"/>
              </a:rPr>
              <a:t>I</a:t>
            </a:r>
            <a:r>
              <a:rPr lang="zh-CN" altLang="en-US" sz="2400" b="1" dirty="0">
                <a:solidFill>
                  <a:srgbClr val="002060"/>
                </a:solidFill>
                <a:latin typeface="+mn-ea"/>
                <a:cs typeface="楷体_GB2312"/>
              </a:rPr>
              <a:t>是常数，在整个调节过程中，积分增益不变</a:t>
            </a:r>
            <a:r>
              <a:rPr lang="zh-CN" altLang="en-US" sz="2400" b="1" dirty="0" smtClean="0">
                <a:solidFill>
                  <a:srgbClr val="002060"/>
                </a:solidFill>
                <a:latin typeface="+mn-ea"/>
                <a:cs typeface="楷体_GB2312"/>
              </a:rPr>
              <a:t>。积分</a:t>
            </a:r>
            <a:r>
              <a:rPr lang="zh-CN" altLang="en-US" sz="2400" b="1" dirty="0">
                <a:solidFill>
                  <a:srgbClr val="002060"/>
                </a:solidFill>
                <a:latin typeface="+mn-ea"/>
                <a:cs typeface="楷体_GB2312"/>
              </a:rPr>
              <a:t>系数取大</a:t>
            </a:r>
            <a:r>
              <a:rPr lang="zh-CN" altLang="en-US" sz="2400" b="1" dirty="0" smtClean="0">
                <a:solidFill>
                  <a:srgbClr val="002060"/>
                </a:solidFill>
                <a:latin typeface="+mn-ea"/>
                <a:cs typeface="楷体_GB2312"/>
              </a:rPr>
              <a:t>了可能产生</a:t>
            </a:r>
            <a:r>
              <a:rPr lang="zh-CN" altLang="en-US" sz="2400" b="1" dirty="0">
                <a:solidFill>
                  <a:srgbClr val="002060"/>
                </a:solidFill>
                <a:latin typeface="+mn-ea"/>
                <a:cs typeface="楷体_GB2312"/>
              </a:rPr>
              <a:t>超调，甚至积分饱和；取小了则需要较长时间消除静差。</a:t>
            </a:r>
          </a:p>
          <a:p>
            <a:pPr marL="0" indent="0" eaLnBrk="1" hangingPunct="1">
              <a:spcBef>
                <a:spcPct val="0"/>
              </a:spcBef>
              <a:buNone/>
            </a:pPr>
            <a:r>
              <a:rPr lang="zh-CN" altLang="en-US" sz="2400" b="1" dirty="0">
                <a:solidFill>
                  <a:srgbClr val="002060"/>
                </a:solidFill>
                <a:latin typeface="+mn-ea"/>
                <a:cs typeface="楷体_GB2312"/>
              </a:rPr>
              <a:t>	</a:t>
            </a:r>
          </a:p>
          <a:p>
            <a:pPr eaLnBrk="1" hangingPunct="1">
              <a:spcBef>
                <a:spcPct val="0"/>
              </a:spcBef>
              <a:buFont typeface="Wingdings" panose="05000000000000000000" pitchFamily="2" charset="2"/>
              <a:buChar char="p"/>
            </a:pPr>
            <a:r>
              <a:rPr lang="zh-CN" altLang="en-US" sz="2400" b="1" dirty="0">
                <a:solidFill>
                  <a:srgbClr val="002060"/>
                </a:solidFill>
                <a:latin typeface="+mn-ea"/>
                <a:cs typeface="楷体_GB2312"/>
              </a:rPr>
              <a:t>变速积分的基本思想是设法改变积分项的累加速度，使其与偏差的大小相对应：</a:t>
            </a:r>
            <a:r>
              <a:rPr lang="zh-CN" altLang="en-US" sz="2400" b="1" dirty="0">
                <a:solidFill>
                  <a:srgbClr val="FF0000"/>
                </a:solidFill>
                <a:latin typeface="+mn-ea"/>
                <a:cs typeface="楷体_GB2312"/>
              </a:rPr>
              <a:t>偏差越大，积分越慢，积分作用减弱；偏差越小，积分越快，积分作用增强。</a:t>
            </a:r>
          </a:p>
        </p:txBody>
      </p:sp>
    </p:spTree>
  </p:cSld>
  <p:clrMapOvr>
    <a:masterClrMapping/>
  </p:clrMapOvr>
</p:sld>
</file>

<file path=ppt/theme/theme1.xml><?xml version="1.0" encoding="utf-8"?>
<a:theme xmlns:a="http://schemas.openxmlformats.org/drawingml/2006/main" name="主题2">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2" id="{FB131E27-465C-4DE8-9101-24CD7A1326EB}" vid="{7A3E9247-3517-4C21-8C15-3C2D36067CEB}"/>
    </a:ext>
  </a:extLst>
</a:theme>
</file>

<file path=ppt/theme/theme10.xml><?xml version="1.0" encoding="utf-8"?>
<a:theme xmlns:a="http://schemas.openxmlformats.org/drawingml/2006/main" name="7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2_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2BC04BC2-BD2E-41BF-AEDA-1376EFEBD173}" vid="{692720F7-CF9D-4F76-A7D2-C9EFFCF94476}"/>
    </a:ext>
  </a:extLst>
</a:theme>
</file>

<file path=ppt/theme/theme12.xml><?xml version="1.0" encoding="utf-8"?>
<a:theme xmlns:a="http://schemas.openxmlformats.org/drawingml/2006/main" name="8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0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3_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2BC04BC2-BD2E-41BF-AEDA-1376EFEBD173}" vid="{692720F7-CF9D-4F76-A7D2-C9EFFCF94476}"/>
    </a:ext>
  </a:extLst>
</a:theme>
</file>

<file path=ppt/theme/theme17.xml><?xml version="1.0" encoding="utf-8"?>
<a:theme xmlns:a="http://schemas.openxmlformats.org/drawingml/2006/main" name="1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5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4_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2BC04BC2-BD2E-41BF-AEDA-1376EFEBD173}" vid="{692720F7-CF9D-4F76-A7D2-C9EFFCF94476}"/>
    </a:ext>
  </a:extLst>
</a:theme>
</file>

<file path=ppt/theme/theme22.xml><?xml version="1.0" encoding="utf-8"?>
<a:theme xmlns:a="http://schemas.openxmlformats.org/drawingml/2006/main" name="16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17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18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1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2BC04BC2-BD2E-41BF-AEDA-1376EFEBD173}" vid="{692720F7-CF9D-4F76-A7D2-C9EFFCF94476}"/>
    </a:ext>
  </a:extLst>
</a:theme>
</file>

<file path=ppt/theme/theme7.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8862</TotalTime>
  <Words>5893</Words>
  <Application>Microsoft Office PowerPoint</Application>
  <PresentationFormat>全屏显示(4:3)</PresentationFormat>
  <Paragraphs>493</Paragraphs>
  <Slides>67</Slides>
  <Notes>4</Notes>
  <HiddenSlides>0</HiddenSlides>
  <MMClips>0</MMClips>
  <ScaleCrop>false</ScaleCrop>
  <HeadingPairs>
    <vt:vector size="8" baseType="variant">
      <vt:variant>
        <vt:lpstr>已用的字体</vt:lpstr>
      </vt:variant>
      <vt:variant>
        <vt:i4>10</vt:i4>
      </vt:variant>
      <vt:variant>
        <vt:lpstr>主题</vt:lpstr>
      </vt:variant>
      <vt:variant>
        <vt:i4>25</vt:i4>
      </vt:variant>
      <vt:variant>
        <vt:lpstr>嵌入 OLE 服务器</vt:lpstr>
      </vt:variant>
      <vt:variant>
        <vt:i4>8</vt:i4>
      </vt:variant>
      <vt:variant>
        <vt:lpstr>幻灯片标题</vt:lpstr>
      </vt:variant>
      <vt:variant>
        <vt:i4>67</vt:i4>
      </vt:variant>
    </vt:vector>
  </HeadingPairs>
  <TitlesOfParts>
    <vt:vector size="110" baseType="lpstr">
      <vt:lpstr>等线</vt:lpstr>
      <vt:lpstr>等线 Light</vt:lpstr>
      <vt:lpstr>楷体_GB2312</vt:lpstr>
      <vt:lpstr>宋体</vt:lpstr>
      <vt:lpstr>Arial</vt:lpstr>
      <vt:lpstr>Calibri</vt:lpstr>
      <vt:lpstr>Cambria Math</vt:lpstr>
      <vt:lpstr>Tahoma</vt:lpstr>
      <vt:lpstr>Times New Roman</vt:lpstr>
      <vt:lpstr>Wingdings</vt:lpstr>
      <vt:lpstr>主题2</vt:lpstr>
      <vt:lpstr>自定义设计方案</vt:lpstr>
      <vt:lpstr>1_自定义设计方案</vt:lpstr>
      <vt:lpstr>2_自定义设计方案</vt:lpstr>
      <vt:lpstr>3_自定义设计方案</vt:lpstr>
      <vt:lpstr>1_主题1</vt:lpstr>
      <vt:lpstr>4_自定义设计方案</vt:lpstr>
      <vt:lpstr>5_自定义设计方案</vt:lpstr>
      <vt:lpstr>6_自定义设计方案</vt:lpstr>
      <vt:lpstr>7_自定义设计方案</vt:lpstr>
      <vt:lpstr>2_主题1</vt:lpstr>
      <vt:lpstr>8_自定义设计方案</vt:lpstr>
      <vt:lpstr>9_自定义设计方案</vt:lpstr>
      <vt:lpstr>10_自定义设计方案</vt:lpstr>
      <vt:lpstr>11_自定义设计方案</vt:lpstr>
      <vt:lpstr>3_主题1</vt:lpstr>
      <vt:lpstr>12_自定义设计方案</vt:lpstr>
      <vt:lpstr>13_自定义设计方案</vt:lpstr>
      <vt:lpstr>14_自定义设计方案</vt:lpstr>
      <vt:lpstr>15_自定义设计方案</vt:lpstr>
      <vt:lpstr>4_主题1</vt:lpstr>
      <vt:lpstr>16_自定义设计方案</vt:lpstr>
      <vt:lpstr>17_自定义设计方案</vt:lpstr>
      <vt:lpstr>18_自定义设计方案</vt:lpstr>
      <vt:lpstr>19_自定义设计方案</vt:lpstr>
      <vt:lpstr>Visio</vt:lpstr>
      <vt:lpstr>公式</vt:lpstr>
      <vt:lpstr>Microsoft Visio 2003-2010 绘图</vt:lpstr>
      <vt:lpstr>Microsoft PowerPoint 97-2003 幻灯片</vt:lpstr>
      <vt:lpstr>Flash 文档</vt:lpstr>
      <vt:lpstr>BMP 图象</vt:lpstr>
      <vt:lpstr>幻灯片</vt:lpstr>
      <vt:lpstr>Worksheet</vt:lpstr>
      <vt:lpstr>4.4 数字PID控制器的改进</vt:lpstr>
      <vt:lpstr>1 积分项的改进</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微分项的改进</vt:lpstr>
      <vt:lpstr>PowerPoint 演示文稿</vt:lpstr>
      <vt:lpstr>PowerPoint 演示文稿</vt:lpstr>
      <vt:lpstr>PowerPoint 演示文稿</vt:lpstr>
      <vt:lpstr>3 其它PID改进方法</vt:lpstr>
      <vt:lpstr>PowerPoint 演示文稿</vt:lpstr>
      <vt:lpstr>PowerPoint 演示文稿</vt:lpstr>
      <vt:lpstr>4.5 数字PID参数整定</vt:lpstr>
      <vt:lpstr>PowerPoint 演示文稿</vt:lpstr>
      <vt:lpstr>PowerPoint 演示文稿</vt:lpstr>
      <vt:lpstr>2 PID参数的整定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4.6 数字 PID 控制器的工程实现</vt:lpstr>
      <vt:lpstr>PowerPoint 演示文稿</vt:lpstr>
      <vt:lpstr>PowerPoint 演示文稿</vt:lpstr>
      <vt:lpstr>1. 给定值处理</vt:lpstr>
      <vt:lpstr>(1) 内给定状态</vt:lpstr>
      <vt:lpstr>(3)给定值变化率限制</vt:lpstr>
      <vt:lpstr>PowerPoint 演示文稿</vt:lpstr>
      <vt:lpstr>PowerPoint 演示文稿</vt:lpstr>
      <vt:lpstr>PowerPoint 演示文稿</vt:lpstr>
      <vt:lpstr>PowerPoint 演示文稿</vt:lpstr>
      <vt:lpstr>PowerPoint 演示文稿</vt:lpstr>
      <vt:lpstr>2. 被控量处理</vt:lpstr>
      <vt:lpstr>PowerPoint 演示文稿</vt:lpstr>
      <vt:lpstr>PowerPoint 演示文稿</vt:lpstr>
      <vt:lpstr>(1) 计算偏差</vt:lpstr>
      <vt:lpstr>(3) 非线性特性</vt:lpstr>
      <vt:lpstr>(4) 输入补偿</vt:lpstr>
      <vt:lpstr>偏差处理数据区共存放</vt:lpstr>
      <vt:lpstr>4. PID计算</vt:lpstr>
      <vt:lpstr>PowerPoint 演示文稿</vt:lpstr>
      <vt:lpstr>5. 控制量处理</vt:lpstr>
      <vt:lpstr>(1) 输出补偿</vt:lpstr>
      <vt:lpstr>(2) 变化率限制</vt:lpstr>
      <vt:lpstr>(4) 安全输出</vt:lpstr>
      <vt:lpstr>控制量处理数据区需要存放</vt:lpstr>
      <vt:lpstr>6. 自动手动切换</vt:lpstr>
      <vt:lpstr>(1) 软自动 / 软手动</vt:lpstr>
      <vt:lpstr>PowerPoint 演示文稿</vt:lpstr>
      <vt:lpstr>PowerPoint 演示文稿</vt:lpstr>
      <vt:lpstr>自动手动切换数据区需要存放</vt:lpstr>
      <vt:lpstr>PowerPoint 演示文稿</vt:lpstr>
      <vt:lpstr>PowerPoint 演示文稿</vt:lpstr>
      <vt:lpstr>小结</vt:lpstr>
    </vt:vector>
  </TitlesOfParts>
  <Company>hust.ac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计算机控制</dc:title>
  <dc:creator>sun</dc:creator>
  <cp:lastModifiedBy>sun zhigang</cp:lastModifiedBy>
  <cp:revision>513</cp:revision>
  <cp:lastPrinted>1601-01-01T00:00:00Z</cp:lastPrinted>
  <dcterms:created xsi:type="dcterms:W3CDTF">2002-05-16T02:59:03Z</dcterms:created>
  <dcterms:modified xsi:type="dcterms:W3CDTF">2022-08-27T08:59:38Z</dcterms:modified>
</cp:coreProperties>
</file>