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2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74" autoAdjust="0"/>
  </p:normalViewPr>
  <p:slideViewPr>
    <p:cSldViewPr>
      <p:cViewPr varScale="1">
        <p:scale>
          <a:sx n="75" d="100"/>
          <a:sy n="75" d="100"/>
        </p:scale>
        <p:origin x="10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6CC18-13BF-443D-A490-339EDA650D39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A7AF9-C1DB-4E76-887B-13B29E126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8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276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03762-9D27-4839-9889-B0631774E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1322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9F67A-EF72-4578-81F7-74281051C9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4082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34DBE-2CE5-4A82-8657-8140BBA6B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942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14E88-3826-4BA2-9B11-F0A359B5A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8831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B02E4-E9B9-4DD3-A203-913BB1394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0187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09E50-C70E-4D39-B40C-CB2454FE4F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420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92B5B-F02F-4B87-99E5-58DC7E920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2808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AD7FA-84D7-4F4B-8433-48DB210639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6219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F834-C62A-4A46-A27D-DE5AF73962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8203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1C60-04EC-4E52-9C87-2B1AEAA11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4917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FD6E8-03A9-4B46-B6D9-65D85165D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6524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99821A5-FC25-4A3D-ABB3-E9378ACD5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2115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参考教材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3501"/>
            <a:ext cx="19446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9" t="2458" r="12354"/>
          <a:stretch>
            <a:fillRect/>
          </a:stretch>
        </p:blipFill>
        <p:spPr bwMode="auto">
          <a:xfrm>
            <a:off x="3491880" y="1160898"/>
            <a:ext cx="223224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150561"/>
            <a:ext cx="2088232" cy="28787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3" y="4399124"/>
            <a:ext cx="8452047" cy="234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吴爱华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张绪柱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王平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生产计划与控制（第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版）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机械工业出版社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Nahmias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Production and Operations Analysis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7th Edition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清华大学出版社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刘翠玲，黄建兵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集散控制系统（第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版）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北京：北京大学出版社，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99774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66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宋体</vt:lpstr>
      <vt:lpstr>Arial</vt:lpstr>
      <vt:lpstr>Arial Black</vt:lpstr>
      <vt:lpstr>Calibri</vt:lpstr>
      <vt:lpstr>Times New Roman</vt:lpstr>
      <vt:lpstr>Wingdings</vt:lpstr>
      <vt:lpstr>Pixel</vt:lpstr>
      <vt:lpstr>主要参考教材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引子——思考几个问题</dc:title>
  <dc:creator>zy</dc:creator>
  <cp:lastModifiedBy>hustzyliu</cp:lastModifiedBy>
  <cp:revision>96</cp:revision>
  <dcterms:created xsi:type="dcterms:W3CDTF">2012-11-09T08:12:16Z</dcterms:created>
  <dcterms:modified xsi:type="dcterms:W3CDTF">2023-04-17T12:35:14Z</dcterms:modified>
</cp:coreProperties>
</file>