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3" r:id="rId2"/>
    <p:sldId id="341" r:id="rId3"/>
    <p:sldId id="342" r:id="rId4"/>
    <p:sldId id="348" r:id="rId5"/>
    <p:sldId id="347" r:id="rId6"/>
    <p:sldId id="343" r:id="rId7"/>
    <p:sldId id="346" r:id="rId8"/>
    <p:sldId id="345" r:id="rId9"/>
    <p:sldId id="336" r:id="rId10"/>
    <p:sldId id="344" r:id="rId11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23"/>
            <p14:sldId id="341"/>
            <p14:sldId id="342"/>
            <p14:sldId id="348"/>
            <p14:sldId id="347"/>
            <p14:sldId id="343"/>
            <p14:sldId id="346"/>
            <p14:sldId id="345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5" autoAdjust="0"/>
  </p:normalViewPr>
  <p:slideViewPr>
    <p:cSldViewPr>
      <p:cViewPr varScale="1">
        <p:scale>
          <a:sx n="106" d="100"/>
          <a:sy n="106" d="100"/>
        </p:scale>
        <p:origin x="1548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0977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427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6810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3205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3223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3010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591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409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6113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097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출하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조회 화면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50BC13-D5CB-F567-DE89-ED5822C2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822450"/>
            <a:ext cx="9001000" cy="4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백관하조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endParaRPr kumimoji="1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09B11-4FDA-FEF7-F8C1-8929067A0ED2}"/>
              </a:ext>
            </a:extLst>
          </p:cNvPr>
          <p:cNvSpPr txBox="1"/>
          <p:nvPr/>
        </p:nvSpPr>
        <p:spPr>
          <a:xfrm>
            <a:off x="4945236" y="2204864"/>
            <a:ext cx="38202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책임검사 </a:t>
            </a:r>
            <a:r>
              <a:rPr lang="en-US" altLang="ko-KR" dirty="0"/>
              <a:t>: </a:t>
            </a:r>
            <a:r>
              <a:rPr lang="ko-KR" altLang="en-US" dirty="0"/>
              <a:t>로그인한 작업자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하단 바코드 및 </a:t>
            </a:r>
            <a:r>
              <a:rPr lang="en-US" altLang="ko-KR" dirty="0"/>
              <a:t>QR</a:t>
            </a:r>
            <a:r>
              <a:rPr lang="ko-KR" altLang="en-US" dirty="0"/>
              <a:t>코드는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백관하조작업지시서</a:t>
            </a:r>
            <a:r>
              <a:rPr lang="en-US" altLang="ko-KR" dirty="0"/>
              <a:t>’</a:t>
            </a:r>
            <a:r>
              <a:rPr lang="ko-KR" altLang="en-US" dirty="0"/>
              <a:t>로 변경예정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LOT NO.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LOT</a:t>
            </a:r>
            <a:r>
              <a:rPr lang="ko-KR" altLang="en-US" dirty="0"/>
              <a:t>그룹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년</a:t>
            </a:r>
            <a:r>
              <a:rPr lang="en-US" altLang="ko-KR" dirty="0"/>
              <a:t>)(</a:t>
            </a:r>
            <a:r>
              <a:rPr lang="ko-KR" altLang="en-US" dirty="0"/>
              <a:t>월</a:t>
            </a:r>
            <a:r>
              <a:rPr lang="en-US" altLang="ko-KR" dirty="0"/>
              <a:t>)(</a:t>
            </a:r>
            <a:r>
              <a:rPr lang="ko-KR" altLang="en-US" dirty="0"/>
              <a:t>일</a:t>
            </a:r>
            <a:r>
              <a:rPr lang="en-US" altLang="ko-KR" dirty="0"/>
              <a:t>)(</a:t>
            </a:r>
            <a:r>
              <a:rPr lang="ko-KR" altLang="en-US" dirty="0" err="1"/>
              <a:t>작업조</a:t>
            </a:r>
            <a:r>
              <a:rPr lang="en-US" altLang="ko-KR" dirty="0"/>
              <a:t>) 2 / I / 27 / A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포장</a:t>
            </a:r>
            <a:r>
              <a:rPr lang="en-US" altLang="ko-KR" dirty="0"/>
              <a:t>LOTNO </a:t>
            </a:r>
            <a:r>
              <a:rPr lang="ko-KR" altLang="en-US" dirty="0"/>
              <a:t>추가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ADB1E-C92B-8359-5AED-2B1C0EBA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736880"/>
            <a:ext cx="4040027" cy="4521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2EA4A-545B-6A78-093E-CD19FDF15EE2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E9DA7-EE2A-2E47-D45A-D452F420F843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39A5A-EA71-F85A-2E21-CE4FBDAA0E0F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50AA7-C74E-9544-2B66-32847CA5C7C3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AB0E1-648F-F237-9AD4-81CA9C83D850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86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프로젝트 바코드 라벨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조관절단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11DD8-FDCD-5054-22F9-C74C5B38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685333"/>
            <a:ext cx="4363059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71DB8-A41F-6CC7-41AD-152138F57551}"/>
              </a:ext>
            </a:extLst>
          </p:cNvPr>
          <p:cNvSpPr txBox="1"/>
          <p:nvPr/>
        </p:nvSpPr>
        <p:spPr>
          <a:xfrm>
            <a:off x="4355388" y="1754778"/>
            <a:ext cx="5760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실제 프로젝트 </a:t>
            </a:r>
            <a:r>
              <a:rPr lang="en-US" altLang="ko-KR" sz="1400" dirty="0"/>
              <a:t>LOTNO(</a:t>
            </a:r>
            <a:r>
              <a:rPr lang="ko-KR" altLang="en-US" sz="1400" dirty="0"/>
              <a:t>파이프코드</a:t>
            </a:r>
            <a:r>
              <a:rPr lang="en-US" altLang="ko-KR" sz="1400" dirty="0"/>
              <a:t>)</a:t>
            </a:r>
            <a:r>
              <a:rPr lang="ko-KR" altLang="en-US" sz="1400" dirty="0"/>
              <a:t>는 하기의 형식으로 생성</a:t>
            </a:r>
            <a:endParaRPr lang="en-US" altLang="ko-KR" sz="1400" dirty="0"/>
          </a:p>
          <a:p>
            <a:r>
              <a:rPr lang="en-US" altLang="ko-KR" sz="1400" dirty="0"/>
              <a:t>   AEJM6Q0001 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공장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프로젝트코드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)Q(SRNO 4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A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당진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EJM : 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작지발행시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해당정보 컬럼 있음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(ERP)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6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조관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6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호기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Q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고정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SRNO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일련번호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4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34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공정이동표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당진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9C2A-9D7D-B85E-E6F3-110964FD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3" y="1661506"/>
            <a:ext cx="2149626" cy="467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85716-EA9E-A8A1-EDDA-56B90A05D1BD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E895D-1A2A-B5D3-1B7F-47E0AFD1B4A0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C25C-8BBC-0719-6E20-0FF48FC1DF8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338AA-9FB5-ACFD-3EA5-1E1C005A1C01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9044B-1706-220E-0F51-94E79132AAF3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86890-266A-CA70-3351-31BB7FB9D4B9}"/>
              </a:ext>
            </a:extLst>
          </p:cNvPr>
          <p:cNvSpPr txBox="1"/>
          <p:nvPr/>
        </p:nvSpPr>
        <p:spPr>
          <a:xfrm>
            <a:off x="3080792" y="19168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조관에서작성</a:t>
            </a:r>
            <a:r>
              <a:rPr lang="en-US" altLang="ko-KR" sz="1400" dirty="0"/>
              <a:t>. </a:t>
            </a:r>
            <a:r>
              <a:rPr lang="ko-KR" altLang="en-US" sz="1400" dirty="0"/>
              <a:t>공정지원부서에서 가져가서 사용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전산화 </a:t>
            </a:r>
            <a:r>
              <a:rPr lang="ko-KR" altLang="en-US" sz="1400" dirty="0" err="1"/>
              <a:t>가능시</a:t>
            </a:r>
            <a:r>
              <a:rPr lang="ko-KR" altLang="en-US" sz="1400" dirty="0"/>
              <a:t> 출력물 삭제 가능 할 것으로 예상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03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인수인계표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당진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647DF-0ABF-75A5-191B-6C407A94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624234"/>
            <a:ext cx="6999348" cy="46796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DE68B-50AF-EF68-0BD3-F3B40BAC566F}"/>
              </a:ext>
            </a:extLst>
          </p:cNvPr>
          <p:cNvSpPr/>
          <p:nvPr/>
        </p:nvSpPr>
        <p:spPr>
          <a:xfrm>
            <a:off x="1270339" y="3356992"/>
            <a:ext cx="394488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관리자에게 올라오는 출력물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속지타입</a:t>
            </a:r>
            <a:r>
              <a:rPr lang="en-US" altLang="ko-KR" dirty="0"/>
              <a:t>) </a:t>
            </a:r>
            <a:r>
              <a:rPr lang="ko-KR" altLang="en-US" dirty="0"/>
              <a:t>수기기록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품명</a:t>
            </a:r>
            <a:r>
              <a:rPr lang="en-US" altLang="ko-KR" dirty="0"/>
              <a:t>/</a:t>
            </a:r>
            <a:r>
              <a:rPr lang="ko-KR" altLang="en-US" dirty="0"/>
              <a:t>규격은 자동출력 검토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85716-EA9E-A8A1-EDDA-56B90A05D1BD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E895D-1A2A-B5D3-1B7F-47E0AFD1B4A0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C25C-8BBC-0719-6E20-0FF48FC1DF8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338AA-9FB5-ACFD-3EA5-1E1C005A1C01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9044B-1706-220E-0F51-94E79132AAF3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3B7F-C59E-18B4-5E28-E6EB15DA9752}"/>
              </a:ext>
            </a:extLst>
          </p:cNvPr>
          <p:cNvSpPr/>
          <p:nvPr/>
        </p:nvSpPr>
        <p:spPr>
          <a:xfrm>
            <a:off x="5801272" y="1814435"/>
            <a:ext cx="394488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최순화 사원이 수기로 기록한</a:t>
            </a:r>
            <a:endParaRPr lang="en-US" altLang="ko-KR" dirty="0"/>
          </a:p>
          <a:p>
            <a:pPr algn="ctr"/>
            <a:r>
              <a:rPr lang="ko-KR" altLang="en-US" dirty="0"/>
              <a:t>속지를 받기 때문에</a:t>
            </a:r>
            <a:endParaRPr lang="en-US" altLang="ko-KR" dirty="0"/>
          </a:p>
          <a:p>
            <a:pPr algn="ctr"/>
            <a:r>
              <a:rPr lang="ko-KR" altLang="en-US"/>
              <a:t>전산화 여부 재검토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4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스캘프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바코드 출력</a:t>
            </a:r>
            <a:endParaRPr kumimoji="1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09B11-4FDA-FEF7-F8C1-8929067A0ED2}"/>
              </a:ext>
            </a:extLst>
          </p:cNvPr>
          <p:cNvSpPr txBox="1"/>
          <p:nvPr/>
        </p:nvSpPr>
        <p:spPr>
          <a:xfrm>
            <a:off x="5279702" y="1628800"/>
            <a:ext cx="36615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슬리팅</a:t>
            </a:r>
            <a:r>
              <a:rPr lang="ko-KR" altLang="en-US" dirty="0"/>
              <a:t> 공정에서 출력하는 바코드</a:t>
            </a:r>
            <a:endParaRPr lang="en-US" altLang="ko-KR" dirty="0"/>
          </a:p>
          <a:p>
            <a:r>
              <a:rPr lang="ko-KR" altLang="en-US" dirty="0"/>
              <a:t>전부 전산상의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{</a:t>
            </a:r>
            <a:r>
              <a:rPr lang="ko-KR" altLang="en-US" dirty="0"/>
              <a:t>바코드</a:t>
            </a:r>
            <a:r>
              <a:rPr lang="en-US" altLang="ko-KR" dirty="0"/>
              <a:t>-</a:t>
            </a:r>
            <a:r>
              <a:rPr lang="ko-KR" altLang="en-US" dirty="0" err="1"/>
              <a:t>스캘프코드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구입선</a:t>
            </a:r>
            <a:endParaRPr lang="en-US" altLang="ko-KR" dirty="0"/>
          </a:p>
          <a:p>
            <a:r>
              <a:rPr lang="ko-KR" altLang="en-US" dirty="0"/>
              <a:t>재질</a:t>
            </a:r>
            <a:endParaRPr lang="en-US" altLang="ko-KR" dirty="0"/>
          </a:p>
          <a:p>
            <a:r>
              <a:rPr lang="ko-KR" altLang="en-US" dirty="0"/>
              <a:t>규격</a:t>
            </a:r>
            <a:endParaRPr lang="en-US" altLang="ko-KR" dirty="0"/>
          </a:p>
          <a:p>
            <a:r>
              <a:rPr lang="ko-KR" altLang="en-US" dirty="0"/>
              <a:t>중량</a:t>
            </a:r>
            <a:endParaRPr lang="en-US" altLang="ko-KR" dirty="0"/>
          </a:p>
          <a:p>
            <a:r>
              <a:rPr lang="en-US" altLang="ko-KR" dirty="0"/>
              <a:t>Skelp No</a:t>
            </a:r>
          </a:p>
          <a:p>
            <a:r>
              <a:rPr lang="en-US" altLang="ko-KR" dirty="0"/>
              <a:t>Coil No</a:t>
            </a:r>
          </a:p>
          <a:p>
            <a:r>
              <a:rPr lang="ko-KR" altLang="en-US" dirty="0"/>
              <a:t>책임검사</a:t>
            </a:r>
            <a:endParaRPr lang="en-US" altLang="ko-KR" dirty="0"/>
          </a:p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ko-KR" altLang="en-US" dirty="0"/>
              <a:t>특이사항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ABCC0-518B-F280-E821-0B104EA6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57" y="1714096"/>
            <a:ext cx="2420262" cy="4620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D44DC4-62B2-D273-E758-7F7B5507ABDE}"/>
              </a:ext>
            </a:extLst>
          </p:cNvPr>
          <p:cNvSpPr txBox="1"/>
          <p:nvPr/>
        </p:nvSpPr>
        <p:spPr>
          <a:xfrm>
            <a:off x="5334525" y="5662989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 err="1">
                <a:solidFill>
                  <a:srgbClr val="FF0000"/>
                </a:solidFill>
              </a:rPr>
              <a:t>우측바코드는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확인중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일단 삭제할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019E58-BA02-7A3A-1372-04C9B346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0" y="1714096"/>
            <a:ext cx="2372880" cy="45585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EBAD3D-8FE9-4BDB-37AB-CEA15B2F7DA6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F1CFF-765D-22A7-8AE7-67AA75FE33D3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E3408-5718-66CC-2D1C-43D7B0563D9F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CC2B6-0F76-2BF3-B3E8-533E45A06F2F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1B161-A330-4B85-D76F-FDE51A75E63C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22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조관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관단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재공품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3D14735-B5C6-63D8-DFA0-8B0CA70A7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745512"/>
            <a:ext cx="3305146" cy="462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68C38-8776-D708-D04E-7C143AE4BA04}"/>
              </a:ext>
            </a:extLst>
          </p:cNvPr>
          <p:cNvSpPr txBox="1"/>
          <p:nvPr/>
        </p:nvSpPr>
        <p:spPr>
          <a:xfrm>
            <a:off x="3944888" y="1685333"/>
            <a:ext cx="57606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조관</a:t>
            </a:r>
            <a:r>
              <a:rPr lang="en-US" altLang="ko-KR" sz="1400" dirty="0"/>
              <a:t>LOTNO, </a:t>
            </a:r>
            <a:r>
              <a:rPr lang="ko-KR" altLang="en-US" sz="1400" dirty="0" err="1"/>
              <a:t>구입선</a:t>
            </a:r>
            <a:r>
              <a:rPr lang="en-US" altLang="ko-KR" sz="1400" dirty="0"/>
              <a:t>, </a:t>
            </a:r>
            <a:r>
              <a:rPr lang="ko-KR" altLang="en-US" sz="1400" dirty="0"/>
              <a:t>재질</a:t>
            </a:r>
            <a:r>
              <a:rPr lang="en-US" altLang="ko-KR" sz="1400" dirty="0"/>
              <a:t>, </a:t>
            </a:r>
            <a:r>
              <a:rPr lang="ko-KR" altLang="en-US" sz="1400" dirty="0"/>
              <a:t>규격</a:t>
            </a:r>
            <a:r>
              <a:rPr lang="en-US" altLang="ko-KR" sz="1400" dirty="0"/>
              <a:t>, </a:t>
            </a:r>
            <a:r>
              <a:rPr lang="ko-KR" altLang="en-US" sz="1400" dirty="0"/>
              <a:t>공정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관단</a:t>
            </a:r>
            <a:r>
              <a:rPr lang="en-US" altLang="ko-KR" sz="1400" dirty="0"/>
              <a:t> : </a:t>
            </a:r>
            <a:r>
              <a:rPr lang="ko-KR" altLang="en-US" sz="1400" dirty="0"/>
              <a:t>날짜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본수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전산상 데이터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Coil No, Heat No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복수 </a:t>
            </a:r>
            <a:r>
              <a:rPr lang="ko-KR" altLang="en-US" sz="1400" dirty="0" err="1"/>
              <a:t>스캘프</a:t>
            </a:r>
            <a:r>
              <a:rPr lang="ko-KR" altLang="en-US" sz="1400" dirty="0"/>
              <a:t> 또는 코일이 </a:t>
            </a:r>
            <a:r>
              <a:rPr lang="en-US" altLang="ko-KR" sz="1400" dirty="0"/>
              <a:t>1</a:t>
            </a:r>
            <a:r>
              <a:rPr lang="ko-KR" altLang="en-US" sz="1400" dirty="0"/>
              <a:t>묶음 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 어떻게 표시할지 결정 필요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▶ 코일</a:t>
            </a:r>
            <a:r>
              <a:rPr lang="en-US" altLang="ko-KR" sz="1400" dirty="0">
                <a:solidFill>
                  <a:srgbClr val="FF0000"/>
                </a:solidFill>
              </a:rPr>
              <a:t>NO </a:t>
            </a:r>
            <a:r>
              <a:rPr lang="ko-KR" altLang="en-US" sz="1400" dirty="0">
                <a:solidFill>
                  <a:srgbClr val="FF0000"/>
                </a:solidFill>
              </a:rPr>
              <a:t>불필요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항목삭제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▶ </a:t>
            </a:r>
            <a:r>
              <a:rPr lang="en-US" altLang="ko-KR" sz="1400" dirty="0">
                <a:solidFill>
                  <a:srgbClr val="FF0000"/>
                </a:solidFill>
              </a:rPr>
              <a:t>HEATNO</a:t>
            </a:r>
            <a:r>
              <a:rPr lang="ko-KR" altLang="en-US" sz="1400" dirty="0">
                <a:solidFill>
                  <a:srgbClr val="FF0000"/>
                </a:solidFill>
              </a:rPr>
              <a:t>는 처음에 나온 </a:t>
            </a:r>
            <a:r>
              <a:rPr lang="en-US" altLang="ko-KR" sz="1400" dirty="0">
                <a:solidFill>
                  <a:srgbClr val="FF0000"/>
                </a:solidFill>
              </a:rPr>
              <a:t>HEATNO</a:t>
            </a:r>
            <a:r>
              <a:rPr lang="ko-KR" altLang="en-US" sz="1400" dirty="0">
                <a:solidFill>
                  <a:srgbClr val="FF0000"/>
                </a:solidFill>
              </a:rPr>
              <a:t>만 표시</a:t>
            </a:r>
            <a:r>
              <a:rPr lang="en-US" altLang="ko-KR" sz="1400" dirty="0">
                <a:solidFill>
                  <a:srgbClr val="FF0000"/>
                </a:solidFill>
              </a:rPr>
              <a:t>(1</a:t>
            </a:r>
            <a:r>
              <a:rPr lang="ko-KR" altLang="en-US" sz="1400" dirty="0">
                <a:solidFill>
                  <a:srgbClr val="FF0000"/>
                </a:solidFill>
              </a:rPr>
              <a:t>개만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관단까지는 인쇄가능</a:t>
            </a:r>
            <a:r>
              <a:rPr lang="en-US" altLang="ko-KR" sz="1400" dirty="0"/>
              <a:t>. </a:t>
            </a:r>
            <a:r>
              <a:rPr lang="ko-KR" altLang="en-US" sz="1400" dirty="0"/>
              <a:t>이후 공정작업 후 기존과 동일하게 수기로 </a:t>
            </a:r>
            <a:endParaRPr lang="en-US" altLang="ko-KR" sz="1400" dirty="0"/>
          </a:p>
          <a:p>
            <a:r>
              <a:rPr lang="en-US" altLang="ko-KR" sz="1400" dirty="0"/>
              <a:t>   TAG</a:t>
            </a:r>
            <a:r>
              <a:rPr lang="ko-KR" altLang="en-US" sz="1400" dirty="0"/>
              <a:t>표에 날짜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본수</a:t>
            </a:r>
            <a:r>
              <a:rPr lang="ko-KR" altLang="en-US" sz="1400" dirty="0"/>
              <a:t> 기입 </a:t>
            </a:r>
            <a:r>
              <a:rPr lang="en-US" altLang="ko-KR" sz="1400" dirty="0"/>
              <a:t>(</a:t>
            </a:r>
            <a:r>
              <a:rPr lang="ko-KR" altLang="en-US" sz="1400" dirty="0"/>
              <a:t>전산상으로는 데이터가 존재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 err="1"/>
              <a:t>하스웰</a:t>
            </a:r>
            <a:r>
              <a:rPr lang="ko-KR" altLang="en-US" sz="1400" dirty="0"/>
              <a:t> 프린터 라벨크기가 </a:t>
            </a:r>
            <a:r>
              <a:rPr lang="en-US" altLang="ko-KR" sz="1400" dirty="0"/>
              <a:t>10X10CM</a:t>
            </a:r>
            <a:r>
              <a:rPr lang="ko-KR" altLang="en-US" sz="1400" dirty="0"/>
              <a:t>이 최대라 사이즈 변경 필요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조관</a:t>
            </a:r>
            <a:r>
              <a:rPr lang="en-US" altLang="ko-KR" sz="1400" dirty="0"/>
              <a:t>LOT NO(</a:t>
            </a:r>
            <a:r>
              <a:rPr lang="ko-KR" altLang="en-US" sz="1400" dirty="0" err="1"/>
              <a:t>관단묶음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네이밍룰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Legacy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: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월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흑관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백관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)(N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번째작업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)-(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다발번호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        S      3      K   07      B         01     -     7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TO-BE : 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월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흑관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백관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묶음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HHMM)-(3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자리다발번호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       S      3      K   07      B        1030   -     007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7627F-20FF-AFC3-5964-89D35318A536}"/>
              </a:ext>
            </a:extLst>
          </p:cNvPr>
          <p:cNvSpPr txBox="1"/>
          <p:nvPr/>
        </p:nvSpPr>
        <p:spPr>
          <a:xfrm>
            <a:off x="-2156136" y="3394472"/>
            <a:ext cx="2284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내수품</a:t>
            </a:r>
            <a:endParaRPr lang="en-US" altLang="ko-KR" sz="1400" dirty="0"/>
          </a:p>
          <a:p>
            <a:r>
              <a:rPr lang="ko-KR" altLang="en-US" sz="1400" dirty="0"/>
              <a:t>수출품</a:t>
            </a:r>
            <a:endParaRPr lang="en-US" altLang="ko-KR" sz="1400" dirty="0"/>
          </a:p>
          <a:p>
            <a:r>
              <a:rPr lang="ko-KR" altLang="en-US" sz="1400" dirty="0"/>
              <a:t>재료관</a:t>
            </a:r>
            <a:endParaRPr lang="en-US" altLang="ko-KR" sz="1400" dirty="0"/>
          </a:p>
          <a:p>
            <a:r>
              <a:rPr lang="ko-KR" altLang="en-US" sz="1400" dirty="0"/>
              <a:t>수리품</a:t>
            </a:r>
            <a:endParaRPr lang="en-US" altLang="ko-KR" sz="1400" dirty="0"/>
          </a:p>
          <a:p>
            <a:r>
              <a:rPr lang="en-US" altLang="ko-KR" sz="1400" dirty="0"/>
              <a:t>UT</a:t>
            </a:r>
            <a:r>
              <a:rPr lang="ko-KR" altLang="en-US" sz="1400" dirty="0"/>
              <a:t>품</a:t>
            </a:r>
            <a:endParaRPr lang="en-US" altLang="ko-KR" sz="1400" dirty="0"/>
          </a:p>
          <a:p>
            <a:r>
              <a:rPr lang="ko-KR" altLang="en-US" sz="1400" dirty="0" err="1"/>
              <a:t>품질의심품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전부 수기 체크항목으로 </a:t>
            </a:r>
            <a:endParaRPr lang="en-US" altLang="ko-KR" sz="1400" dirty="0"/>
          </a:p>
          <a:p>
            <a:r>
              <a:rPr lang="ko-KR" altLang="en-US" sz="1400" dirty="0" err="1"/>
              <a:t>전산데이터아님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</a:t>
            </a:r>
            <a:r>
              <a:rPr lang="ko-KR" altLang="en-US" sz="1400" dirty="0" err="1"/>
              <a:t>하단빈칸에는</a:t>
            </a:r>
            <a:r>
              <a:rPr lang="ko-KR" altLang="en-US" sz="1400" dirty="0"/>
              <a:t> 비고 기록</a:t>
            </a:r>
            <a:endParaRPr lang="en-US" altLang="ko-KR" sz="1400" dirty="0"/>
          </a:p>
          <a:p>
            <a:r>
              <a:rPr lang="en-US" altLang="ko-KR" sz="1400" dirty="0"/>
              <a:t>  (</a:t>
            </a:r>
            <a:r>
              <a:rPr lang="ko-KR" altLang="en-US" sz="1400" dirty="0"/>
              <a:t>전산에는 비고에 입력</a:t>
            </a:r>
            <a:r>
              <a:rPr lang="en-US" altLang="ko-KR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29B31-60B5-E1D2-7143-E6F2D39C7470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41358-91A4-7313-5433-DA9C8C4AE029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D5F8C-E252-3ABD-62A6-1A3329D79B71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576FE-3B0B-67C5-B564-198AB0C4E39F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25C0E-2D12-F62A-DF93-56B63270CD8D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1170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68C38-8776-D708-D04E-7C143AE4BA04}"/>
              </a:ext>
            </a:extLst>
          </p:cNvPr>
          <p:cNvSpPr txBox="1"/>
          <p:nvPr/>
        </p:nvSpPr>
        <p:spPr>
          <a:xfrm>
            <a:off x="272480" y="1340768"/>
            <a:ext cx="5760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절단</a:t>
            </a:r>
            <a:r>
              <a:rPr lang="en-US" altLang="ko-KR" sz="1400" dirty="0"/>
              <a:t>LOT NO </a:t>
            </a:r>
            <a:r>
              <a:rPr lang="ko-KR" altLang="en-US" sz="1400" dirty="0" err="1"/>
              <a:t>네이밍룰</a:t>
            </a:r>
            <a:endParaRPr lang="en-US" altLang="ko-KR" sz="1400" dirty="0"/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Legacy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파이프번호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(A6VG28001691) 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: A(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당진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 + 6(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 + V(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년도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 + G(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월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 + 28(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 + SRNO(6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조관</a:t>
            </a:r>
            <a:r>
              <a:rPr lang="en-US" altLang="ko-KR" sz="1400" dirty="0"/>
              <a:t>LOT NO(</a:t>
            </a:r>
            <a:r>
              <a:rPr lang="ko-KR" altLang="en-US" sz="1400" dirty="0" err="1"/>
              <a:t>관단묶음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네이밍룰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Legacy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: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월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흑관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백관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)(N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번째작업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)-(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다발번호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        S      3      K   07      B         01     -     7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TO-BE : 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월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흑관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백관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묶음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HHMM)-(3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자리다발번호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       S      3      K   07      B        1030   -     007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315CD-ACDC-DFFE-4851-C7F8713386C4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158-1FA1-1736-8EC5-818CE0B40513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EDC38-AB55-B58A-9F09-3418D2EA7016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78F9B-DF7B-8704-5996-D409C74F54CC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ADAD6-4BF0-9751-A1AC-9EBBD9E2145D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61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</a:t>
            </a:r>
            <a:endParaRPr kumimoji="1"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303CD9B-50A3-7E74-733A-BC1DAA9C7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7" y="2369599"/>
            <a:ext cx="3538663" cy="3969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F8F73-75C2-0B66-AB7C-37710EB968DF}"/>
              </a:ext>
            </a:extLst>
          </p:cNvPr>
          <p:cNvSpPr txBox="1"/>
          <p:nvPr/>
        </p:nvSpPr>
        <p:spPr>
          <a:xfrm>
            <a:off x="595957" y="19795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 err="1"/>
              <a:t>흑관하조용지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A6005-CA0D-85B7-F301-7BC0B72CFBF0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488AA-7DC8-948E-1DC4-976D5401FFB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0B4AB-7FFC-CE76-98A5-BFCE223BFD1E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A40BC-D8A6-1A4D-42DA-236E540EE5CF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C3861-3F7B-E03E-8F7C-93DF7649DA9B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57C1AA-7291-4A9D-342E-EF9494B40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680" y="2348880"/>
            <a:ext cx="3546761" cy="39691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8C1969-ADF1-1C50-F830-1E8AB01AC27D}"/>
              </a:ext>
            </a:extLst>
          </p:cNvPr>
          <p:cNvSpPr txBox="1"/>
          <p:nvPr/>
        </p:nvSpPr>
        <p:spPr>
          <a:xfrm>
            <a:off x="5536322" y="19795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 err="1"/>
              <a:t>백관하조용지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67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흑관하조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내수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※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내수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수출은 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하조가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아닌 출하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??</a:t>
            </a:r>
          </a:p>
        </p:txBody>
      </p:sp>
      <p:pic>
        <p:nvPicPr>
          <p:cNvPr id="6" name="그림 5" descr="텍스트이(가) 표시된 사진">
            <a:extLst>
              <a:ext uri="{FF2B5EF4-FFF2-40B4-BE49-F238E27FC236}">
                <a16:creationId xmlns:a16="http://schemas.microsoft.com/office/drawing/2014/main" id="{89D7BFF4-A590-C3A6-FDB4-07B80E449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" y="2280421"/>
            <a:ext cx="3498913" cy="3902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09B11-4FDA-FEF7-F8C1-8929067A0ED2}"/>
              </a:ext>
            </a:extLst>
          </p:cNvPr>
          <p:cNvSpPr txBox="1"/>
          <p:nvPr/>
        </p:nvSpPr>
        <p:spPr>
          <a:xfrm>
            <a:off x="4088904" y="2192939"/>
            <a:ext cx="4604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책임검사 </a:t>
            </a:r>
            <a:r>
              <a:rPr lang="en-US" altLang="ko-KR" dirty="0"/>
              <a:t>: </a:t>
            </a:r>
            <a:r>
              <a:rPr lang="ko-KR" altLang="en-US" dirty="0" err="1"/>
              <a:t>출력전</a:t>
            </a:r>
            <a:r>
              <a:rPr lang="ko-KR" altLang="en-US" dirty="0"/>
              <a:t> 사용자가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특수연속</a:t>
            </a:r>
            <a:r>
              <a:rPr lang="en-US" altLang="ko-KR" dirty="0"/>
              <a:t>4-8 : </a:t>
            </a:r>
            <a:r>
              <a:rPr lang="ko-KR" altLang="en-US" dirty="0"/>
              <a:t>작업지시서를 사용자가 입력</a:t>
            </a:r>
            <a:endParaRPr lang="en-US" altLang="ko-KR" dirty="0"/>
          </a:p>
          <a:p>
            <a:r>
              <a:rPr lang="en-US" altLang="ko-KR" dirty="0"/>
              <a:t>(MES</a:t>
            </a:r>
            <a:r>
              <a:rPr lang="ko-KR" altLang="en-US" dirty="0"/>
              <a:t>상에서 사용하는 작지가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A0533-2A53-58FF-95D9-58089BD36785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C40D-CDA2-4A7D-FC50-E926542F1781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D479B-6696-9C58-2F39-0772AC37004F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B16AE-0AA1-CF0F-72D3-31E1E05BF2F0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출력물 사양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4840-115A-474B-06B2-4CEB7AA5448F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406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19526</TotalTime>
  <Words>650</Words>
  <Application>Microsoft Office PowerPoint</Application>
  <PresentationFormat>A4 용지(210x297mm)</PresentationFormat>
  <Paragraphs>157</Paragraphs>
  <Slides>10</Slides>
  <Notes>10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굴림</vt:lpstr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이기영</cp:lastModifiedBy>
  <cp:revision>422</cp:revision>
  <cp:lastPrinted>2014-11-18T09:26:01Z</cp:lastPrinted>
  <dcterms:created xsi:type="dcterms:W3CDTF">2004-11-23T11:19:37Z</dcterms:created>
  <dcterms:modified xsi:type="dcterms:W3CDTF">2022-12-05T03:28:44Z</dcterms:modified>
</cp:coreProperties>
</file>