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5"/>
  </p:notesMasterIdLst>
  <p:handoutMasterIdLst>
    <p:handoutMasterId r:id="rId6"/>
  </p:handoutMasterIdLst>
  <p:sldIdLst>
    <p:sldId id="351" r:id="rId2"/>
    <p:sldId id="352" r:id="rId3"/>
    <p:sldId id="353" r:id="rId4"/>
  </p:sldIdLst>
  <p:sldSz cx="9906000" cy="6858000" type="A4"/>
  <p:notesSz cx="6802438" cy="99345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33504C6-ACC4-46B1-AF9B-42F2B7FD293D}">
          <p14:sldIdLst>
            <p14:sldId id="351"/>
            <p14:sldId id="352"/>
            <p14:sldId id="3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FF66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3765" autoAdjust="0"/>
  </p:normalViewPr>
  <p:slideViewPr>
    <p:cSldViewPr>
      <p:cViewPr varScale="1">
        <p:scale>
          <a:sx n="107" d="100"/>
          <a:sy n="107" d="100"/>
        </p:scale>
        <p:origin x="1884" y="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401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450" y="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7688"/>
            <a:ext cx="294798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37688"/>
            <a:ext cx="294798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20E4BC78-B293-4221-B0C8-8C2B2BC5F52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7747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798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0038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9638"/>
            <a:ext cx="5441950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610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6100"/>
            <a:ext cx="294798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98D4F44D-A71F-4D88-B18F-93C01F1319B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9784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D31843D-FE4E-4816-A48C-B3F59224839D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063059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D31843D-FE4E-4816-A48C-B3F59224839D}" type="slidenum">
              <a:rPr lang="en-US" altLang="ko-KR" smtClean="0"/>
              <a:pPr>
                <a:spcBef>
                  <a:spcPct val="0"/>
                </a:spcBef>
              </a:pPr>
              <a:t>2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487902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D31843D-FE4E-4816-A48C-B3F59224839D}" type="slidenum">
              <a:rPr lang="en-US" altLang="ko-KR" smtClean="0"/>
              <a:pPr>
                <a:spcBef>
                  <a:spcPct val="0"/>
                </a:spcBef>
              </a:pPr>
              <a:t>3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093928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5ABBF-32AF-B975-E4DF-B2F184D45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7D66A5-6457-E154-93EC-64F90E528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9730EC-4068-738A-8EF8-0BCDF271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67FB7-D76C-757B-B23E-BC87A8EC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7FB5EB-1823-F155-940B-D567BC5E5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94145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55022-CA26-5C2A-AE90-AC162DCD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7EE4DD-44A7-3118-3BAC-A1FD0636F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2B5D65-17F1-510F-6160-90FEED56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64FAE4-403A-1B95-47D7-080458448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BE2B3E-1C65-072A-A1D6-D1458533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37058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F3BFFC-921E-7FC7-577D-54C5E4345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5C0AE1-062F-FA22-8D85-15C7A16C4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26A9C-18EA-273E-7146-2ED9080B7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935EE1-9EA9-59A7-0448-2D766BDB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A1CFA-55A3-A850-1B5C-E5365418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86816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D3E3C-6C6C-9442-02E7-BFE5C61A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E36E6-C8A3-9A62-0562-7088F526A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3B3B12-4F08-8CDC-7BD1-72083A205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4AE398-EE48-0366-C099-A39CBBD63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14A8C7-E668-B26E-3893-50C2AAC0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06893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6661E-51E3-6120-E584-B7E5E27C2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0254C4-D146-D4ED-6AE7-726FB36A5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73F2D-1C5C-244E-DD91-ECED524D6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9CD34-B5AF-4BA8-E390-1FE2436A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B7699-BF4F-12B1-068A-A6DAFDE1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42493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2B147-80E6-7275-0774-4DD3F4A61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78F1D-9EE0-9771-724D-DD1ED5CA9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C9BF53-FE1C-91EC-1A5D-7EB58CF3C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BA3BA-006D-93A0-E774-A0041EE08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E73019-05CE-7CF2-8BD9-33BC6B31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F0E773-13DD-1733-C669-BF944056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18091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5AD2A-7628-2869-B734-858027522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7FBF72-103E-181D-B2D7-307358FF6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67410C-3563-F45F-5B3E-93585001F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066234-CB9A-68C1-5363-D0C5CA4D0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8427C8-90BE-E60A-13D5-29B4CE429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D242E3-1ADC-80D1-8AAC-1716DC371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8105E6-0095-8BE1-D097-B0AE8870E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84C95D-1BF6-5B26-3C13-B16BC7856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33688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C3777-9A36-4F57-C77D-3F6D29C4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1FA36A-3230-1C26-822D-1AB7E6A3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821EC6-9126-262C-5316-2C07677E0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43E2AF-F399-9301-C29E-BE6DED102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88896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33B877-B663-A065-7C9B-2B40228D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82CA90-B684-B99D-04B0-9EF03F77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602EB1-A693-73B9-204C-686290F7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EC452-BC4D-B97C-8915-6EECCF3F1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C5824F-7FCC-D107-983B-544B2B587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6140B3-3914-579D-CF6C-B78FB5DDF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56EC7-EC26-A45E-41C3-D3981AB7C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B653DD-A7CB-4446-A010-316570FDE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7DBC3F-FBA6-0151-0A8F-83C82F57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51041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35F79-3CDE-4F71-BF13-7C9934EA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1F17EB-C38F-52EE-FD9D-136AE4FE4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A91A36-7365-D61C-75ED-26F4CF4C8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212986-6897-62A2-987C-38BA1081D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B937-8D9F-4FFC-8617-9B7CDED7583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24151A-F265-7BCB-1DD1-B0799477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94BEBD-EADE-7312-D1BF-68D860A2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41474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7F6FD0-3429-9F53-A122-1CD7257B1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3D1055-15F6-EB98-72BC-A853EBB99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5B570-38E6-7409-3DCF-38331A5EE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0B937-8D9F-4FFC-8617-9B7CDED7583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A200F3-1FFF-640C-ADE7-E99ECAF30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307BF6-E289-1BB7-31EF-ECFA61062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957F1-63B2-43C8-9D7E-95EE7B1002E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3" descr="그레이바탕">
            <a:extLst>
              <a:ext uri="{FF2B5EF4-FFF2-40B4-BE49-F238E27FC236}">
                <a16:creationId xmlns:a16="http://schemas.microsoft.com/office/drawing/2014/main" id="{D6F0018D-9221-8578-76C3-7D58D968E2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9550"/>
            <a:ext cx="990600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3AC0B438-FC95-A7BF-D4E8-73650D81532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630988"/>
            <a:ext cx="9906000" cy="2381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101000"/>
              </a:lnSpc>
              <a:spcBef>
                <a:spcPct val="50000"/>
              </a:spcBef>
              <a:defRPr/>
            </a:pPr>
            <a:r>
              <a:rPr lang="en-US" altLang="ko-KR" sz="800" b="1">
                <a:solidFill>
                  <a:srgbClr val="666666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000">
                <a:latin typeface="Arial" panose="020B0604020202020204" pitchFamily="34" charset="0"/>
              </a:rPr>
              <a:t>- </a:t>
            </a:r>
            <a:fld id="{2AEE006F-F0A6-451F-8D11-1B0CB3624001}" type="slidenum">
              <a:rPr lang="en-US" altLang="ko-KR" sz="1000" smtClean="0">
                <a:solidFill>
                  <a:srgbClr val="000000"/>
                </a:solidFill>
                <a:latin typeface="Arial" panose="020B0604020202020204" pitchFamily="34" charset="0"/>
              </a:rPr>
              <a:pPr algn="ctr" eaLnBrk="1" latinLnBrk="1" hangingPunct="1">
                <a:lnSpc>
                  <a:spcPct val="101000"/>
                </a:lnSpc>
                <a:spcBef>
                  <a:spcPct val="50000"/>
                </a:spcBef>
                <a:defRPr/>
              </a:pPr>
              <a:t>‹#›</a:t>
            </a:fld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000">
                <a:latin typeface="Arial" panose="020B0604020202020204" pitchFamily="34" charset="0"/>
              </a:rPr>
              <a:t>-</a:t>
            </a:r>
            <a:endParaRPr lang="en-US" altLang="ko-KR" sz="1000" b="1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pic>
        <p:nvPicPr>
          <p:cNvPr id="9" name="그림 4" descr="Bizentro.jpg">
            <a:extLst>
              <a:ext uri="{FF2B5EF4-FFF2-40B4-BE49-F238E27FC236}">
                <a16:creationId xmlns:a16="http://schemas.microsoft.com/office/drawing/2014/main" id="{46D93F5A-B48E-2DCF-5359-CBB53067B25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738" y="6600825"/>
            <a:ext cx="869950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Group 184">
            <a:extLst>
              <a:ext uri="{FF2B5EF4-FFF2-40B4-BE49-F238E27FC236}">
                <a16:creationId xmlns:a16="http://schemas.microsoft.com/office/drawing/2014/main" id="{B4A43DC4-D7FB-00EC-A388-607AF17B6EA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84208236"/>
              </p:ext>
            </p:extLst>
          </p:nvPr>
        </p:nvGraphicFramePr>
        <p:xfrm>
          <a:off x="81623" y="260350"/>
          <a:ext cx="9755188" cy="6192838"/>
        </p:xfrm>
        <a:graphic>
          <a:graphicData uri="http://schemas.openxmlformats.org/drawingml/2006/table">
            <a:tbl>
              <a:tblPr/>
              <a:tblGrid>
                <a:gridCol w="1200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0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03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02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1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7849">
                <a:tc gridSpan="8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프로그램사양서 </a:t>
                      </a: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(SPEC)</a:t>
                      </a:r>
                    </a:p>
                  </a:txBody>
                  <a:tcPr marL="72007" marR="72007" marT="72002" marB="7200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07"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시스템 명</a:t>
                      </a:r>
                    </a:p>
                  </a:txBody>
                  <a:tcPr marL="72007" marR="72007" marT="72002" marB="72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PROGRAM ID</a:t>
                      </a: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작 성 자</a:t>
                      </a: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허정민</a:t>
                      </a: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407"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서브 시스템 명</a:t>
                      </a:r>
                    </a:p>
                  </a:txBody>
                  <a:tcPr marL="72007" marR="72007" marT="72002" marB="72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PROGRAM 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명</a:t>
                      </a: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작 성 일</a:t>
                      </a: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PAGE</a:t>
                      </a: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7" marR="72007" marT="72002" marB="72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2175">
                <a:tc gridSpan="8">
                  <a:txBody>
                    <a:bodyPr/>
                    <a:lstStyle/>
                    <a:p>
                      <a:pPr marL="0" marR="0" lvl="0" indent="0" algn="l" defTabSz="939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7" marR="72007" marT="72002" marB="72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48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4A7A8B-212C-B7D4-70E1-C36709FB756B}"/>
              </a:ext>
            </a:extLst>
          </p:cNvPr>
          <p:cNvSpPr txBox="1"/>
          <p:nvPr/>
        </p:nvSpPr>
        <p:spPr>
          <a:xfrm>
            <a:off x="25881" y="1285223"/>
            <a:ext cx="985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■ 프로젝트 바코드 라벨</a:t>
            </a:r>
            <a:r>
              <a:rPr kumimoji="1" lang="en-US" altLang="ko-KR" sz="20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당진 </a:t>
            </a:r>
            <a:r>
              <a:rPr kumimoji="1" lang="en-US" altLang="ko-KR" sz="2000" b="1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조관</a:t>
            </a:r>
            <a:r>
              <a:rPr kumimoji="1" lang="en-US" altLang="ko-KR" sz="2000" b="1">
                <a:latin typeface="맑은 고딕" pitchFamily="50" charset="-127"/>
                <a:ea typeface="맑은 고딕" pitchFamily="50" charset="-127"/>
              </a:rPr>
              <a:t>-</a:t>
            </a:r>
            <a:r>
              <a:rPr kumimoji="1" lang="ko-KR" altLang="en-US" sz="2000" b="1">
                <a:latin typeface="맑은 고딕" pitchFamily="50" charset="-127"/>
                <a:ea typeface="맑은 고딕" pitchFamily="50" charset="-127"/>
              </a:rPr>
              <a:t>절단</a:t>
            </a:r>
            <a:r>
              <a:rPr kumimoji="1" lang="en-US" altLang="ko-KR" sz="2000" b="1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en-US" altLang="ko-KR" sz="15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71DB8-A41F-6CC7-41AD-152138F57551}"/>
              </a:ext>
            </a:extLst>
          </p:cNvPr>
          <p:cNvSpPr txBox="1"/>
          <p:nvPr/>
        </p:nvSpPr>
        <p:spPr>
          <a:xfrm>
            <a:off x="4482280" y="1736880"/>
            <a:ext cx="52232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※ </a:t>
            </a:r>
            <a:r>
              <a:rPr lang="ko-KR" altLang="en-US" sz="1400" dirty="0"/>
              <a:t>실제 프로젝트 </a:t>
            </a:r>
            <a:r>
              <a:rPr lang="en-US" altLang="ko-KR" sz="1400" dirty="0"/>
              <a:t>LOTNO(</a:t>
            </a:r>
            <a:r>
              <a:rPr lang="ko-KR" altLang="en-US" sz="1400" dirty="0"/>
              <a:t>파이프코드</a:t>
            </a:r>
            <a:r>
              <a:rPr lang="en-US" altLang="ko-KR" sz="1400" dirty="0"/>
              <a:t>)</a:t>
            </a:r>
            <a:r>
              <a:rPr lang="ko-KR" altLang="en-US" sz="1400" dirty="0"/>
              <a:t>는 하기의 형식으로 생성</a:t>
            </a:r>
            <a:endParaRPr lang="en-US" altLang="ko-KR" sz="1400" dirty="0"/>
          </a:p>
          <a:p>
            <a:r>
              <a:rPr lang="en-US" altLang="ko-KR" sz="1400" dirty="0"/>
              <a:t>   AEJM6Q0001 (10</a:t>
            </a:r>
            <a:r>
              <a:rPr lang="ko-KR" altLang="en-US" sz="1400" dirty="0"/>
              <a:t>자리</a:t>
            </a:r>
            <a:r>
              <a:rPr lang="en-US" altLang="ko-KR" sz="1400" dirty="0"/>
              <a:t>)</a:t>
            </a:r>
          </a:p>
          <a:p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  (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공장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)(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프로젝트코드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3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자리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)(</a:t>
            </a:r>
            <a:r>
              <a:rPr lang="ko-KR" altLang="en-US" sz="12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조관호기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)Q(SRNO 4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자리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)</a:t>
            </a:r>
          </a:p>
          <a:p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  A : 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당진</a:t>
            </a:r>
            <a:endParaRPr lang="en-US" altLang="ko-KR" sz="12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  EJM : </a:t>
            </a:r>
            <a:r>
              <a:rPr lang="ko-KR" altLang="en-US" sz="12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작지발행시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 해당정보 컬럼 있음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(ERP)</a:t>
            </a:r>
          </a:p>
          <a:p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  6 : 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조관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6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호기</a:t>
            </a:r>
            <a:endParaRPr lang="en-US" altLang="ko-KR" sz="12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  Q : 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고정</a:t>
            </a:r>
            <a:endParaRPr lang="en-US" altLang="ko-KR" sz="12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  SRNO : 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일련번호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 4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자리</a:t>
            </a:r>
            <a:endParaRPr lang="en-US" altLang="ko-KR" sz="12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70B4CB-2027-8015-EBDB-2AA6A34104FF}"/>
              </a:ext>
            </a:extLst>
          </p:cNvPr>
          <p:cNvSpPr txBox="1"/>
          <p:nvPr/>
        </p:nvSpPr>
        <p:spPr>
          <a:xfrm>
            <a:off x="1344946" y="674945"/>
            <a:ext cx="12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POP</a:t>
            </a:r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07B39-ABF3-1770-33E8-643D0D16DC1A}"/>
              </a:ext>
            </a:extLst>
          </p:cNvPr>
          <p:cNvSpPr txBox="1"/>
          <p:nvPr/>
        </p:nvSpPr>
        <p:spPr>
          <a:xfrm>
            <a:off x="1280592" y="972066"/>
            <a:ext cx="1455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프로젝트 바코드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AD46B1-3B4C-3BF9-5204-99FD8EFE4BE4}"/>
              </a:ext>
            </a:extLst>
          </p:cNvPr>
          <p:cNvSpPr txBox="1"/>
          <p:nvPr/>
        </p:nvSpPr>
        <p:spPr>
          <a:xfrm>
            <a:off x="7529736" y="971746"/>
            <a:ext cx="1031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2022.11.08</a:t>
            </a:r>
            <a:endParaRPr lang="ko-KR" alt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320E0C-4729-45EB-256A-DC2DC47E4189}"/>
              </a:ext>
            </a:extLst>
          </p:cNvPr>
          <p:cNvSpPr txBox="1"/>
          <p:nvPr/>
        </p:nvSpPr>
        <p:spPr>
          <a:xfrm>
            <a:off x="3944888" y="971746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프로젝트 바코드 라벨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BD0D0A-7EE1-3B2A-8DDB-0D9C2AEED2A6}"/>
              </a:ext>
            </a:extLst>
          </p:cNvPr>
          <p:cNvSpPr txBox="1"/>
          <p:nvPr/>
        </p:nvSpPr>
        <p:spPr>
          <a:xfrm>
            <a:off x="3944888" y="674945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PS302O01</a:t>
            </a:r>
            <a:endParaRPr lang="ko-KR" altLang="en-US" sz="1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F81B18-1C80-5445-9D7D-E881CBCD4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72" y="1685333"/>
            <a:ext cx="4343400" cy="1905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A0DD530-D32E-719F-2060-3FC7B0F37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72" y="3997135"/>
            <a:ext cx="4343400" cy="190500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1080851D-C175-006C-0338-E5C61B9812FB}"/>
              </a:ext>
            </a:extLst>
          </p:cNvPr>
          <p:cNvSpPr/>
          <p:nvPr/>
        </p:nvSpPr>
        <p:spPr>
          <a:xfrm>
            <a:off x="416496" y="4156626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품종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417EC4D-94B4-4299-FF45-5E35DEA18ECC}"/>
              </a:ext>
            </a:extLst>
          </p:cNvPr>
          <p:cNvSpPr/>
          <p:nvPr/>
        </p:nvSpPr>
        <p:spPr>
          <a:xfrm>
            <a:off x="1568624" y="4156626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외경</a:t>
            </a: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AFE93F-AC33-F048-5733-E28A24F42E90}"/>
              </a:ext>
            </a:extLst>
          </p:cNvPr>
          <p:cNvSpPr/>
          <p:nvPr/>
        </p:nvSpPr>
        <p:spPr>
          <a:xfrm>
            <a:off x="382760" y="5328021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두께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9631D50-E5E5-1E8F-5B1C-53F2B94BDAD0}"/>
              </a:ext>
            </a:extLst>
          </p:cNvPr>
          <p:cNvSpPr/>
          <p:nvPr/>
        </p:nvSpPr>
        <p:spPr>
          <a:xfrm>
            <a:off x="1568624" y="5328021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길이</a:t>
            </a:r>
            <a:endParaRPr lang="ko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545A4DB-D54C-A653-1116-93EE3F57349E}"/>
              </a:ext>
            </a:extLst>
          </p:cNvPr>
          <p:cNvSpPr/>
          <p:nvPr/>
        </p:nvSpPr>
        <p:spPr>
          <a:xfrm>
            <a:off x="2936776" y="4156626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작업일자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6A8F7AA-451C-8051-E3EF-311D31144439}"/>
              </a:ext>
            </a:extLst>
          </p:cNvPr>
          <p:cNvSpPr/>
          <p:nvPr/>
        </p:nvSpPr>
        <p:spPr>
          <a:xfrm>
            <a:off x="2953961" y="5328021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HeatNo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47FF0FA-A30D-A5D2-D371-20DCC47AE485}"/>
              </a:ext>
            </a:extLst>
          </p:cNvPr>
          <p:cNvSpPr/>
          <p:nvPr/>
        </p:nvSpPr>
        <p:spPr>
          <a:xfrm>
            <a:off x="1279404" y="5010721"/>
            <a:ext cx="18644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파이프</a:t>
            </a:r>
            <a:r>
              <a:rPr lang="en-US" altLang="ko-KR" sz="1400" dirty="0"/>
              <a:t>No(10</a:t>
            </a:r>
            <a:r>
              <a:rPr lang="ko-KR" altLang="en-US" sz="1400" dirty="0"/>
              <a:t>자리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632881-7EE7-D795-86A6-EEE95FB6BCD8}"/>
              </a:ext>
            </a:extLst>
          </p:cNvPr>
          <p:cNvSpPr txBox="1"/>
          <p:nvPr/>
        </p:nvSpPr>
        <p:spPr>
          <a:xfrm>
            <a:off x="4482280" y="3955008"/>
            <a:ext cx="50409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※ </a:t>
            </a:r>
            <a:r>
              <a:rPr lang="ko-KR" altLang="en-US" sz="1400" dirty="0">
                <a:solidFill>
                  <a:srgbClr val="FF0000"/>
                </a:solidFill>
              </a:rPr>
              <a:t>라벨사이즈 </a:t>
            </a:r>
            <a:r>
              <a:rPr lang="en-US" altLang="ko-KR" sz="1400" dirty="0">
                <a:solidFill>
                  <a:srgbClr val="FF0000"/>
                </a:solidFill>
              </a:rPr>
              <a:t>: 5.0 * 2.0 cm</a:t>
            </a:r>
          </a:p>
          <a:p>
            <a:r>
              <a:rPr lang="ko-KR" altLang="en-US" sz="1400" dirty="0"/>
              <a:t>품종 </a:t>
            </a:r>
            <a:r>
              <a:rPr lang="en-US" altLang="ko-KR" sz="1400" dirty="0"/>
              <a:t>: [</a:t>
            </a:r>
            <a:r>
              <a:rPr lang="en-US" altLang="ko-KR" sz="1400" dirty="0" err="1"/>
              <a:t>LMProduct</a:t>
            </a:r>
            <a:r>
              <a:rPr lang="en-US" altLang="ko-KR" sz="1400" dirty="0"/>
              <a:t>]</a:t>
            </a:r>
            <a:r>
              <a:rPr lang="en-US" altLang="ko-KR" sz="1400" dirty="0" err="1"/>
              <a:t>ProductKind</a:t>
            </a:r>
            <a:endParaRPr lang="en-US" altLang="ko-KR" sz="1400" dirty="0"/>
          </a:p>
          <a:p>
            <a:r>
              <a:rPr lang="ko-KR" altLang="en-US" sz="1400" dirty="0"/>
              <a:t>외경 </a:t>
            </a:r>
            <a:r>
              <a:rPr lang="en-US" altLang="ko-KR" sz="1400" dirty="0"/>
              <a:t>: [</a:t>
            </a:r>
            <a:r>
              <a:rPr lang="en-US" altLang="ko-KR" sz="1400" dirty="0" err="1"/>
              <a:t>LMProduct</a:t>
            </a:r>
            <a:r>
              <a:rPr lang="en-US" altLang="ko-KR" sz="1400" dirty="0"/>
              <a:t>]</a:t>
            </a:r>
            <a:r>
              <a:rPr lang="en-US" altLang="ko-KR" sz="1400" dirty="0" err="1"/>
              <a:t>Dia</a:t>
            </a:r>
            <a:endParaRPr lang="en-US" altLang="ko-KR" sz="1400" dirty="0"/>
          </a:p>
          <a:p>
            <a:r>
              <a:rPr lang="ko-KR" altLang="en-US" sz="1400" dirty="0"/>
              <a:t>작업일자 </a:t>
            </a:r>
            <a:r>
              <a:rPr lang="en-US" altLang="ko-KR" sz="1400" dirty="0"/>
              <a:t>: [</a:t>
            </a:r>
            <a:r>
              <a:rPr lang="en-US" altLang="ko-KR" sz="1400" dirty="0" err="1"/>
              <a:t>LMLotInOutputResult</a:t>
            </a:r>
            <a:r>
              <a:rPr lang="en-US" altLang="ko-KR" sz="1400" dirty="0"/>
              <a:t>]</a:t>
            </a:r>
            <a:r>
              <a:rPr lang="en-US" altLang="ko-KR" sz="1400" dirty="0" err="1"/>
              <a:t>WorkDate</a:t>
            </a:r>
            <a:endParaRPr lang="en-US" altLang="ko-KR" sz="1400" dirty="0"/>
          </a:p>
          <a:p>
            <a:r>
              <a:rPr lang="ko-KR" altLang="en-US" sz="1400" dirty="0"/>
              <a:t>두께 </a:t>
            </a:r>
            <a:r>
              <a:rPr lang="en-US" altLang="ko-KR" sz="1400" dirty="0"/>
              <a:t>: [</a:t>
            </a:r>
            <a:r>
              <a:rPr lang="en-US" altLang="ko-KR" sz="1400" dirty="0" err="1"/>
              <a:t>LMProduct</a:t>
            </a:r>
            <a:r>
              <a:rPr lang="en-US" altLang="ko-KR" sz="1400" dirty="0"/>
              <a:t>]Thickness</a:t>
            </a:r>
          </a:p>
          <a:p>
            <a:r>
              <a:rPr lang="ko-KR" altLang="en-US" sz="1400" dirty="0"/>
              <a:t>길이 </a:t>
            </a:r>
            <a:r>
              <a:rPr lang="en-US" altLang="ko-KR" sz="1400" dirty="0"/>
              <a:t>: [</a:t>
            </a:r>
            <a:r>
              <a:rPr lang="en-US" altLang="ko-KR" sz="1400" dirty="0" err="1"/>
              <a:t>LMProduct</a:t>
            </a:r>
            <a:r>
              <a:rPr lang="en-US" altLang="ko-KR" sz="1400" dirty="0"/>
              <a:t>]Length</a:t>
            </a:r>
          </a:p>
          <a:p>
            <a:r>
              <a:rPr lang="en-US" altLang="ko-KR" sz="1400" dirty="0" err="1"/>
              <a:t>HeatNo</a:t>
            </a:r>
            <a:r>
              <a:rPr lang="en-US" altLang="ko-KR" sz="1400" dirty="0"/>
              <a:t> : [</a:t>
            </a:r>
            <a:r>
              <a:rPr lang="en-US" altLang="ko-KR" sz="1400" dirty="0" err="1"/>
              <a:t>LMLot</a:t>
            </a:r>
            <a:r>
              <a:rPr lang="en-US" altLang="ko-KR" sz="1400" dirty="0"/>
              <a:t>]</a:t>
            </a:r>
            <a:r>
              <a:rPr lang="en-US" altLang="ko-KR" sz="1400" dirty="0" err="1"/>
              <a:t>HeatNo</a:t>
            </a:r>
            <a:endParaRPr lang="en-US" altLang="ko-KR" sz="1400" dirty="0"/>
          </a:p>
          <a:p>
            <a:r>
              <a:rPr lang="ko-KR" altLang="en-US" sz="1400" dirty="0"/>
              <a:t>파이프</a:t>
            </a:r>
            <a:r>
              <a:rPr lang="en-US" altLang="ko-KR" sz="1400" dirty="0"/>
              <a:t>No(10</a:t>
            </a:r>
            <a:r>
              <a:rPr lang="ko-KR" altLang="en-US" sz="1400" dirty="0"/>
              <a:t>자리</a:t>
            </a:r>
            <a:r>
              <a:rPr lang="en-US" altLang="ko-KR" sz="1400" dirty="0"/>
              <a:t>) : [</a:t>
            </a:r>
            <a:r>
              <a:rPr lang="en-US" altLang="ko-KR" sz="1400" dirty="0" err="1"/>
              <a:t>LMLot</a:t>
            </a:r>
            <a:r>
              <a:rPr lang="en-US" altLang="ko-KR" sz="1400" dirty="0"/>
              <a:t>]</a:t>
            </a:r>
            <a:r>
              <a:rPr lang="en-US" altLang="ko-KR" sz="1400" dirty="0" err="1"/>
              <a:t>ProjectLotID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4013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4A7A8B-212C-B7D4-70E1-C36709FB756B}"/>
              </a:ext>
            </a:extLst>
          </p:cNvPr>
          <p:cNvSpPr txBox="1"/>
          <p:nvPr/>
        </p:nvSpPr>
        <p:spPr>
          <a:xfrm>
            <a:off x="25881" y="1285223"/>
            <a:ext cx="985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■ 프로젝트 바코드 라벨</a:t>
            </a:r>
            <a:r>
              <a:rPr kumimoji="1" lang="en-US" altLang="ko-KR" sz="20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대불 </a:t>
            </a:r>
            <a:r>
              <a:rPr kumimoji="1" lang="en-US" altLang="ko-KR" sz="2000" b="1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조관</a:t>
            </a:r>
            <a:r>
              <a:rPr kumimoji="1" lang="en-US" altLang="ko-KR" sz="2000" b="1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절단</a:t>
            </a:r>
            <a:r>
              <a:rPr kumimoji="1" lang="en-US" altLang="ko-KR" sz="2000" b="1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en-US" altLang="ko-KR" sz="15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70B4CB-2027-8015-EBDB-2AA6A34104FF}"/>
              </a:ext>
            </a:extLst>
          </p:cNvPr>
          <p:cNvSpPr txBox="1"/>
          <p:nvPr/>
        </p:nvSpPr>
        <p:spPr>
          <a:xfrm>
            <a:off x="1344946" y="674945"/>
            <a:ext cx="12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POP</a:t>
            </a:r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07B39-ABF3-1770-33E8-643D0D16DC1A}"/>
              </a:ext>
            </a:extLst>
          </p:cNvPr>
          <p:cNvSpPr txBox="1"/>
          <p:nvPr/>
        </p:nvSpPr>
        <p:spPr>
          <a:xfrm>
            <a:off x="1280592" y="972066"/>
            <a:ext cx="1455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프로젝트 바코드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AD46B1-3B4C-3BF9-5204-99FD8EFE4BE4}"/>
              </a:ext>
            </a:extLst>
          </p:cNvPr>
          <p:cNvSpPr txBox="1"/>
          <p:nvPr/>
        </p:nvSpPr>
        <p:spPr>
          <a:xfrm>
            <a:off x="7529736" y="971746"/>
            <a:ext cx="1031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2022.11.08</a:t>
            </a:r>
            <a:endParaRPr lang="ko-KR" alt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320E0C-4729-45EB-256A-DC2DC47E4189}"/>
              </a:ext>
            </a:extLst>
          </p:cNvPr>
          <p:cNvSpPr txBox="1"/>
          <p:nvPr/>
        </p:nvSpPr>
        <p:spPr>
          <a:xfrm>
            <a:off x="3944888" y="971746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프로젝트 바코드 라벨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BD0D0A-7EE1-3B2A-8DDB-0D9C2AEED2A6}"/>
              </a:ext>
            </a:extLst>
          </p:cNvPr>
          <p:cNvSpPr txBox="1"/>
          <p:nvPr/>
        </p:nvSpPr>
        <p:spPr>
          <a:xfrm>
            <a:off x="3944888" y="674945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PS302O01</a:t>
            </a:r>
            <a:endParaRPr lang="ko-KR" altLang="en-US" sz="11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F2D23E-4178-9355-A279-AB66D2D4C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1988840"/>
            <a:ext cx="703897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77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39328EC-D1DD-1FAE-4632-AE949160D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43" y="3944292"/>
            <a:ext cx="4143953" cy="2172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4A7A8B-212C-B7D4-70E1-C36709FB756B}"/>
              </a:ext>
            </a:extLst>
          </p:cNvPr>
          <p:cNvSpPr txBox="1"/>
          <p:nvPr/>
        </p:nvSpPr>
        <p:spPr>
          <a:xfrm>
            <a:off x="25881" y="1285223"/>
            <a:ext cx="9854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398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■ 프로젝트 바코드 라벨</a:t>
            </a:r>
            <a:r>
              <a:rPr kumimoji="1" lang="en-US" altLang="ko-KR" sz="20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대불 </a:t>
            </a:r>
            <a:r>
              <a:rPr kumimoji="1" lang="en-US" altLang="ko-KR" sz="2000" b="1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조관</a:t>
            </a:r>
            <a:r>
              <a:rPr kumimoji="1" lang="en-US" altLang="ko-KR" sz="2000" b="1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kumimoji="1" lang="ko-KR" altLang="en-US" sz="2000" b="1" dirty="0">
                <a:latin typeface="맑은 고딕" pitchFamily="50" charset="-127"/>
                <a:ea typeface="맑은 고딕" pitchFamily="50" charset="-127"/>
              </a:rPr>
              <a:t>절단</a:t>
            </a:r>
            <a:r>
              <a:rPr kumimoji="1" lang="en-US" altLang="ko-KR" sz="2000" b="1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en-US" altLang="ko-KR" sz="15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71DB8-A41F-6CC7-41AD-152138F57551}"/>
              </a:ext>
            </a:extLst>
          </p:cNvPr>
          <p:cNvSpPr txBox="1"/>
          <p:nvPr/>
        </p:nvSpPr>
        <p:spPr>
          <a:xfrm>
            <a:off x="4482280" y="1736880"/>
            <a:ext cx="5223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※ </a:t>
            </a:r>
            <a:r>
              <a:rPr lang="ko-KR" altLang="en-US" sz="1400" dirty="0"/>
              <a:t>대불은 </a:t>
            </a:r>
            <a:r>
              <a:rPr lang="en-US" altLang="ko-KR" sz="1400" dirty="0"/>
              <a:t>LOTID</a:t>
            </a:r>
            <a:r>
              <a:rPr lang="ko-KR" altLang="en-US" sz="1400" dirty="0"/>
              <a:t>를</a:t>
            </a:r>
            <a:r>
              <a:rPr lang="en-US" altLang="ko-KR" sz="1400" dirty="0"/>
              <a:t> </a:t>
            </a:r>
            <a:r>
              <a:rPr lang="ko-KR" altLang="en-US" sz="1400" dirty="0"/>
              <a:t>바코드번호 그대로 사용</a:t>
            </a:r>
            <a:r>
              <a:rPr lang="en-US" altLang="ko-KR" sz="1400" dirty="0"/>
              <a:t>.</a:t>
            </a:r>
            <a:endParaRPr lang="en-US" altLang="ko-KR" sz="12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70B4CB-2027-8015-EBDB-2AA6A34104FF}"/>
              </a:ext>
            </a:extLst>
          </p:cNvPr>
          <p:cNvSpPr txBox="1"/>
          <p:nvPr/>
        </p:nvSpPr>
        <p:spPr>
          <a:xfrm>
            <a:off x="1344946" y="674945"/>
            <a:ext cx="12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POP</a:t>
            </a:r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07B39-ABF3-1770-33E8-643D0D16DC1A}"/>
              </a:ext>
            </a:extLst>
          </p:cNvPr>
          <p:cNvSpPr txBox="1"/>
          <p:nvPr/>
        </p:nvSpPr>
        <p:spPr>
          <a:xfrm>
            <a:off x="1280592" y="972066"/>
            <a:ext cx="1455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프로젝트 바코드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AD46B1-3B4C-3BF9-5204-99FD8EFE4BE4}"/>
              </a:ext>
            </a:extLst>
          </p:cNvPr>
          <p:cNvSpPr txBox="1"/>
          <p:nvPr/>
        </p:nvSpPr>
        <p:spPr>
          <a:xfrm>
            <a:off x="7529736" y="971746"/>
            <a:ext cx="1031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2022.11.08</a:t>
            </a:r>
            <a:endParaRPr lang="ko-KR" alt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320E0C-4729-45EB-256A-DC2DC47E4189}"/>
              </a:ext>
            </a:extLst>
          </p:cNvPr>
          <p:cNvSpPr txBox="1"/>
          <p:nvPr/>
        </p:nvSpPr>
        <p:spPr>
          <a:xfrm>
            <a:off x="3944888" y="971746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프로젝트 바코드 라벨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BD0D0A-7EE1-3B2A-8DDB-0D9C2AEED2A6}"/>
              </a:ext>
            </a:extLst>
          </p:cNvPr>
          <p:cNvSpPr txBox="1"/>
          <p:nvPr/>
        </p:nvSpPr>
        <p:spPr>
          <a:xfrm>
            <a:off x="3944888" y="674945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PS302O01</a:t>
            </a:r>
            <a:endParaRPr lang="ko-KR" altLang="en-US" sz="11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080851D-C175-006C-0338-E5C61B9812FB}"/>
              </a:ext>
            </a:extLst>
          </p:cNvPr>
          <p:cNvSpPr/>
          <p:nvPr/>
        </p:nvSpPr>
        <p:spPr>
          <a:xfrm>
            <a:off x="627430" y="4302980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품종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417EC4D-94B4-4299-FF45-5E35DEA18ECC}"/>
              </a:ext>
            </a:extLst>
          </p:cNvPr>
          <p:cNvSpPr/>
          <p:nvPr/>
        </p:nvSpPr>
        <p:spPr>
          <a:xfrm>
            <a:off x="1532658" y="4300641"/>
            <a:ext cx="84894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외경</a:t>
            </a: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AFE93F-AC33-F048-5733-E28A24F42E90}"/>
              </a:ext>
            </a:extLst>
          </p:cNvPr>
          <p:cNvSpPr/>
          <p:nvPr/>
        </p:nvSpPr>
        <p:spPr>
          <a:xfrm>
            <a:off x="405170" y="5732215"/>
            <a:ext cx="96218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두께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9631D50-E5E5-1E8F-5B1C-53F2B94BDAD0}"/>
              </a:ext>
            </a:extLst>
          </p:cNvPr>
          <p:cNvSpPr/>
          <p:nvPr/>
        </p:nvSpPr>
        <p:spPr>
          <a:xfrm>
            <a:off x="1575188" y="5732215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길이</a:t>
            </a:r>
            <a:endParaRPr lang="ko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545A4DB-D54C-A653-1116-93EE3F57349E}"/>
              </a:ext>
            </a:extLst>
          </p:cNvPr>
          <p:cNvSpPr/>
          <p:nvPr/>
        </p:nvSpPr>
        <p:spPr>
          <a:xfrm>
            <a:off x="2580291" y="4304677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작업일자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6A8F7AA-451C-8051-E3EF-311D31144439}"/>
              </a:ext>
            </a:extLst>
          </p:cNvPr>
          <p:cNvSpPr/>
          <p:nvPr/>
        </p:nvSpPr>
        <p:spPr>
          <a:xfrm>
            <a:off x="2523068" y="5733376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HeatNo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47FF0FA-A30D-A5D2-D371-20DCC47AE485}"/>
              </a:ext>
            </a:extLst>
          </p:cNvPr>
          <p:cNvSpPr/>
          <p:nvPr/>
        </p:nvSpPr>
        <p:spPr>
          <a:xfrm>
            <a:off x="776536" y="5062434"/>
            <a:ext cx="23762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파이프</a:t>
            </a:r>
            <a:r>
              <a:rPr lang="en-US" altLang="ko-KR" sz="1400" dirty="0"/>
              <a:t>No(10</a:t>
            </a:r>
            <a:r>
              <a:rPr lang="ko-KR" altLang="en-US" sz="1400" dirty="0"/>
              <a:t>자리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632881-7EE7-D795-86A6-EEE95FB6BCD8}"/>
              </a:ext>
            </a:extLst>
          </p:cNvPr>
          <p:cNvSpPr txBox="1"/>
          <p:nvPr/>
        </p:nvSpPr>
        <p:spPr>
          <a:xfrm>
            <a:off x="4482280" y="3955008"/>
            <a:ext cx="50409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※ </a:t>
            </a:r>
            <a:r>
              <a:rPr lang="ko-KR" altLang="en-US" sz="1400" dirty="0">
                <a:solidFill>
                  <a:srgbClr val="FF0000"/>
                </a:solidFill>
              </a:rPr>
              <a:t>라벨사이즈 </a:t>
            </a:r>
            <a:r>
              <a:rPr lang="en-US" altLang="ko-KR" sz="1400" dirty="0">
                <a:solidFill>
                  <a:srgbClr val="FF0000"/>
                </a:solidFill>
              </a:rPr>
              <a:t>: 5.0 * 2.5 cm</a:t>
            </a:r>
          </a:p>
          <a:p>
            <a:r>
              <a:rPr lang="ko-KR" altLang="en-US" sz="1400" dirty="0"/>
              <a:t>품종 </a:t>
            </a:r>
            <a:r>
              <a:rPr lang="en-US" altLang="ko-KR" sz="1400" dirty="0"/>
              <a:t>: [</a:t>
            </a:r>
            <a:r>
              <a:rPr lang="en-US" altLang="ko-KR" sz="1400" dirty="0" err="1"/>
              <a:t>LMProduct</a:t>
            </a:r>
            <a:r>
              <a:rPr lang="en-US" altLang="ko-KR" sz="1400" dirty="0"/>
              <a:t>]</a:t>
            </a:r>
            <a:r>
              <a:rPr lang="en-US" altLang="ko-KR" sz="1400" dirty="0" err="1"/>
              <a:t>ProductKind</a:t>
            </a:r>
            <a:endParaRPr lang="en-US" altLang="ko-KR" sz="1400" dirty="0"/>
          </a:p>
          <a:p>
            <a:r>
              <a:rPr lang="ko-KR" altLang="en-US" sz="1400" dirty="0"/>
              <a:t>외경 </a:t>
            </a:r>
            <a:r>
              <a:rPr lang="en-US" altLang="ko-KR" sz="1400" dirty="0"/>
              <a:t>: [</a:t>
            </a:r>
            <a:r>
              <a:rPr lang="en-US" altLang="ko-KR" sz="1400" dirty="0" err="1"/>
              <a:t>LMProduct</a:t>
            </a:r>
            <a:r>
              <a:rPr lang="en-US" altLang="ko-KR" sz="1400" dirty="0"/>
              <a:t>]</a:t>
            </a:r>
            <a:r>
              <a:rPr lang="en-US" altLang="ko-KR" sz="1400" dirty="0" err="1"/>
              <a:t>Dia</a:t>
            </a:r>
            <a:endParaRPr lang="en-US" altLang="ko-KR" sz="1400" dirty="0"/>
          </a:p>
          <a:p>
            <a:r>
              <a:rPr lang="ko-KR" altLang="en-US" sz="1400" dirty="0"/>
              <a:t>작업일자 </a:t>
            </a:r>
            <a:r>
              <a:rPr lang="en-US" altLang="ko-KR" sz="1400" dirty="0"/>
              <a:t>: [</a:t>
            </a:r>
            <a:r>
              <a:rPr lang="en-US" altLang="ko-KR" sz="1400" dirty="0" err="1"/>
              <a:t>LMLotInOutputResult</a:t>
            </a:r>
            <a:r>
              <a:rPr lang="en-US" altLang="ko-KR" sz="1400" dirty="0"/>
              <a:t>]</a:t>
            </a:r>
            <a:r>
              <a:rPr lang="en-US" altLang="ko-KR" sz="1400" dirty="0" err="1"/>
              <a:t>WorkDate</a:t>
            </a:r>
            <a:endParaRPr lang="en-US" altLang="ko-KR" sz="1400" dirty="0"/>
          </a:p>
          <a:p>
            <a:r>
              <a:rPr lang="ko-KR" altLang="en-US" sz="1400" dirty="0"/>
              <a:t>두께 </a:t>
            </a:r>
            <a:r>
              <a:rPr lang="en-US" altLang="ko-KR" sz="1400" dirty="0"/>
              <a:t>: [</a:t>
            </a:r>
            <a:r>
              <a:rPr lang="en-US" altLang="ko-KR" sz="1400" dirty="0" err="1"/>
              <a:t>LMProduct</a:t>
            </a:r>
            <a:r>
              <a:rPr lang="en-US" altLang="ko-KR" sz="1400" dirty="0"/>
              <a:t>]Thickness</a:t>
            </a:r>
          </a:p>
          <a:p>
            <a:r>
              <a:rPr lang="ko-KR" altLang="en-US" sz="1400" dirty="0"/>
              <a:t>길이 </a:t>
            </a:r>
            <a:r>
              <a:rPr lang="en-US" altLang="ko-KR" sz="1400" dirty="0"/>
              <a:t>: [</a:t>
            </a:r>
            <a:r>
              <a:rPr lang="en-US" altLang="ko-KR" sz="1400" dirty="0" err="1"/>
              <a:t>LMProduct</a:t>
            </a:r>
            <a:r>
              <a:rPr lang="en-US" altLang="ko-KR" sz="1400" dirty="0"/>
              <a:t>]Length</a:t>
            </a:r>
          </a:p>
          <a:p>
            <a:r>
              <a:rPr lang="en-US" altLang="ko-KR" sz="1400" dirty="0" err="1"/>
              <a:t>HeatNo</a:t>
            </a:r>
            <a:r>
              <a:rPr lang="en-US" altLang="ko-KR" sz="1400" dirty="0"/>
              <a:t> : [</a:t>
            </a:r>
            <a:r>
              <a:rPr lang="en-US" altLang="ko-KR" sz="1400" dirty="0" err="1"/>
              <a:t>LMLot</a:t>
            </a:r>
            <a:r>
              <a:rPr lang="en-US" altLang="ko-KR" sz="1400" dirty="0"/>
              <a:t>]</a:t>
            </a:r>
            <a:r>
              <a:rPr lang="en-US" altLang="ko-KR" sz="1400" dirty="0" err="1"/>
              <a:t>HeatNo</a:t>
            </a:r>
            <a:endParaRPr lang="en-US" altLang="ko-KR" sz="1400" dirty="0"/>
          </a:p>
          <a:p>
            <a:r>
              <a:rPr lang="ko-KR" altLang="en-US" sz="1400" dirty="0"/>
              <a:t>파이프</a:t>
            </a:r>
            <a:r>
              <a:rPr lang="en-US" altLang="ko-KR" sz="1400" dirty="0"/>
              <a:t>No(10</a:t>
            </a:r>
            <a:r>
              <a:rPr lang="ko-KR" altLang="en-US" sz="1400" dirty="0"/>
              <a:t>자리</a:t>
            </a:r>
            <a:r>
              <a:rPr lang="en-US" altLang="ko-KR" sz="1400" dirty="0"/>
              <a:t>) : [</a:t>
            </a:r>
            <a:r>
              <a:rPr lang="en-US" altLang="ko-KR" sz="1400" dirty="0" err="1"/>
              <a:t>LMLot</a:t>
            </a:r>
            <a:r>
              <a:rPr lang="en-US" altLang="ko-KR" sz="1400" dirty="0"/>
              <a:t>]</a:t>
            </a:r>
            <a:r>
              <a:rPr lang="en-US" altLang="ko-KR" sz="1400" dirty="0" err="1"/>
              <a:t>ProjectLotID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B3AD16-CCD8-61DF-6656-D397A7F40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18" y="1612359"/>
            <a:ext cx="4229690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23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19323</TotalTime>
  <Words>263</Words>
  <Application>Microsoft Office PowerPoint</Application>
  <PresentationFormat>A4 용지(210x297mm)</PresentationFormat>
  <Paragraphs>60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HY헤드라인M</vt:lpstr>
      <vt:lpstr>굴림</vt:lpstr>
      <vt:lpstr>맑은 고딕</vt:lpstr>
      <vt:lpstr>바탕체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>tgs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choin</dc:creator>
  <cp:lastModifiedBy>허정민</cp:lastModifiedBy>
  <cp:revision>426</cp:revision>
  <cp:lastPrinted>2014-11-18T09:26:01Z</cp:lastPrinted>
  <dcterms:created xsi:type="dcterms:W3CDTF">2004-11-23T11:19:37Z</dcterms:created>
  <dcterms:modified xsi:type="dcterms:W3CDTF">2022-11-10T04:41:04Z</dcterms:modified>
</cp:coreProperties>
</file>