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3"/>
  </p:notesMasterIdLst>
  <p:handoutMasterIdLst>
    <p:handoutMasterId r:id="rId4"/>
  </p:handoutMasterIdLst>
  <p:sldIdLst>
    <p:sldId id="351" r:id="rId2"/>
  </p:sldIdLst>
  <p:sldSz cx="9906000" cy="6858000" type="A4"/>
  <p:notesSz cx="6802438" cy="993457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633504C6-ACC4-46B1-AF9B-42F2B7FD293D}">
          <p14:sldIdLst>
            <p14:sldId id="35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66"/>
    <a:srgbClr val="FFFF66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21" autoAdjust="0"/>
    <p:restoredTop sz="93765" autoAdjust="0"/>
  </p:normalViewPr>
  <p:slideViewPr>
    <p:cSldViewPr>
      <p:cViewPr varScale="1">
        <p:scale>
          <a:sx n="107" d="100"/>
          <a:sy n="107" d="100"/>
        </p:scale>
        <p:origin x="1884" y="84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401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798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4450" y="0"/>
            <a:ext cx="294798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7688"/>
            <a:ext cx="2947988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4450" y="9437688"/>
            <a:ext cx="2947988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fld id="{20E4BC78-B293-4221-B0C8-8C2B2BC5F52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577471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798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863" y="0"/>
            <a:ext cx="2947987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1200" y="744538"/>
            <a:ext cx="5380038" cy="3725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19638"/>
            <a:ext cx="5441950" cy="447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6100"/>
            <a:ext cx="294798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863" y="9436100"/>
            <a:ext cx="2947987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fld id="{98D4F44D-A71F-4D88-B18F-93C01F1319B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397849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2D31843D-FE4E-4816-A48C-B3F59224839D}" type="slidenum">
              <a:rPr lang="en-US" altLang="ko-KR" smtClean="0"/>
              <a:pPr>
                <a:spcBef>
                  <a:spcPct val="0"/>
                </a:spcBef>
              </a:pPr>
              <a:t>1</a:t>
            </a:fld>
            <a:endParaRPr lang="en-US" altLang="ko-KR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1063059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E5ABBF-32AF-B975-E4DF-B2F184D456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4875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07D66A5-6457-E154-93EC-64F90E528A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1950"/>
            </a:lvl1pPr>
            <a:lvl2pPr marL="371475" indent="0" algn="ctr">
              <a:buNone/>
              <a:defRPr sz="1625"/>
            </a:lvl2pPr>
            <a:lvl3pPr marL="742950" indent="0" algn="ctr">
              <a:buNone/>
              <a:defRPr sz="1463"/>
            </a:lvl3pPr>
            <a:lvl4pPr marL="1114425" indent="0" algn="ctr">
              <a:buNone/>
              <a:defRPr sz="1300"/>
            </a:lvl4pPr>
            <a:lvl5pPr marL="1485900" indent="0" algn="ctr">
              <a:buNone/>
              <a:defRPr sz="1300"/>
            </a:lvl5pPr>
            <a:lvl6pPr marL="1857375" indent="0" algn="ctr">
              <a:buNone/>
              <a:defRPr sz="1300"/>
            </a:lvl6pPr>
            <a:lvl7pPr marL="2228850" indent="0" algn="ctr">
              <a:buNone/>
              <a:defRPr sz="1300"/>
            </a:lvl7pPr>
            <a:lvl8pPr marL="2600325" indent="0" algn="ctr">
              <a:buNone/>
              <a:defRPr sz="1300"/>
            </a:lvl8pPr>
            <a:lvl9pPr marL="2971800" indent="0" algn="ctr">
              <a:buNone/>
              <a:defRPr sz="13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9730EC-4068-738A-8EF8-0BCDF2719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0B937-8D9F-4FFC-8617-9B7CDED75832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967FB7-D76C-757B-B23E-BC87A8EC8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7FB5EB-1823-F155-940B-D567BC5E5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957F1-63B2-43C8-9D7E-95EE7B1002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2941450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755022-CA26-5C2A-AE90-AC162DCDF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07EE4DD-44A7-3118-3BAC-A1FD0636FC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2B5D65-17F1-510F-6160-90FEED561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0B937-8D9F-4FFC-8617-9B7CDED75832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64FAE4-403A-1B95-47D7-080458448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BE2B3E-1C65-072A-A1D6-D14585337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957F1-63B2-43C8-9D7E-95EE7B1002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6370582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8F3BFFC-921E-7FC7-577D-54C5E4345A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088981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25C0AE1-062F-FA22-8D85-15C7A16C42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1037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E26A9C-18EA-273E-7146-2ED9080B7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0B937-8D9F-4FFC-8617-9B7CDED75832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935EE1-9EA9-59A7-0448-2D766BDBF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2A1CFA-55A3-A850-1B5C-E53654183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957F1-63B2-43C8-9D7E-95EE7B1002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1868168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DD3E3C-6C6C-9442-02E7-BFE5C61A8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2E36E6-C8A3-9A62-0562-7088F526A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3B3B12-4F08-8CDC-7BD1-72083A205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0B937-8D9F-4FFC-8617-9B7CDED75832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4AE398-EE48-0366-C099-A39CBBD63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14A8C7-E668-B26E-3893-50C2AAC00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957F1-63B2-43C8-9D7E-95EE7B1002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068933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86661E-51E3-6120-E584-B7E5E27C2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878" y="1709739"/>
            <a:ext cx="8543925" cy="2852737"/>
          </a:xfrm>
        </p:spPr>
        <p:txBody>
          <a:bodyPr anchor="b"/>
          <a:lstStyle>
            <a:lvl1pPr>
              <a:defRPr sz="4875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0254C4-D146-D4ED-6AE7-726FB36A5A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5878" y="4589464"/>
            <a:ext cx="8543925" cy="1500187"/>
          </a:xfrm>
        </p:spPr>
        <p:txBody>
          <a:bodyPr/>
          <a:lstStyle>
            <a:lvl1pPr marL="0" indent="0">
              <a:buNone/>
              <a:defRPr sz="1950">
                <a:solidFill>
                  <a:schemeClr val="tx1">
                    <a:tint val="75000"/>
                  </a:schemeClr>
                </a:solidFill>
              </a:defRPr>
            </a:lvl1pPr>
            <a:lvl2pPr marL="371475" indent="0">
              <a:buNone/>
              <a:defRPr sz="1625">
                <a:solidFill>
                  <a:schemeClr val="tx1">
                    <a:tint val="75000"/>
                  </a:schemeClr>
                </a:solidFill>
              </a:defRPr>
            </a:lvl2pPr>
            <a:lvl3pPr marL="742950" indent="0">
              <a:buNone/>
              <a:defRPr sz="1463">
                <a:solidFill>
                  <a:schemeClr val="tx1">
                    <a:tint val="75000"/>
                  </a:schemeClr>
                </a:solidFill>
              </a:defRPr>
            </a:lvl3pPr>
            <a:lvl4pPr marL="111442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48590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185737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22885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60032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297180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173F2D-1C5C-244E-DD91-ECED524D6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0B937-8D9F-4FFC-8617-9B7CDED75832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B9CD34-B5AF-4BA8-E390-1FE2436A5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AB7699-BF4F-12B1-068A-A6DAFDE11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957F1-63B2-43C8-9D7E-95EE7B1002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2424938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72B147-80E6-7275-0774-4DD3F4A61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478F1D-9EE0-9771-724D-DD1ED5CA94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EC9BF53-FE1C-91EC-1A5D-7EB58CF3CE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9BA3BA-006D-93A0-E774-A0041EE08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0B937-8D9F-4FFC-8617-9B7CDED75832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E73019-05CE-7CF2-8BD9-33BC6B31A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F0E773-13DD-1733-C669-BF9440562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957F1-63B2-43C8-9D7E-95EE7B1002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0180916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D5AD2A-7628-2869-B734-858027522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28" y="365126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7FBF72-103E-181D-B2D7-307358FF6D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2328" y="1681163"/>
            <a:ext cx="4190702" cy="823912"/>
          </a:xfrm>
        </p:spPr>
        <p:txBody>
          <a:bodyPr anchor="b"/>
          <a:lstStyle>
            <a:lvl1pPr marL="0" indent="0">
              <a:buNone/>
              <a:defRPr sz="1950" b="1"/>
            </a:lvl1pPr>
            <a:lvl2pPr marL="371475" indent="0">
              <a:buNone/>
              <a:defRPr sz="1625" b="1"/>
            </a:lvl2pPr>
            <a:lvl3pPr marL="742950" indent="0">
              <a:buNone/>
              <a:defRPr sz="1463" b="1"/>
            </a:lvl3pPr>
            <a:lvl4pPr marL="1114425" indent="0">
              <a:buNone/>
              <a:defRPr sz="1300" b="1"/>
            </a:lvl4pPr>
            <a:lvl5pPr marL="1485900" indent="0">
              <a:buNone/>
              <a:defRPr sz="1300" b="1"/>
            </a:lvl5pPr>
            <a:lvl6pPr marL="1857375" indent="0">
              <a:buNone/>
              <a:defRPr sz="1300" b="1"/>
            </a:lvl6pPr>
            <a:lvl7pPr marL="2228850" indent="0">
              <a:buNone/>
              <a:defRPr sz="1300" b="1"/>
            </a:lvl7pPr>
            <a:lvl8pPr marL="2600325" indent="0">
              <a:buNone/>
              <a:defRPr sz="1300" b="1"/>
            </a:lvl8pPr>
            <a:lvl9pPr marL="2971800" indent="0">
              <a:buNone/>
              <a:defRPr sz="13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067410C-3563-F45F-5B3E-93585001F2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2328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0066234-CB9A-68C1-5363-D0C5CA4D0B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1950" b="1"/>
            </a:lvl1pPr>
            <a:lvl2pPr marL="371475" indent="0">
              <a:buNone/>
              <a:defRPr sz="1625" b="1"/>
            </a:lvl2pPr>
            <a:lvl3pPr marL="742950" indent="0">
              <a:buNone/>
              <a:defRPr sz="1463" b="1"/>
            </a:lvl3pPr>
            <a:lvl4pPr marL="1114425" indent="0">
              <a:buNone/>
              <a:defRPr sz="1300" b="1"/>
            </a:lvl4pPr>
            <a:lvl5pPr marL="1485900" indent="0">
              <a:buNone/>
              <a:defRPr sz="1300" b="1"/>
            </a:lvl5pPr>
            <a:lvl6pPr marL="1857375" indent="0">
              <a:buNone/>
              <a:defRPr sz="1300" b="1"/>
            </a:lvl6pPr>
            <a:lvl7pPr marL="2228850" indent="0">
              <a:buNone/>
              <a:defRPr sz="1300" b="1"/>
            </a:lvl7pPr>
            <a:lvl8pPr marL="2600325" indent="0">
              <a:buNone/>
              <a:defRPr sz="1300" b="1"/>
            </a:lvl8pPr>
            <a:lvl9pPr marL="2971800" indent="0">
              <a:buNone/>
              <a:defRPr sz="13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58427C8-90BE-E60A-13D5-29B4CE429D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9D242E3-1ADC-80D1-8AAC-1716DC371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0B937-8D9F-4FFC-8617-9B7CDED75832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18105E6-0095-8BE1-D097-B0AE8870E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A84C95D-1BF6-5B26-3C13-B16BC7856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957F1-63B2-43C8-9D7E-95EE7B1002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1336887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2C3777-9A36-4F57-C77D-3F6D29C4A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B1FA36A-3230-1C26-822D-1AB7E6A33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0B937-8D9F-4FFC-8617-9B7CDED75832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7821EC6-9126-262C-5316-2C07677E0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243E2AF-F399-9301-C29E-BE6DED102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957F1-63B2-43C8-9D7E-95EE7B1002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5888965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A33B877-B663-A065-7C9B-2B40228D9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0B937-8D9F-4FFC-8617-9B7CDED75832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582CA90-B684-B99D-04B0-9EF03F772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F602EB1-A693-73B9-204C-686290F75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957F1-63B2-43C8-9D7E-95EE7B1002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7588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8EC452-BC4D-B97C-8915-6EECCF3F1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2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C5824F-7FCC-D107-983B-544B2B587C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>
              <a:defRPr sz="2600"/>
            </a:lvl1pPr>
            <a:lvl2pPr>
              <a:defRPr sz="2275"/>
            </a:lvl2pPr>
            <a:lvl3pPr>
              <a:defRPr sz="1950"/>
            </a:lvl3pPr>
            <a:lvl4pPr>
              <a:defRPr sz="1625"/>
            </a:lvl4pPr>
            <a:lvl5pPr>
              <a:defRPr sz="1625"/>
            </a:lvl5pPr>
            <a:lvl6pPr>
              <a:defRPr sz="1625"/>
            </a:lvl6pPr>
            <a:lvl7pPr>
              <a:defRPr sz="1625"/>
            </a:lvl7pPr>
            <a:lvl8pPr>
              <a:defRPr sz="1625"/>
            </a:lvl8pPr>
            <a:lvl9pPr>
              <a:defRPr sz="162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96140B3-3914-579D-CF6C-B78FB5DDF2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300"/>
            </a:lvl1pPr>
            <a:lvl2pPr marL="371475" indent="0">
              <a:buNone/>
              <a:defRPr sz="1138"/>
            </a:lvl2pPr>
            <a:lvl3pPr marL="742950" indent="0">
              <a:buNone/>
              <a:defRPr sz="975"/>
            </a:lvl3pPr>
            <a:lvl4pPr marL="1114425" indent="0">
              <a:buNone/>
              <a:defRPr sz="813"/>
            </a:lvl4pPr>
            <a:lvl5pPr marL="1485900" indent="0">
              <a:buNone/>
              <a:defRPr sz="813"/>
            </a:lvl5pPr>
            <a:lvl6pPr marL="1857375" indent="0">
              <a:buNone/>
              <a:defRPr sz="813"/>
            </a:lvl6pPr>
            <a:lvl7pPr marL="2228850" indent="0">
              <a:buNone/>
              <a:defRPr sz="813"/>
            </a:lvl7pPr>
            <a:lvl8pPr marL="2600325" indent="0">
              <a:buNone/>
              <a:defRPr sz="813"/>
            </a:lvl8pPr>
            <a:lvl9pPr marL="2971800" indent="0">
              <a:buNone/>
              <a:defRPr sz="81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856EC7-EC26-A45E-41C3-D3981AB7C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0B937-8D9F-4FFC-8617-9B7CDED75832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B653DD-A7CB-4446-A010-316570FDE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7DBC3F-FBA6-0151-0A8F-83C82F578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957F1-63B2-43C8-9D7E-95EE7B1002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510415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F35F79-3CDE-4F71-BF13-7C9934EA4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2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31F17EB-C38F-52EE-FD9D-136AE4FE4E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 marL="0" indent="0">
              <a:buNone/>
              <a:defRPr sz="2600"/>
            </a:lvl1pPr>
            <a:lvl2pPr marL="371475" indent="0">
              <a:buNone/>
              <a:defRPr sz="2275"/>
            </a:lvl2pPr>
            <a:lvl3pPr marL="742950" indent="0">
              <a:buNone/>
              <a:defRPr sz="1950"/>
            </a:lvl3pPr>
            <a:lvl4pPr marL="1114425" indent="0">
              <a:buNone/>
              <a:defRPr sz="1625"/>
            </a:lvl4pPr>
            <a:lvl5pPr marL="1485900" indent="0">
              <a:buNone/>
              <a:defRPr sz="1625"/>
            </a:lvl5pPr>
            <a:lvl6pPr marL="1857375" indent="0">
              <a:buNone/>
              <a:defRPr sz="1625"/>
            </a:lvl6pPr>
            <a:lvl7pPr marL="2228850" indent="0">
              <a:buNone/>
              <a:defRPr sz="1625"/>
            </a:lvl7pPr>
            <a:lvl8pPr marL="2600325" indent="0">
              <a:buNone/>
              <a:defRPr sz="1625"/>
            </a:lvl8pPr>
            <a:lvl9pPr marL="2971800" indent="0">
              <a:buNone/>
              <a:defRPr sz="1625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CA91A36-7365-D61C-75ED-26F4CF4C87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300"/>
            </a:lvl1pPr>
            <a:lvl2pPr marL="371475" indent="0">
              <a:buNone/>
              <a:defRPr sz="1138"/>
            </a:lvl2pPr>
            <a:lvl3pPr marL="742950" indent="0">
              <a:buNone/>
              <a:defRPr sz="975"/>
            </a:lvl3pPr>
            <a:lvl4pPr marL="1114425" indent="0">
              <a:buNone/>
              <a:defRPr sz="813"/>
            </a:lvl4pPr>
            <a:lvl5pPr marL="1485900" indent="0">
              <a:buNone/>
              <a:defRPr sz="813"/>
            </a:lvl5pPr>
            <a:lvl6pPr marL="1857375" indent="0">
              <a:buNone/>
              <a:defRPr sz="813"/>
            </a:lvl6pPr>
            <a:lvl7pPr marL="2228850" indent="0">
              <a:buNone/>
              <a:defRPr sz="813"/>
            </a:lvl7pPr>
            <a:lvl8pPr marL="2600325" indent="0">
              <a:buNone/>
              <a:defRPr sz="813"/>
            </a:lvl8pPr>
            <a:lvl9pPr marL="2971800" indent="0">
              <a:buNone/>
              <a:defRPr sz="81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8212986-6897-62A2-987C-38BA1081D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0B937-8D9F-4FFC-8617-9B7CDED75832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324151A-F265-7BCB-1DD1-B0799477A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94BEBD-EADE-7312-D1BF-68D860A29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957F1-63B2-43C8-9D7E-95EE7B1002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41474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D7F6FD0-3429-9F53-A122-1CD7257B1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3D1055-15F6-EB98-72BC-A853EBB99B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55B570-38E6-7409-3DCF-38331A5EE5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30B937-8D9F-4FFC-8617-9B7CDED75832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A200F3-1FFF-640C-ADE7-E99ECAF30E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307BF6-E289-1BB7-31EF-ECFA61062C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1957F1-63B2-43C8-9D7E-95EE7B1002EC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Picture 3" descr="그레이바탕">
            <a:extLst>
              <a:ext uri="{FF2B5EF4-FFF2-40B4-BE49-F238E27FC236}">
                <a16:creationId xmlns:a16="http://schemas.microsoft.com/office/drawing/2014/main" id="{D6F0018D-9221-8578-76C3-7D58D968E26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59550"/>
            <a:ext cx="9906000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4">
            <a:extLst>
              <a:ext uri="{FF2B5EF4-FFF2-40B4-BE49-F238E27FC236}">
                <a16:creationId xmlns:a16="http://schemas.microsoft.com/office/drawing/2014/main" id="{3AC0B438-FC95-A7BF-D4E8-73650D81532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6630988"/>
            <a:ext cx="9906000" cy="2381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lnSpc>
                <a:spcPct val="101000"/>
              </a:lnSpc>
              <a:spcBef>
                <a:spcPct val="50000"/>
              </a:spcBef>
              <a:defRPr/>
            </a:pPr>
            <a:r>
              <a:rPr lang="en-US" altLang="ko-KR" sz="800" b="1">
                <a:solidFill>
                  <a:srgbClr val="666666"/>
                </a:solidFill>
                <a:latin typeface="Arial" panose="020B0604020202020204" pitchFamily="34" charset="0"/>
              </a:rPr>
              <a:t> </a:t>
            </a:r>
            <a:r>
              <a:rPr lang="en-US" altLang="ko-KR" sz="1000">
                <a:latin typeface="Arial" panose="020B0604020202020204" pitchFamily="34" charset="0"/>
              </a:rPr>
              <a:t>- </a:t>
            </a:r>
            <a:fld id="{2AEE006F-F0A6-451F-8D11-1B0CB3624001}" type="slidenum">
              <a:rPr lang="en-US" altLang="ko-KR" sz="1000" smtClean="0">
                <a:solidFill>
                  <a:srgbClr val="000000"/>
                </a:solidFill>
                <a:latin typeface="Arial" panose="020B0604020202020204" pitchFamily="34" charset="0"/>
              </a:rPr>
              <a:pPr algn="ctr" eaLnBrk="1" latinLnBrk="1" hangingPunct="1">
                <a:lnSpc>
                  <a:spcPct val="101000"/>
                </a:lnSpc>
                <a:spcBef>
                  <a:spcPct val="50000"/>
                </a:spcBef>
                <a:defRPr/>
              </a:pPr>
              <a:t>‹#›</a:t>
            </a:fld>
            <a:r>
              <a:rPr lang="en-US" altLang="ko-KR" sz="100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ko-KR" sz="1000">
                <a:latin typeface="Arial" panose="020B0604020202020204" pitchFamily="34" charset="0"/>
              </a:rPr>
              <a:t>-</a:t>
            </a:r>
            <a:endParaRPr lang="en-US" altLang="ko-KR" sz="1000" b="1">
              <a:solidFill>
                <a:srgbClr val="000066"/>
              </a:solidFill>
              <a:latin typeface="Arial" panose="020B0604020202020204" pitchFamily="34" charset="0"/>
            </a:endParaRPr>
          </a:p>
        </p:txBody>
      </p:sp>
      <p:pic>
        <p:nvPicPr>
          <p:cNvPr id="9" name="그림 4" descr="Bizentro.jpg">
            <a:extLst>
              <a:ext uri="{FF2B5EF4-FFF2-40B4-BE49-F238E27FC236}">
                <a16:creationId xmlns:a16="http://schemas.microsoft.com/office/drawing/2014/main" id="{46D93F5A-B48E-2DCF-5359-CBB53067B252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8738" y="6600825"/>
            <a:ext cx="869950" cy="233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" name="Group 184">
            <a:extLst>
              <a:ext uri="{FF2B5EF4-FFF2-40B4-BE49-F238E27FC236}">
                <a16:creationId xmlns:a16="http://schemas.microsoft.com/office/drawing/2014/main" id="{B4A43DC4-D7FB-00EC-A388-607AF17B6EA1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984208236"/>
              </p:ext>
            </p:extLst>
          </p:nvPr>
        </p:nvGraphicFramePr>
        <p:xfrm>
          <a:off x="81623" y="260350"/>
          <a:ext cx="9755188" cy="6192838"/>
        </p:xfrm>
        <a:graphic>
          <a:graphicData uri="http://schemas.openxmlformats.org/drawingml/2006/table">
            <a:tbl>
              <a:tblPr/>
              <a:tblGrid>
                <a:gridCol w="1200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04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008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04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4037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02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189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7849">
                <a:tc gridSpan="8">
                  <a:txBody>
                    <a:bodyPr/>
                    <a:lstStyle/>
                    <a:p>
                      <a:pPr marL="0" marR="0" lvl="0" indent="0" algn="ctr" defTabSz="939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프로그램사양서 </a:t>
                      </a: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(SPEC)</a:t>
                      </a:r>
                    </a:p>
                  </a:txBody>
                  <a:tcPr marL="72007" marR="72007" marT="72002" marB="72002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407">
                <a:tc>
                  <a:txBody>
                    <a:bodyPr/>
                    <a:lstStyle/>
                    <a:p>
                      <a:pPr marL="0" marR="0" lvl="0" indent="0" algn="ctr" defTabSz="939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시스템 명</a:t>
                      </a:r>
                    </a:p>
                  </a:txBody>
                  <a:tcPr marL="72007" marR="72007" marT="72002" marB="720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39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7" marR="72007" marT="72002" marB="72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39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PROGRAM ID</a:t>
                      </a:r>
                    </a:p>
                  </a:txBody>
                  <a:tcPr marL="72007" marR="72007" marT="72002" marB="72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39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작 성 자</a:t>
                      </a:r>
                    </a:p>
                  </a:txBody>
                  <a:tcPr marL="72007" marR="72007" marT="72002" marB="72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39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허정민</a:t>
                      </a:r>
                    </a:p>
                  </a:txBody>
                  <a:tcPr marL="72007" marR="72007" marT="72002" marB="72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407">
                <a:tc>
                  <a:txBody>
                    <a:bodyPr/>
                    <a:lstStyle/>
                    <a:p>
                      <a:pPr marL="0" marR="0" lvl="0" indent="0" algn="ctr" defTabSz="939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서브 시스템 명</a:t>
                      </a:r>
                    </a:p>
                  </a:txBody>
                  <a:tcPr marL="72007" marR="72007" marT="72002" marB="720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39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7" marR="72007" marT="72002" marB="72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39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PROGRAM </a:t>
                      </a: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명</a:t>
                      </a:r>
                    </a:p>
                  </a:txBody>
                  <a:tcPr marL="72007" marR="72007" marT="72002" marB="72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9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7" marR="72007" marT="72002" marB="72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39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작 성 일</a:t>
                      </a:r>
                    </a:p>
                  </a:txBody>
                  <a:tcPr marL="72007" marR="72007" marT="72002" marB="72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39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7" marR="72007" marT="72002" marB="72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39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PAGE</a:t>
                      </a:r>
                    </a:p>
                  </a:txBody>
                  <a:tcPr marL="72007" marR="72007" marT="72002" marB="72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39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7" marR="72007" marT="72002" marB="72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12175">
                <a:tc gridSpan="8">
                  <a:txBody>
                    <a:bodyPr/>
                    <a:lstStyle/>
                    <a:p>
                      <a:pPr marL="0" marR="0" lvl="0" indent="0" algn="l" defTabSz="939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7" marR="72007" marT="72002" marB="720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8489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hdr="0" ftr="0" dt="0"/>
  <p:txStyles>
    <p:titleStyle>
      <a:lvl1pPr algn="l" defTabSz="742950" rtl="0" eaLnBrk="1" latinLnBrk="1" hangingPunct="1">
        <a:lnSpc>
          <a:spcPct val="90000"/>
        </a:lnSpc>
        <a:spcBef>
          <a:spcPct val="0"/>
        </a:spcBef>
        <a:buNone/>
        <a:defRPr sz="35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5738" indent="-185738" algn="l" defTabSz="742950" rtl="0" eaLnBrk="1" latinLnBrk="1" hangingPunct="1">
        <a:lnSpc>
          <a:spcPct val="90000"/>
        </a:lnSpc>
        <a:spcBef>
          <a:spcPts val="813"/>
        </a:spcBef>
        <a:buFont typeface="Arial" panose="020B0604020202020204" pitchFamily="34" charset="0"/>
        <a:buChar char="•"/>
        <a:defRPr sz="2275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2868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625" kern="1200">
          <a:solidFill>
            <a:schemeClr val="tx1"/>
          </a:solidFill>
          <a:latin typeface="+mn-lt"/>
          <a:ea typeface="+mn-ea"/>
          <a:cs typeface="+mn-cs"/>
        </a:defRPr>
      </a:lvl3pPr>
      <a:lvl4pPr marL="130016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67163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204311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41458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78606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315753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1pPr>
      <a:lvl2pPr marL="37147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3pPr>
      <a:lvl4pPr marL="111442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48590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185737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60032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297180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4A7A8B-212C-B7D4-70E1-C36709FB756B}"/>
              </a:ext>
            </a:extLst>
          </p:cNvPr>
          <p:cNvSpPr txBox="1"/>
          <p:nvPr/>
        </p:nvSpPr>
        <p:spPr>
          <a:xfrm>
            <a:off x="25881" y="1285223"/>
            <a:ext cx="98542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398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2000" b="1" dirty="0">
                <a:latin typeface="맑은 고딕" pitchFamily="50" charset="-127"/>
                <a:ea typeface="맑은 고딕" pitchFamily="50" charset="-127"/>
              </a:rPr>
              <a:t>■ </a:t>
            </a:r>
            <a:r>
              <a:rPr kumimoji="1" lang="ko-KR" altLang="en-US" sz="2000" b="1" dirty="0" err="1">
                <a:latin typeface="맑은 고딕" pitchFamily="50" charset="-127"/>
                <a:ea typeface="맑은 고딕" pitchFamily="50" charset="-127"/>
              </a:rPr>
              <a:t>흑관하조</a:t>
            </a:r>
            <a:r>
              <a:rPr kumimoji="1" lang="ko-KR" altLang="en-US" sz="20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en-US" altLang="ko-KR" sz="2000" b="1" dirty="0">
                <a:latin typeface="맑은 고딕" pitchFamily="50" charset="-127"/>
                <a:ea typeface="맑은 고딕" pitchFamily="50" charset="-127"/>
              </a:rPr>
              <a:t>TAG </a:t>
            </a:r>
            <a:r>
              <a:rPr kumimoji="1" lang="ko-KR" altLang="en-US" sz="2000" b="1" dirty="0">
                <a:latin typeface="맑은 고딕" pitchFamily="50" charset="-127"/>
                <a:ea typeface="맑은 고딕" pitchFamily="50" charset="-127"/>
              </a:rPr>
              <a:t>출력물</a:t>
            </a:r>
            <a:endParaRPr kumimoji="1" lang="en-US" altLang="ko-KR" sz="15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70B4CB-2027-8015-EBDB-2AA6A34104FF}"/>
              </a:ext>
            </a:extLst>
          </p:cNvPr>
          <p:cNvSpPr txBox="1"/>
          <p:nvPr/>
        </p:nvSpPr>
        <p:spPr>
          <a:xfrm>
            <a:off x="1344946" y="674945"/>
            <a:ext cx="12931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>
                <a:latin typeface="맑은 고딕" pitchFamily="50" charset="-127"/>
                <a:ea typeface="맑은 고딕" pitchFamily="50" charset="-127"/>
              </a:rPr>
              <a:t>POP</a:t>
            </a:r>
            <a:endParaRPr lang="ko-KR" altLang="en-US" sz="11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107B39-ABF3-1770-33E8-643D0D16DC1A}"/>
              </a:ext>
            </a:extLst>
          </p:cNvPr>
          <p:cNvSpPr txBox="1"/>
          <p:nvPr/>
        </p:nvSpPr>
        <p:spPr>
          <a:xfrm>
            <a:off x="1280592" y="972066"/>
            <a:ext cx="14557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당진현장 </a:t>
            </a:r>
            <a:r>
              <a:rPr lang="en-US" altLang="ko-KR" sz="1100" dirty="0"/>
              <a:t>TAG</a:t>
            </a:r>
            <a:r>
              <a:rPr lang="ko-KR" altLang="en-US" sz="1100" dirty="0"/>
              <a:t>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AD46B1-3B4C-3BF9-5204-99FD8EFE4BE4}"/>
              </a:ext>
            </a:extLst>
          </p:cNvPr>
          <p:cNvSpPr txBox="1"/>
          <p:nvPr/>
        </p:nvSpPr>
        <p:spPr>
          <a:xfrm>
            <a:off x="7529736" y="971746"/>
            <a:ext cx="10313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2022.11.08</a:t>
            </a:r>
            <a:endParaRPr lang="ko-KR" altLang="en-US" sz="11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320E0C-4729-45EB-256A-DC2DC47E4189}"/>
              </a:ext>
            </a:extLst>
          </p:cNvPr>
          <p:cNvSpPr txBox="1"/>
          <p:nvPr/>
        </p:nvSpPr>
        <p:spPr>
          <a:xfrm>
            <a:off x="3944888" y="971746"/>
            <a:ext cx="2376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프로젝트 바코드 라벨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9BD0D0A-7EE1-3B2A-8DDB-0D9C2AEED2A6}"/>
              </a:ext>
            </a:extLst>
          </p:cNvPr>
          <p:cNvSpPr txBox="1"/>
          <p:nvPr/>
        </p:nvSpPr>
        <p:spPr>
          <a:xfrm>
            <a:off x="3944888" y="674945"/>
            <a:ext cx="2376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100" dirty="0">
                <a:latin typeface="맑은 고딕" pitchFamily="50" charset="-127"/>
                <a:ea typeface="맑은 고딕" pitchFamily="50" charset="-127"/>
              </a:rPr>
              <a:t>PS302O01</a:t>
            </a:r>
            <a:endParaRPr lang="ko-KR" altLang="en-US" sz="11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3632881-7EE7-D795-86A6-EEE95FB6BCD8}"/>
              </a:ext>
            </a:extLst>
          </p:cNvPr>
          <p:cNvSpPr txBox="1"/>
          <p:nvPr/>
        </p:nvSpPr>
        <p:spPr>
          <a:xfrm>
            <a:off x="3944888" y="1736880"/>
            <a:ext cx="5578352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※ </a:t>
            </a:r>
            <a:r>
              <a:rPr lang="ko-KR" altLang="en-US" sz="1400" dirty="0">
                <a:solidFill>
                  <a:srgbClr val="FF0000"/>
                </a:solidFill>
              </a:rPr>
              <a:t>라벨사이즈 </a:t>
            </a:r>
            <a:r>
              <a:rPr lang="en-US" altLang="ko-KR" sz="1400" dirty="0">
                <a:solidFill>
                  <a:srgbClr val="FF0000"/>
                </a:solidFill>
              </a:rPr>
              <a:t>: 10.9 * 9.7 cm</a:t>
            </a:r>
          </a:p>
          <a:p>
            <a:r>
              <a:rPr lang="ko-KR" altLang="en-US" sz="1000" dirty="0"/>
              <a:t>품종 </a:t>
            </a:r>
            <a:r>
              <a:rPr lang="en-US" altLang="ko-KR" sz="1000" dirty="0"/>
              <a:t>: </a:t>
            </a:r>
            <a:r>
              <a:rPr lang="en-US" altLang="ko-KR" sz="10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+mn-ea"/>
              </a:rPr>
              <a:t>[</a:t>
            </a:r>
            <a:r>
              <a:rPr lang="en-US" altLang="ko-KR" sz="1000" b="0" i="0" u="none" strike="noStrike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+mn-ea"/>
              </a:rPr>
              <a:t>LMPackingTagResult</a:t>
            </a:r>
            <a:r>
              <a:rPr lang="en-US" altLang="ko-KR" sz="10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+mn-ea"/>
              </a:rPr>
              <a:t>]</a:t>
            </a:r>
            <a:r>
              <a:rPr lang="en-US" altLang="ko-KR" sz="1000" b="0" i="0" u="none" strike="noStrike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StdName</a:t>
            </a:r>
            <a:endParaRPr lang="ko-KR" altLang="en-US" sz="1000" b="1" i="0" u="none" strike="noStrike" dirty="0">
              <a:solidFill>
                <a:srgbClr val="FF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ctr"/>
            <a:r>
              <a:rPr lang="ko-KR" altLang="en-US" sz="1000" dirty="0"/>
              <a:t>치수 </a:t>
            </a:r>
            <a:r>
              <a:rPr lang="en-US" altLang="ko-KR" sz="1000" dirty="0"/>
              <a:t>: [</a:t>
            </a:r>
            <a:r>
              <a:rPr lang="en-US" altLang="ko-KR" sz="1000" b="0" i="0" u="none" strike="noStrike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+mn-ea"/>
              </a:rPr>
              <a:t>LMPackingTagResult</a:t>
            </a:r>
            <a:r>
              <a:rPr lang="en-US" altLang="ko-KR" sz="1000" dirty="0"/>
              <a:t>]</a:t>
            </a:r>
            <a:r>
              <a:rPr lang="en-US" altLang="ko-KR" sz="10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+mn-ea"/>
              </a:rPr>
              <a:t>Spec</a:t>
            </a:r>
          </a:p>
          <a:p>
            <a:r>
              <a:rPr lang="ko-KR" altLang="en-US" sz="1000" b="0" i="0" u="none" strike="noStrike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+mn-ea"/>
              </a:rPr>
              <a:t>본수</a:t>
            </a:r>
            <a:r>
              <a:rPr lang="ko-KR" altLang="en-US" sz="10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+mn-ea"/>
              </a:rPr>
              <a:t> </a:t>
            </a:r>
            <a:r>
              <a:rPr lang="en-US" altLang="ko-KR" sz="10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+mn-ea"/>
              </a:rPr>
              <a:t>: [</a:t>
            </a:r>
            <a:r>
              <a:rPr lang="en-US" altLang="ko-KR" sz="1000" b="0" i="0" u="none" strike="noStrike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+mn-ea"/>
              </a:rPr>
              <a:t>LMPackingTagResult</a:t>
            </a:r>
            <a:r>
              <a:rPr lang="en-US" altLang="ko-KR" sz="10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+mn-ea"/>
              </a:rPr>
              <a:t>]</a:t>
            </a:r>
            <a:r>
              <a:rPr lang="en-US" altLang="ko-KR" sz="1000" b="0" i="0" u="none" strike="noStrike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+mn-ea"/>
              </a:rPr>
              <a:t>PackingBundleQty</a:t>
            </a:r>
            <a:r>
              <a:rPr lang="en-US" altLang="ko-KR" sz="10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+mn-ea"/>
              </a:rPr>
              <a:t> + [</a:t>
            </a:r>
            <a:r>
              <a:rPr lang="en-US" altLang="ko-KR" sz="1000" b="0" i="0" u="none" strike="noStrike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+mn-ea"/>
              </a:rPr>
              <a:t>LMPackingTagResult</a:t>
            </a:r>
            <a:r>
              <a:rPr lang="en-US" altLang="ko-KR" sz="10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+mn-ea"/>
              </a:rPr>
              <a:t>]</a:t>
            </a:r>
            <a:r>
              <a:rPr lang="en-US" altLang="ko-KR" sz="1000" b="0" i="0" u="none" strike="noStrike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+mn-ea"/>
              </a:rPr>
              <a:t>TagNo</a:t>
            </a:r>
            <a:endParaRPr lang="en-US" altLang="ko-KR" sz="1000" b="0" i="0" u="none" strike="noStrike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+mn-ea"/>
            </a:endParaRPr>
          </a:p>
          <a:p>
            <a:r>
              <a:rPr lang="en-US" altLang="ko-KR" sz="10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+mn-ea"/>
              </a:rPr>
              <a:t>LOT NO.</a:t>
            </a:r>
            <a:r>
              <a:rPr lang="ko-KR" altLang="en-US" sz="10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+mn-ea"/>
              </a:rPr>
              <a:t> </a:t>
            </a:r>
            <a:r>
              <a:rPr lang="en-US" altLang="ko-KR" sz="10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+mn-ea"/>
              </a:rPr>
              <a:t>: [</a:t>
            </a:r>
            <a:r>
              <a:rPr lang="en-US" altLang="ko-KR" sz="1000" b="0" i="0" u="none" strike="noStrike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+mn-ea"/>
              </a:rPr>
              <a:t>LMPackingTagResult</a:t>
            </a:r>
            <a:r>
              <a:rPr lang="en-US" altLang="ko-KR" sz="10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+mn-ea"/>
              </a:rPr>
              <a:t>]</a:t>
            </a:r>
            <a:r>
              <a:rPr lang="en-US" altLang="ko-KR" sz="1000" b="0" i="0" u="none" strike="noStrike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+mn-ea"/>
              </a:rPr>
              <a:t>TagLotNo</a:t>
            </a:r>
            <a:endParaRPr lang="en-US" altLang="ko-KR" sz="1000" b="0" i="0" u="none" strike="noStrike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+mn-ea"/>
            </a:endParaRPr>
          </a:p>
          <a:p>
            <a:r>
              <a:rPr lang="ko-KR" altLang="en-US" sz="10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+mn-ea"/>
              </a:rPr>
              <a:t>코팅 </a:t>
            </a:r>
            <a:r>
              <a:rPr lang="en-US" altLang="ko-KR" sz="10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+mn-ea"/>
              </a:rPr>
              <a:t>: [</a:t>
            </a:r>
            <a:r>
              <a:rPr lang="en-US" altLang="ko-KR" sz="1000" b="0" i="0" u="none" strike="noStrike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+mn-ea"/>
              </a:rPr>
              <a:t>LMWorkOrderMaster</a:t>
            </a:r>
            <a:r>
              <a:rPr lang="en-US" altLang="ko-KR" sz="10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+mn-ea"/>
              </a:rPr>
              <a:t>]</a:t>
            </a:r>
            <a:r>
              <a:rPr lang="en-US" altLang="ko-KR" sz="1000" b="0" i="0" u="none" strike="noStrike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+mn-ea"/>
              </a:rPr>
              <a:t>CoatingYN</a:t>
            </a:r>
            <a:r>
              <a:rPr lang="en-US" altLang="ko-KR" sz="10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+mn-ea"/>
              </a:rPr>
              <a:t> + [</a:t>
            </a:r>
            <a:r>
              <a:rPr lang="en-US" altLang="ko-KR" sz="1000" b="0" i="0" u="none" strike="noStrike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+mn-ea"/>
              </a:rPr>
              <a:t>LMWorkOrderMaster</a:t>
            </a:r>
            <a:r>
              <a:rPr lang="en-US" altLang="ko-KR" sz="10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+mn-ea"/>
              </a:rPr>
              <a:t>]</a:t>
            </a:r>
            <a:r>
              <a:rPr lang="en-US" altLang="ko-KR" sz="1000" b="0" i="0" u="none" strike="noStrike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+mn-ea"/>
              </a:rPr>
              <a:t>EdgeType</a:t>
            </a:r>
            <a:endParaRPr lang="en-US" altLang="ko-KR" sz="1000" b="0" i="0" u="none" strike="noStrike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+mn-ea"/>
            </a:endParaRPr>
          </a:p>
          <a:p>
            <a:r>
              <a:rPr lang="ko-KR" altLang="en-US" sz="1000" dirty="0"/>
              <a:t>책임검사 </a:t>
            </a:r>
            <a:r>
              <a:rPr lang="en-US" altLang="ko-KR" sz="1000" dirty="0"/>
              <a:t>: </a:t>
            </a:r>
            <a:r>
              <a:rPr lang="ko-KR" altLang="en-US" sz="1000" dirty="0"/>
              <a:t>로그인 사용자명 </a:t>
            </a:r>
            <a:r>
              <a:rPr lang="en-US" altLang="ko-KR" sz="1000" dirty="0"/>
              <a:t>+ </a:t>
            </a:r>
            <a:r>
              <a:rPr lang="en-US" altLang="ko-KR" sz="10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+mn-ea"/>
              </a:rPr>
              <a:t>[</a:t>
            </a:r>
            <a:r>
              <a:rPr lang="en-US" altLang="ko-KR" sz="1000" b="0" i="0" u="none" strike="noStrike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+mn-ea"/>
              </a:rPr>
              <a:t>LMPackingTagResult</a:t>
            </a:r>
            <a:r>
              <a:rPr lang="en-US" altLang="ko-KR" sz="10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+mn-ea"/>
              </a:rPr>
              <a:t>]</a:t>
            </a:r>
            <a:r>
              <a:rPr lang="en-US" altLang="ko-KR" sz="1000" dirty="0" err="1"/>
              <a:t>MarkingKind</a:t>
            </a:r>
            <a:endParaRPr lang="en-US" altLang="ko-KR" sz="1000" dirty="0"/>
          </a:p>
          <a:p>
            <a:r>
              <a:rPr lang="ko-KR" altLang="en-US" sz="1000" dirty="0"/>
              <a:t>주문처</a:t>
            </a:r>
            <a:r>
              <a:rPr lang="en-US" altLang="ko-KR" sz="1000" dirty="0"/>
              <a:t> : [</a:t>
            </a:r>
            <a:r>
              <a:rPr lang="en-US" altLang="ko-KR" sz="1000" dirty="0" err="1"/>
              <a:t>UMWorkOrderMaster</a:t>
            </a:r>
            <a:r>
              <a:rPr lang="en-US" altLang="ko-KR" sz="1000" dirty="0"/>
              <a:t>]BPNM</a:t>
            </a:r>
          </a:p>
          <a:p>
            <a:r>
              <a:rPr lang="en-US" altLang="ko-KR" sz="1000" dirty="0"/>
              <a:t>HEAT NO. : </a:t>
            </a:r>
            <a:r>
              <a:rPr lang="en-US" altLang="ko-KR" sz="10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+mn-ea"/>
              </a:rPr>
              <a:t>[</a:t>
            </a:r>
            <a:r>
              <a:rPr lang="en-US" altLang="ko-KR" sz="1000" b="0" i="0" u="none" strike="noStrike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+mn-ea"/>
              </a:rPr>
              <a:t>LMPackingTagResult</a:t>
            </a:r>
            <a:r>
              <a:rPr lang="en-US" altLang="ko-KR" sz="10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+mn-ea"/>
              </a:rPr>
              <a:t>]</a:t>
            </a:r>
            <a:r>
              <a:rPr lang="en-US" altLang="ko-KR" sz="1000" b="0" i="0" u="none" strike="noStrike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+mn-ea"/>
              </a:rPr>
              <a:t>HeatNo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en-US" altLang="ko-KR" sz="1000" dirty="0"/>
              <a:t>※</a:t>
            </a:r>
            <a:r>
              <a:rPr lang="ko-KR" altLang="en-US" sz="1000" dirty="0"/>
              <a:t>하단 및 우측 바코드 </a:t>
            </a:r>
            <a:r>
              <a:rPr lang="en-US" altLang="ko-KR" sz="1000" dirty="0"/>
              <a:t>: </a:t>
            </a:r>
            <a:r>
              <a:rPr lang="en-US" altLang="ko-KR" sz="10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+mn-ea"/>
              </a:rPr>
              <a:t>[</a:t>
            </a:r>
            <a:r>
              <a:rPr lang="en-US" altLang="ko-KR" sz="1000" b="0" i="0" u="none" strike="noStrike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+mn-ea"/>
              </a:rPr>
              <a:t>LMWorkOrderMaster</a:t>
            </a:r>
            <a:r>
              <a:rPr lang="en-US" altLang="ko-KR" sz="10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+mn-ea"/>
              </a:rPr>
              <a:t>]</a:t>
            </a:r>
            <a:r>
              <a:rPr lang="en-US" altLang="ko-KR" sz="1000" b="0" i="0" u="none" strike="noStrike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+mn-ea"/>
              </a:rPr>
              <a:t>WorkOrderID</a:t>
            </a:r>
            <a:endParaRPr lang="en-US" altLang="ko-KR" sz="1000" b="0" i="0" u="none" strike="noStrike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+mn-ea"/>
            </a:endParaRPr>
          </a:p>
          <a:p>
            <a:r>
              <a:rPr lang="en-US" altLang="ko-KR" sz="1000" b="1" dirty="0">
                <a:solidFill>
                  <a:srgbClr val="FF0000"/>
                </a:solidFill>
                <a:latin typeface="맑은 고딕" panose="020B0503020000020004" pitchFamily="50" charset="-127"/>
              </a:rPr>
              <a:t>※QR</a:t>
            </a:r>
            <a:r>
              <a:rPr lang="ko-KR" altLang="en-US" sz="1000" b="1" dirty="0">
                <a:solidFill>
                  <a:srgbClr val="FF0000"/>
                </a:solidFill>
                <a:latin typeface="맑은 고딕" panose="020B0503020000020004" pitchFamily="50" charset="-127"/>
              </a:rPr>
              <a:t>코드 내용 </a:t>
            </a:r>
            <a:r>
              <a:rPr lang="en-US" altLang="ko-KR" sz="1000" b="1" dirty="0">
                <a:solidFill>
                  <a:srgbClr val="FF0000"/>
                </a:solidFill>
                <a:latin typeface="맑은 고딕" panose="020B0503020000020004" pitchFamily="50" charset="-127"/>
              </a:rPr>
              <a:t>: {</a:t>
            </a:r>
            <a:r>
              <a:rPr lang="ko-KR" altLang="en-US" sz="1000" b="1" dirty="0">
                <a:solidFill>
                  <a:srgbClr val="FF0000"/>
                </a:solidFill>
                <a:latin typeface="맑은 고딕" panose="020B0503020000020004" pitchFamily="50" charset="-127"/>
              </a:rPr>
              <a:t>협의중</a:t>
            </a:r>
            <a:r>
              <a:rPr lang="en-US" altLang="ko-KR" sz="1000" b="1" dirty="0">
                <a:solidFill>
                  <a:srgbClr val="FF0000"/>
                </a:solidFill>
                <a:latin typeface="맑은 고딕" panose="020B0503020000020004" pitchFamily="50" charset="-127"/>
              </a:rPr>
              <a:t>…}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endParaRPr lang="en-US" altLang="ko-KR" sz="1000" dirty="0"/>
          </a:p>
          <a:p>
            <a:endParaRPr lang="en-US" altLang="ko-KR" sz="1000" dirty="0"/>
          </a:p>
          <a:p>
            <a:endParaRPr lang="en-US" altLang="ko-KR" sz="1000" dirty="0"/>
          </a:p>
          <a:p>
            <a:endParaRPr lang="en-US" altLang="ko-KR" sz="1000" dirty="0"/>
          </a:p>
          <a:p>
            <a:r>
              <a:rPr lang="en-US" altLang="ko-KR" sz="1000" dirty="0"/>
              <a:t>-----------------------------------------------------------------------------------------------------</a:t>
            </a:r>
          </a:p>
          <a:p>
            <a:r>
              <a:rPr lang="en-US" altLang="ko-KR" sz="1000" dirty="0"/>
              <a:t>[</a:t>
            </a:r>
            <a:r>
              <a:rPr lang="ko-KR" altLang="en-US" sz="1000" dirty="0"/>
              <a:t>참조 </a:t>
            </a:r>
            <a:r>
              <a:rPr lang="en-US" altLang="ko-KR" sz="1000" dirty="0"/>
              <a:t>: </a:t>
            </a:r>
            <a:r>
              <a:rPr lang="ko-KR" altLang="en-US" sz="1000" dirty="0" err="1"/>
              <a:t>하조</a:t>
            </a:r>
            <a:r>
              <a:rPr lang="en-US" altLang="ko-KR" sz="1000" dirty="0"/>
              <a:t>TAG </a:t>
            </a:r>
            <a:r>
              <a:rPr lang="ko-KR" altLang="en-US" sz="1000" dirty="0"/>
              <a:t>발행 화면에서 표시되는 방식</a:t>
            </a:r>
            <a:r>
              <a:rPr lang="en-US" altLang="ko-KR" sz="1000" dirty="0"/>
              <a:t>]</a:t>
            </a:r>
          </a:p>
          <a:p>
            <a:r>
              <a:rPr lang="ko-KR" altLang="en-US" sz="1000" dirty="0"/>
              <a:t>품종 </a:t>
            </a:r>
            <a:r>
              <a:rPr lang="en-US" altLang="ko-KR" sz="1000" dirty="0"/>
              <a:t>: </a:t>
            </a:r>
            <a:r>
              <a:rPr lang="en-US" altLang="ko-KR" sz="10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+mn-ea"/>
              </a:rPr>
              <a:t>[</a:t>
            </a:r>
            <a:r>
              <a:rPr lang="en-US" altLang="ko-KR" sz="1000" b="0" i="0" u="none" strike="noStrike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+mn-ea"/>
              </a:rPr>
              <a:t>LMProduct</a:t>
            </a:r>
            <a:r>
              <a:rPr lang="en-US" altLang="ko-KR" sz="10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+mn-ea"/>
              </a:rPr>
              <a:t>]</a:t>
            </a:r>
            <a:r>
              <a:rPr lang="en-US" altLang="ko-KR" sz="1000" b="0" i="0" u="none" strike="noStrike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StdName</a:t>
            </a:r>
            <a:r>
              <a:rPr lang="en-US" altLang="ko-KR" sz="10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b="1" i="0" u="none" strike="noStrike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(ERP I/F </a:t>
            </a:r>
            <a:r>
              <a:rPr lang="ko-KR" altLang="en-US" sz="1000" b="1" i="0" u="none" strike="noStrike" dirty="0" err="1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정보요청중</a:t>
            </a:r>
            <a:r>
              <a:rPr lang="ko-KR" altLang="en-US" sz="1000" b="1" i="0" u="none" strike="noStrike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b="1" i="0" u="none" strike="noStrike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11/7)</a:t>
            </a:r>
            <a:endParaRPr lang="ko-KR" altLang="en-US" sz="1000" b="1" i="0" u="none" strike="noStrike" dirty="0">
              <a:solidFill>
                <a:srgbClr val="FF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ctr"/>
            <a:r>
              <a:rPr lang="ko-KR" altLang="en-US" sz="1000" dirty="0"/>
              <a:t>치수 </a:t>
            </a:r>
            <a:r>
              <a:rPr lang="en-US" altLang="ko-KR" sz="1000" dirty="0"/>
              <a:t>: [</a:t>
            </a:r>
            <a:r>
              <a:rPr lang="en-US" altLang="ko-KR" sz="1000" dirty="0" err="1"/>
              <a:t>LMProduct</a:t>
            </a:r>
            <a:r>
              <a:rPr lang="en-US" altLang="ko-KR" sz="1000" dirty="0"/>
              <a:t>]</a:t>
            </a:r>
            <a:r>
              <a:rPr lang="en-US" altLang="ko-KR" sz="1000" b="0" i="0" u="none" strike="noStrike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+mn-ea"/>
              </a:rPr>
              <a:t>ProductKind</a:t>
            </a:r>
            <a:r>
              <a:rPr lang="en-US" altLang="ko-KR" sz="10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+mn-ea"/>
              </a:rPr>
              <a:t> + [</a:t>
            </a:r>
            <a:r>
              <a:rPr lang="en-US" altLang="ko-KR" sz="1000" b="0" i="0" u="none" strike="noStrike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+mn-ea"/>
              </a:rPr>
              <a:t>LMProduct</a:t>
            </a:r>
            <a:r>
              <a:rPr lang="en-US" altLang="ko-KR" sz="10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+mn-ea"/>
              </a:rPr>
              <a:t>]</a:t>
            </a:r>
            <a:r>
              <a:rPr lang="en-US" altLang="ko-KR" sz="1000" b="0" i="0" u="none" strike="noStrike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+mn-ea"/>
              </a:rPr>
              <a:t>DiaName</a:t>
            </a:r>
            <a:r>
              <a:rPr lang="en-US" altLang="ko-KR" sz="1000" dirty="0">
                <a:solidFill>
                  <a:srgbClr val="000000"/>
                </a:solidFill>
                <a:latin typeface="맑은 고딕" panose="020B0503020000020004" pitchFamily="50" charset="-127"/>
              </a:rPr>
              <a:t>(</a:t>
            </a:r>
            <a:r>
              <a:rPr lang="ko-KR" altLang="en-US" sz="1000" dirty="0">
                <a:solidFill>
                  <a:srgbClr val="000000"/>
                </a:solidFill>
                <a:latin typeface="맑은 고딕" panose="020B0503020000020004" pitchFamily="50" charset="-127"/>
              </a:rPr>
              <a:t>미존재시 </a:t>
            </a:r>
            <a:r>
              <a:rPr lang="en-US" altLang="ko-KR" sz="100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Dia</a:t>
            </a:r>
            <a:r>
              <a:rPr lang="en-US" altLang="ko-KR" sz="1000" dirty="0">
                <a:solidFill>
                  <a:srgbClr val="000000"/>
                </a:solidFill>
                <a:latin typeface="맑은 고딕" panose="020B0503020000020004" pitchFamily="50" charset="-127"/>
              </a:rPr>
              <a:t>)</a:t>
            </a:r>
            <a:r>
              <a:rPr lang="en-US" altLang="ko-KR" sz="10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+mn-ea"/>
              </a:rPr>
              <a:t> </a:t>
            </a:r>
            <a:r>
              <a:rPr lang="en-US" altLang="ko-KR" sz="1000" dirty="0">
                <a:solidFill>
                  <a:srgbClr val="000000"/>
                </a:solidFill>
                <a:latin typeface="맑은 고딕" panose="020B0503020000020004" pitchFamily="50" charset="-127"/>
              </a:rPr>
              <a:t>+ </a:t>
            </a:r>
            <a:r>
              <a:rPr lang="en-US" altLang="ko-KR" sz="10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+mn-ea"/>
              </a:rPr>
              <a:t>[</a:t>
            </a:r>
            <a:r>
              <a:rPr lang="en-US" altLang="ko-KR" sz="1000" b="0" i="0" u="none" strike="noStrike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+mn-ea"/>
              </a:rPr>
              <a:t>LMProduct</a:t>
            </a:r>
            <a:r>
              <a:rPr lang="en-US" altLang="ko-KR" sz="10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+mn-ea"/>
              </a:rPr>
              <a:t>]Length</a:t>
            </a:r>
          </a:p>
          <a:p>
            <a:r>
              <a:rPr lang="ko-KR" altLang="en-US" sz="1000" b="0" i="0" u="none" strike="noStrike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+mn-ea"/>
              </a:rPr>
              <a:t>본수</a:t>
            </a:r>
            <a:r>
              <a:rPr lang="ko-KR" altLang="en-US" sz="10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+mn-ea"/>
              </a:rPr>
              <a:t> </a:t>
            </a:r>
            <a:r>
              <a:rPr lang="en-US" altLang="ko-KR" sz="10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+mn-ea"/>
              </a:rPr>
              <a:t>: [</a:t>
            </a:r>
            <a:r>
              <a:rPr lang="en-US" altLang="ko-KR" sz="1000" b="0" i="0" u="none" strike="noStrike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+mn-ea"/>
              </a:rPr>
              <a:t>LMWorkOrderMaster</a:t>
            </a:r>
            <a:r>
              <a:rPr lang="en-US" altLang="ko-KR" sz="10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+mn-ea"/>
              </a:rPr>
              <a:t>]</a:t>
            </a:r>
            <a:r>
              <a:rPr lang="en-US" altLang="ko-KR" sz="1000" b="0" i="0" u="none" strike="noStrike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+mn-ea"/>
              </a:rPr>
              <a:t>PackingBundleQty</a:t>
            </a:r>
            <a:r>
              <a:rPr lang="en-US" altLang="ko-KR" sz="10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+mn-ea"/>
              </a:rPr>
              <a:t> + SEQ</a:t>
            </a:r>
          </a:p>
          <a:p>
            <a:r>
              <a:rPr lang="en-US" altLang="ko-KR" sz="10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+mn-ea"/>
              </a:rPr>
              <a:t>LOT NO.</a:t>
            </a:r>
            <a:r>
              <a:rPr lang="ko-KR" altLang="en-US" sz="10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+mn-ea"/>
              </a:rPr>
              <a:t> </a:t>
            </a:r>
            <a:r>
              <a:rPr lang="en-US" altLang="ko-KR" sz="10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+mn-ea"/>
              </a:rPr>
              <a:t>: {</a:t>
            </a:r>
            <a:r>
              <a:rPr lang="ko-KR" altLang="en-US" sz="10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+mn-ea"/>
              </a:rPr>
              <a:t>년</a:t>
            </a:r>
            <a:r>
              <a:rPr lang="en-US" altLang="ko-KR" sz="10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+mn-ea"/>
              </a:rPr>
              <a:t>}{</a:t>
            </a:r>
            <a:r>
              <a:rPr lang="ko-KR" altLang="en-US" sz="10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+mn-ea"/>
              </a:rPr>
              <a:t>월</a:t>
            </a:r>
            <a:r>
              <a:rPr lang="en-US" altLang="ko-KR" sz="10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+mn-ea"/>
              </a:rPr>
              <a:t>}</a:t>
            </a:r>
            <a:r>
              <a:rPr lang="en-US" altLang="ko-KR" sz="1000" dirty="0">
                <a:solidFill>
                  <a:srgbClr val="000000"/>
                </a:solidFill>
                <a:latin typeface="맑은 고딕" panose="020B0503020000020004" pitchFamily="50" charset="-127"/>
              </a:rPr>
              <a:t>{</a:t>
            </a:r>
            <a:r>
              <a:rPr lang="ko-KR" altLang="en-US" sz="10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+mn-ea"/>
              </a:rPr>
              <a:t>일</a:t>
            </a:r>
            <a:r>
              <a:rPr lang="en-US" altLang="ko-KR" sz="10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+mn-ea"/>
              </a:rPr>
              <a:t>}{</a:t>
            </a:r>
            <a:r>
              <a:rPr lang="ko-KR" altLang="en-US" sz="1000" b="0" i="0" u="none" strike="noStrike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+mn-ea"/>
              </a:rPr>
              <a:t>작업조</a:t>
            </a:r>
            <a:r>
              <a:rPr lang="en-US" altLang="ko-KR" sz="10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+mn-ea"/>
              </a:rPr>
              <a:t>}</a:t>
            </a:r>
            <a:r>
              <a:rPr lang="ko-KR" altLang="en-US" sz="10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+mn-ea"/>
              </a:rPr>
              <a:t> </a:t>
            </a:r>
            <a:r>
              <a:rPr lang="en-US" altLang="ko-KR" sz="10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+mn-ea"/>
              </a:rPr>
              <a:t>(2021</a:t>
            </a:r>
            <a:r>
              <a:rPr lang="ko-KR" altLang="en-US" sz="10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+mn-ea"/>
              </a:rPr>
              <a:t>년</a:t>
            </a:r>
            <a:r>
              <a:rPr lang="en-US" altLang="ko-KR" sz="1000" dirty="0">
                <a:solidFill>
                  <a:srgbClr val="000000"/>
                </a:solidFill>
                <a:latin typeface="맑은 고딕" panose="020B0503020000020004" pitchFamily="50" charset="-127"/>
              </a:rPr>
              <a:t> 4</a:t>
            </a:r>
            <a:r>
              <a:rPr lang="ko-KR" altLang="en-US" sz="1000" dirty="0">
                <a:solidFill>
                  <a:srgbClr val="000000"/>
                </a:solidFill>
                <a:latin typeface="맑은 고딕" panose="020B0503020000020004" pitchFamily="50" charset="-127"/>
              </a:rPr>
              <a:t>월 </a:t>
            </a:r>
            <a:r>
              <a:rPr lang="en-US" altLang="ko-KR" sz="1000" dirty="0">
                <a:solidFill>
                  <a:srgbClr val="000000"/>
                </a:solidFill>
                <a:latin typeface="맑은 고딕" panose="020B0503020000020004" pitchFamily="50" charset="-127"/>
              </a:rPr>
              <a:t>21</a:t>
            </a:r>
            <a:r>
              <a:rPr lang="ko-KR" altLang="en-US" sz="1000" dirty="0">
                <a:solidFill>
                  <a:srgbClr val="000000"/>
                </a:solidFill>
                <a:latin typeface="맑은 고딕" panose="020B0503020000020004" pitchFamily="50" charset="-127"/>
              </a:rPr>
              <a:t>일 </a:t>
            </a:r>
            <a:r>
              <a:rPr lang="en-US" altLang="ko-KR" sz="1000" dirty="0">
                <a:solidFill>
                  <a:srgbClr val="000000"/>
                </a:solidFill>
                <a:latin typeface="맑은 고딕" panose="020B0503020000020004" pitchFamily="50" charset="-127"/>
              </a:rPr>
              <a:t>B</a:t>
            </a:r>
            <a:r>
              <a:rPr lang="ko-KR" altLang="en-US" sz="1000" dirty="0">
                <a:solidFill>
                  <a:srgbClr val="000000"/>
                </a:solidFill>
                <a:latin typeface="맑은 고딕" panose="020B0503020000020004" pitchFamily="50" charset="-127"/>
              </a:rPr>
              <a:t>조</a:t>
            </a:r>
            <a:r>
              <a:rPr lang="en-US" altLang="ko-KR" sz="1000" dirty="0">
                <a:solidFill>
                  <a:srgbClr val="000000"/>
                </a:solidFill>
                <a:latin typeface="맑은 고딕" panose="020B0503020000020004" pitchFamily="50" charset="-127"/>
              </a:rPr>
              <a:t>)</a:t>
            </a:r>
            <a:r>
              <a:rPr lang="ko-KR" altLang="en-US" sz="100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endParaRPr lang="en-US" altLang="ko-KR" sz="1000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맑은 고딕" panose="020B0503020000020004" pitchFamily="50" charset="-127"/>
              </a:rPr>
              <a:t>         </a:t>
            </a:r>
            <a:r>
              <a:rPr lang="ko-KR" altLang="en-US" sz="1000" dirty="0">
                <a:solidFill>
                  <a:srgbClr val="000000"/>
                </a:solidFill>
                <a:latin typeface="맑은 고딕" panose="020B0503020000020004" pitchFamily="50" charset="-127"/>
              </a:rPr>
              <a:t>     </a:t>
            </a:r>
            <a:r>
              <a:rPr lang="en-US" altLang="ko-KR" sz="1000" dirty="0">
                <a:solidFill>
                  <a:srgbClr val="000000"/>
                </a:solidFill>
                <a:latin typeface="맑은 고딕" panose="020B0503020000020004" pitchFamily="50" charset="-127"/>
              </a:rPr>
              <a:t>+ </a:t>
            </a:r>
            <a:r>
              <a:rPr lang="en-US" altLang="ko-KR" sz="1000" dirty="0"/>
              <a:t>[</a:t>
            </a:r>
            <a:r>
              <a:rPr lang="en-US" altLang="ko-KR" sz="1000" dirty="0" err="1"/>
              <a:t>LMProduct</a:t>
            </a:r>
            <a:r>
              <a:rPr lang="en-US" altLang="ko-KR" sz="1000" dirty="0"/>
              <a:t>]</a:t>
            </a:r>
            <a:r>
              <a:rPr lang="en-US" altLang="ko-KR" sz="1000" dirty="0">
                <a:solidFill>
                  <a:srgbClr val="000000"/>
                </a:solidFill>
                <a:latin typeface="맑은 고딕" panose="020B0503020000020004" pitchFamily="50" charset="-127"/>
              </a:rPr>
              <a:t>Thickness : 4</a:t>
            </a:r>
            <a:r>
              <a:rPr lang="ko-KR" altLang="en-US" sz="1000" dirty="0">
                <a:solidFill>
                  <a:srgbClr val="000000"/>
                </a:solidFill>
                <a:latin typeface="맑은 고딕" panose="020B0503020000020004" pitchFamily="50" charset="-127"/>
              </a:rPr>
              <a:t>자리 정수로 표시 예</a:t>
            </a:r>
            <a:r>
              <a:rPr lang="en-US" altLang="ko-KR" sz="1000" dirty="0">
                <a:solidFill>
                  <a:srgbClr val="000000"/>
                </a:solidFill>
                <a:latin typeface="맑은 고딕" panose="020B0503020000020004" pitchFamily="50" charset="-127"/>
              </a:rPr>
              <a:t>) 9.90 -&gt; 0990</a:t>
            </a:r>
          </a:p>
          <a:p>
            <a:r>
              <a:rPr lang="ko-KR" altLang="en-US" sz="10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+mn-ea"/>
              </a:rPr>
              <a:t>코팅 </a:t>
            </a:r>
            <a:r>
              <a:rPr lang="en-US" altLang="ko-KR" sz="10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+mn-ea"/>
              </a:rPr>
              <a:t>: [</a:t>
            </a:r>
            <a:r>
              <a:rPr lang="en-US" altLang="ko-KR" sz="1000" b="0" i="0" u="none" strike="noStrike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+mn-ea"/>
              </a:rPr>
              <a:t>LMWorkOrderMaster</a:t>
            </a:r>
            <a:r>
              <a:rPr lang="en-US" altLang="ko-KR" sz="10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+mn-ea"/>
              </a:rPr>
              <a:t>]</a:t>
            </a:r>
            <a:r>
              <a:rPr lang="en-US" altLang="ko-KR" sz="1000" b="0" i="0" u="none" strike="noStrike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+mn-ea"/>
              </a:rPr>
              <a:t>CoatingYN</a:t>
            </a:r>
            <a:r>
              <a:rPr lang="en-US" altLang="ko-KR" sz="10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+mn-ea"/>
              </a:rPr>
              <a:t> 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맑은 고딕" panose="020B0503020000020004" pitchFamily="50" charset="-127"/>
              </a:rPr>
              <a:t>         </a:t>
            </a:r>
            <a:r>
              <a:rPr lang="en-US" altLang="ko-KR" sz="10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+mn-ea"/>
              </a:rPr>
              <a:t>+ [</a:t>
            </a:r>
            <a:r>
              <a:rPr lang="en-US" altLang="ko-KR" sz="1000" b="0" i="0" u="none" strike="noStrike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+mn-ea"/>
              </a:rPr>
              <a:t>LMWorkOrderMaster</a:t>
            </a:r>
            <a:r>
              <a:rPr lang="en-US" altLang="ko-KR" sz="10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+mn-ea"/>
              </a:rPr>
              <a:t>]</a:t>
            </a:r>
            <a:r>
              <a:rPr lang="en-US" altLang="ko-KR" sz="1000" b="0" i="0" u="none" strike="noStrike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+mn-ea"/>
              </a:rPr>
              <a:t>EdgeType</a:t>
            </a:r>
            <a:endParaRPr lang="en-US" altLang="ko-KR" sz="1000" b="0" i="0" u="none" strike="noStrike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+mn-ea"/>
            </a:endParaRPr>
          </a:p>
          <a:p>
            <a:r>
              <a:rPr lang="ko-KR" altLang="en-US" sz="1000" dirty="0"/>
              <a:t>책임검사 </a:t>
            </a:r>
            <a:r>
              <a:rPr lang="en-US" altLang="ko-KR" sz="1000" dirty="0"/>
              <a:t>: </a:t>
            </a:r>
            <a:r>
              <a:rPr lang="ko-KR" altLang="en-US" sz="1000" dirty="0"/>
              <a:t>로그인 사용자명 </a:t>
            </a:r>
            <a:r>
              <a:rPr lang="en-US" altLang="ko-KR" sz="1000" dirty="0"/>
              <a:t>+ </a:t>
            </a:r>
            <a:r>
              <a:rPr lang="en-US" altLang="ko-KR" sz="10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+mn-ea"/>
              </a:rPr>
              <a:t>[</a:t>
            </a:r>
            <a:r>
              <a:rPr lang="en-US" altLang="ko-KR" sz="1000" b="0" i="0" u="none" strike="noStrike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+mn-ea"/>
              </a:rPr>
              <a:t>LMWorkOrderMaster</a:t>
            </a:r>
            <a:r>
              <a:rPr lang="en-US" altLang="ko-KR" sz="10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+mn-ea"/>
              </a:rPr>
              <a:t>]</a:t>
            </a:r>
            <a:r>
              <a:rPr lang="en-US" altLang="ko-KR" sz="1000" dirty="0" err="1"/>
              <a:t>MarkingKind</a:t>
            </a:r>
            <a:endParaRPr lang="en-US" altLang="ko-KR" sz="1000" dirty="0"/>
          </a:p>
          <a:p>
            <a:r>
              <a:rPr lang="ko-KR" altLang="en-US" sz="1000" dirty="0"/>
              <a:t>주문처</a:t>
            </a:r>
            <a:r>
              <a:rPr lang="en-US" altLang="ko-KR" sz="1000" dirty="0"/>
              <a:t> : [</a:t>
            </a:r>
            <a:r>
              <a:rPr lang="en-US" altLang="ko-KR" sz="1000" dirty="0" err="1"/>
              <a:t>UMWorkOrderMaster</a:t>
            </a:r>
            <a:r>
              <a:rPr lang="en-US" altLang="ko-KR" sz="1000" dirty="0"/>
              <a:t>]BPNM</a:t>
            </a:r>
          </a:p>
          <a:p>
            <a:r>
              <a:rPr lang="en-US" altLang="ko-KR" sz="1000" dirty="0"/>
              <a:t>HEAT NO. : </a:t>
            </a:r>
          </a:p>
        </p:txBody>
      </p:sp>
      <p:pic>
        <p:nvPicPr>
          <p:cNvPr id="4" name="그림 3" descr="텍스트이(가) 표시된 사진">
            <a:extLst>
              <a:ext uri="{FF2B5EF4-FFF2-40B4-BE49-F238E27FC236}">
                <a16:creationId xmlns:a16="http://schemas.microsoft.com/office/drawing/2014/main" id="{D8AB0E8D-BADF-36F6-5306-01B6196FDD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130" y="1751403"/>
            <a:ext cx="3498913" cy="3902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136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TM02900688[[fn=패싯]]</Template>
  <TotalTime>19390</TotalTime>
  <Words>227</Words>
  <Application>Microsoft Office PowerPoint</Application>
  <PresentationFormat>A4 용지(210x297mm)</PresentationFormat>
  <Paragraphs>35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HY헤드라인M</vt:lpstr>
      <vt:lpstr>굴림</vt:lpstr>
      <vt:lpstr>맑은 고딕</vt:lpstr>
      <vt:lpstr>Arial</vt:lpstr>
      <vt:lpstr>Office 테마</vt:lpstr>
      <vt:lpstr>PowerPoint 프레젠테이션</vt:lpstr>
    </vt:vector>
  </TitlesOfParts>
  <Company>tgs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choin</dc:creator>
  <cp:lastModifiedBy>허정민</cp:lastModifiedBy>
  <cp:revision>431</cp:revision>
  <cp:lastPrinted>2014-11-18T09:26:01Z</cp:lastPrinted>
  <dcterms:created xsi:type="dcterms:W3CDTF">2004-11-23T11:19:37Z</dcterms:created>
  <dcterms:modified xsi:type="dcterms:W3CDTF">2022-11-11T10:34:01Z</dcterms:modified>
</cp:coreProperties>
</file>