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56" r:id="rId2"/>
    <p:sldId id="351" r:id="rId3"/>
    <p:sldId id="354" r:id="rId4"/>
    <p:sldId id="355" r:id="rId5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56"/>
            <p14:sldId id="35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765" autoAdjust="0"/>
  </p:normalViewPr>
  <p:slideViewPr>
    <p:cSldViewPr>
      <p:cViewPr varScale="1">
        <p:scale>
          <a:sx n="107" d="100"/>
          <a:sy n="107" d="100"/>
        </p:scale>
        <p:origin x="1884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894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6305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8172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438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캐나다향 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번들단위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1/2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3B479-29F5-2375-15ED-87F9CBB9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2" y="1736880"/>
            <a:ext cx="3617651" cy="389328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731FF2-C49B-271B-1725-CA4DCBF8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56871"/>
              </p:ext>
            </p:extLst>
          </p:nvPr>
        </p:nvGraphicFramePr>
        <p:xfrm>
          <a:off x="4160912" y="1862286"/>
          <a:ext cx="5205598" cy="3133427"/>
        </p:xfrm>
        <a:graphic>
          <a:graphicData uri="http://schemas.openxmlformats.org/drawingml/2006/table">
            <a:tbl>
              <a:tblPr/>
              <a:tblGrid>
                <a:gridCol w="980764">
                  <a:extLst>
                    <a:ext uri="{9D8B030D-6E8A-4147-A177-3AD203B41FA5}">
                      <a16:colId xmlns:a16="http://schemas.microsoft.com/office/drawing/2014/main" val="3794673602"/>
                    </a:ext>
                  </a:extLst>
                </a:gridCol>
                <a:gridCol w="4224834">
                  <a:extLst>
                    <a:ext uri="{9D8B030D-6E8A-4147-A177-3AD203B41FA5}">
                      <a16:colId xmlns:a16="http://schemas.microsoft.com/office/drawing/2014/main" val="1031275512"/>
                    </a:ext>
                  </a:extLst>
                </a:gridCol>
              </a:tblGrid>
              <a:tr h="284857"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위에서부터 순서대로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82186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‘PO NO.’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002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38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570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30998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PCS/LIFT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PackingBundleQty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+ ‘PCS/LIFT’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33353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수주번호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TagSONo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0875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‘LOT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337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‘HEAT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6463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‘INSPECTOR : ‘ 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작업자의 영문명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4223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QR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BundleID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958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1D2FCD-17AF-3AF6-0EC5-EF060C8A83BC}"/>
              </a:ext>
            </a:extLst>
          </p:cNvPr>
          <p:cNvSpPr txBox="1"/>
          <p:nvPr/>
        </p:nvSpPr>
        <p:spPr>
          <a:xfrm>
            <a:off x="4304928" y="5146099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번들단위는</a:t>
            </a:r>
            <a:r>
              <a:rPr lang="ko-KR" altLang="en-US" dirty="0"/>
              <a:t> </a:t>
            </a:r>
            <a:r>
              <a:rPr lang="ko-KR" altLang="en-US" dirty="0" err="1"/>
              <a:t>번들번호</a:t>
            </a:r>
            <a:r>
              <a:rPr lang="ko-KR" altLang="en-US" dirty="0"/>
              <a:t> </a:t>
            </a:r>
            <a:r>
              <a:rPr lang="ko-KR" altLang="en-US" dirty="0" err="1"/>
              <a:t>출력안함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9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캐나다향 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번들단위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2/2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3B479-29F5-2375-15ED-87F9CBB9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2" y="1736880"/>
            <a:ext cx="3617651" cy="389328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731FF2-C49B-271B-1725-CA4DCBF8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74232"/>
              </p:ext>
            </p:extLst>
          </p:nvPr>
        </p:nvGraphicFramePr>
        <p:xfrm>
          <a:off x="4160912" y="2095773"/>
          <a:ext cx="5205598" cy="3133427"/>
        </p:xfrm>
        <a:graphic>
          <a:graphicData uri="http://schemas.openxmlformats.org/drawingml/2006/table">
            <a:tbl>
              <a:tblPr/>
              <a:tblGrid>
                <a:gridCol w="980764">
                  <a:extLst>
                    <a:ext uri="{9D8B030D-6E8A-4147-A177-3AD203B41FA5}">
                      <a16:colId xmlns:a16="http://schemas.microsoft.com/office/drawing/2014/main" val="3794673602"/>
                    </a:ext>
                  </a:extLst>
                </a:gridCol>
                <a:gridCol w="4224834">
                  <a:extLst>
                    <a:ext uri="{9D8B030D-6E8A-4147-A177-3AD203B41FA5}">
                      <a16:colId xmlns:a16="http://schemas.microsoft.com/office/drawing/2014/main" val="1031275512"/>
                    </a:ext>
                  </a:extLst>
                </a:gridCol>
              </a:tblGrid>
              <a:tr h="284857"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위에서부터 순서대로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82186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‘PO NO.’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002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38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570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30998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PCS/LIFT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PackingBundleQty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+ ‘PCS/LIFT’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33353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수주번호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TagSONo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0875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‘LOT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337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‘HEAT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6463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‘INSPECTOR : ‘ 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작업자의 영문명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4223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QR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‘SAME AS OPPOSITE’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1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캐나다향 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낱본단위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1/2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F19CC-515B-582E-6A1A-D18D3B0E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746552"/>
            <a:ext cx="3750840" cy="398670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4538A8-61B0-A3FB-1251-28E9A8BF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84744"/>
              </p:ext>
            </p:extLst>
          </p:nvPr>
        </p:nvGraphicFramePr>
        <p:xfrm>
          <a:off x="3989820" y="1746552"/>
          <a:ext cx="5745088" cy="3418284"/>
        </p:xfrm>
        <a:graphic>
          <a:graphicData uri="http://schemas.openxmlformats.org/drawingml/2006/table">
            <a:tbl>
              <a:tblPr/>
              <a:tblGrid>
                <a:gridCol w="1082407">
                  <a:extLst>
                    <a:ext uri="{9D8B030D-6E8A-4147-A177-3AD203B41FA5}">
                      <a16:colId xmlns:a16="http://schemas.microsoft.com/office/drawing/2014/main" val="3794673602"/>
                    </a:ext>
                  </a:extLst>
                </a:gridCol>
                <a:gridCol w="4662681">
                  <a:extLst>
                    <a:ext uri="{9D8B030D-6E8A-4147-A177-3AD203B41FA5}">
                      <a16:colId xmlns:a16="http://schemas.microsoft.com/office/drawing/2014/main" val="1031275512"/>
                    </a:ext>
                  </a:extLst>
                </a:gridCol>
              </a:tblGrid>
              <a:tr h="284857"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위에서부터 순서대로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82186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‘PO NO.’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002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38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570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30998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PCS/LIFT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PackingBundleQty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+ ‘PCS/LIFT’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33353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수주번호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TagSONo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0875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‘LOT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337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‘HEAT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6463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3932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‘INSPECTOR : ‘ 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작업자의 영문명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4223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QR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PipeNo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캐나다향 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낱본단위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2/2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4538A8-61B0-A3FB-1251-28E9A8BF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36874"/>
              </p:ext>
            </p:extLst>
          </p:nvPr>
        </p:nvGraphicFramePr>
        <p:xfrm>
          <a:off x="3989820" y="1746552"/>
          <a:ext cx="5745088" cy="3418284"/>
        </p:xfrm>
        <a:graphic>
          <a:graphicData uri="http://schemas.openxmlformats.org/drawingml/2006/table">
            <a:tbl>
              <a:tblPr/>
              <a:tblGrid>
                <a:gridCol w="1082407">
                  <a:extLst>
                    <a:ext uri="{9D8B030D-6E8A-4147-A177-3AD203B41FA5}">
                      <a16:colId xmlns:a16="http://schemas.microsoft.com/office/drawing/2014/main" val="3794673602"/>
                    </a:ext>
                  </a:extLst>
                </a:gridCol>
                <a:gridCol w="4662681">
                  <a:extLst>
                    <a:ext uri="{9D8B030D-6E8A-4147-A177-3AD203B41FA5}">
                      <a16:colId xmlns:a16="http://schemas.microsoft.com/office/drawing/2014/main" val="1031275512"/>
                    </a:ext>
                  </a:extLst>
                </a:gridCol>
              </a:tblGrid>
              <a:tr h="284857"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위에서부터 순서대로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82186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‘PO NO.’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002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3862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570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30998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PCS/LIFT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PackingBundleQty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+ ‘PCS/LIFT’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33353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marL="0" marR="0" lvl="0" indent="0" algn="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수주번호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TagSONo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08750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‘LOT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337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‘HEAT NO. : ‘ + 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6463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LMPackingOverseaTagPrint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3932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‘INSPECTOR : ‘ 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작업자의 영문명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4223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QR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‘SAME AS OPPOSITE’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9588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691A59B-F3DD-ECED-D027-8886899F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2" y="1736880"/>
            <a:ext cx="3701788" cy="4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19418</TotalTime>
  <Words>464</Words>
  <Application>Microsoft Office PowerPoint</Application>
  <PresentationFormat>A4 용지(210x297mm)</PresentationFormat>
  <Paragraphs>117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허정민</cp:lastModifiedBy>
  <cp:revision>437</cp:revision>
  <cp:lastPrinted>2014-11-18T09:26:01Z</cp:lastPrinted>
  <dcterms:created xsi:type="dcterms:W3CDTF">2004-11-23T11:19:37Z</dcterms:created>
  <dcterms:modified xsi:type="dcterms:W3CDTF">2022-11-28T11:21:50Z</dcterms:modified>
</cp:coreProperties>
</file>