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"/>
  </p:notesMasterIdLst>
  <p:handoutMasterIdLst>
    <p:handoutMasterId r:id="rId5"/>
  </p:handoutMasterIdLst>
  <p:sldIdLst>
    <p:sldId id="358" r:id="rId2"/>
    <p:sldId id="357" r:id="rId3"/>
  </p:sldIdLst>
  <p:sldSz cx="9906000" cy="6858000" type="A4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3504C6-ACC4-46B1-AF9B-42F2B7FD293D}">
          <p14:sldIdLst>
            <p14:sldId id="358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765" autoAdjust="0"/>
  </p:normalViewPr>
  <p:slideViewPr>
    <p:cSldViewPr>
      <p:cViewPr varScale="1">
        <p:scale>
          <a:sx n="104" d="100"/>
          <a:sy n="104" d="100"/>
        </p:scale>
        <p:origin x="1980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37688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0E4BC78-B293-4221-B0C8-8C2B2BC5F5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774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0038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9638"/>
            <a:ext cx="544195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10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610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98D4F44D-A71F-4D88-B18F-93C01F1319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784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8810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6305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ABBF-32AF-B975-E4DF-B2F184D45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D66A5-6457-E154-93EC-64F90E528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730EC-4068-738A-8EF8-0BCDF271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67FB7-D76C-757B-B23E-BC87A8EC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FB5EB-1823-F155-940B-D567BC5E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414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55022-CA26-5C2A-AE90-AC162DCD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EE4DD-44A7-3118-3BAC-A1FD0636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B5D65-17F1-510F-6160-90FEED56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4FAE4-403A-1B95-47D7-08045844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E2B3E-1C65-072A-A1D6-D1458533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705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3BFFC-921E-7FC7-577D-54C5E4345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5C0AE1-062F-FA22-8D85-15C7A16C4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26A9C-18EA-273E-7146-2ED9080B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35EE1-9EA9-59A7-0448-2D766BDB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A1CFA-55A3-A850-1B5C-E5365418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681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D3E3C-6C6C-9442-02E7-BFE5C61A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E36E6-C8A3-9A62-0562-7088F526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B3B12-4F08-8CDC-7BD1-72083A20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AE398-EE48-0366-C099-A39CBBD6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4A8C7-E668-B26E-3893-50C2AAC0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689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661E-51E3-6120-E584-B7E5E27C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254C4-D146-D4ED-6AE7-726FB36A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73F2D-1C5C-244E-DD91-ECED524D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9CD34-B5AF-4BA8-E390-1FE2436A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B7699-BF4F-12B1-068A-A6DAFDE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249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B147-80E6-7275-0774-4DD3F4A6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78F1D-9EE0-9771-724D-DD1ED5CA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9BF53-FE1C-91EC-1A5D-7EB58CF3C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BA3BA-006D-93A0-E774-A0041EE0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73019-05CE-7CF2-8BD9-33BC6B31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0E773-13DD-1733-C669-BF944056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809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5AD2A-7628-2869-B734-85802752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FBF72-103E-181D-B2D7-307358FF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7410C-3563-F45F-5B3E-93585001F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066234-CB9A-68C1-5363-D0C5CA4D0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427C8-90BE-E60A-13D5-29B4CE429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D242E3-1ADC-80D1-8AAC-1716DC37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8105E6-0095-8BE1-D097-B0AE8870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84C95D-1BF6-5B26-3C13-B16BC785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368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C3777-9A36-4F57-C77D-3F6D29C4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1FA36A-3230-1C26-822D-1AB7E6A3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821EC6-9126-262C-5316-2C07677E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43E2AF-F399-9301-C29E-BE6DED10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88896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33B877-B663-A065-7C9B-2B40228D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2CA90-B684-B99D-04B0-9EF03F77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02EB1-A693-73B9-204C-686290F7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C452-BC4D-B97C-8915-6EECCF3F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5824F-7FCC-D107-983B-544B2B58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6140B3-3914-579D-CF6C-B78FB5DD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56EC7-EC26-A45E-41C3-D3981AB7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653DD-A7CB-4446-A010-316570FD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DBC3F-FBA6-0151-0A8F-83C82F57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104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35F79-3CDE-4F71-BF13-7C9934EA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F17EB-C38F-52EE-FD9D-136AE4FE4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A91A36-7365-D61C-75ED-26F4CF4C8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12986-6897-62A2-987C-38BA1081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4151A-F265-7BCB-1DD1-B079947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4BEBD-EADE-7312-D1BF-68D860A2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147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7F6FD0-3429-9F53-A122-1CD7257B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D1055-15F6-EB98-72BC-A853EBB9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5B570-38E6-7409-3DCF-38331A5EE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B937-8D9F-4FFC-8617-9B7CDED758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200F3-1FFF-640C-ADE7-E99ECAF3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07BF6-E289-1BB7-31EF-ECFA61062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 descr="그레이바탕">
            <a:extLst>
              <a:ext uri="{FF2B5EF4-FFF2-40B4-BE49-F238E27FC236}">
                <a16:creationId xmlns:a16="http://schemas.microsoft.com/office/drawing/2014/main" id="{D6F0018D-9221-8578-76C3-7D58D968E2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0"/>
            <a:ext cx="9906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3AC0B438-FC95-A7BF-D4E8-73650D8153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30988"/>
            <a:ext cx="9906000" cy="238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altLang="ko-KR" sz="800" b="1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>
                <a:latin typeface="Arial" panose="020B0604020202020204" pitchFamily="34" charset="0"/>
              </a:rPr>
              <a:t>- </a:t>
            </a:r>
            <a:fld id="{2AEE006F-F0A6-451F-8D11-1B0CB3624001}" type="slidenum"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pPr algn="ctr" eaLnBrk="1" latinLnBrk="1" hangingPunct="1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>
                <a:latin typeface="Arial" panose="020B0604020202020204" pitchFamily="34" charset="0"/>
              </a:rPr>
              <a:t>-</a:t>
            </a:r>
            <a:endParaRPr lang="en-US" altLang="ko-KR" sz="10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4" descr="Bizentro.jpg">
            <a:extLst>
              <a:ext uri="{FF2B5EF4-FFF2-40B4-BE49-F238E27FC236}">
                <a16:creationId xmlns:a16="http://schemas.microsoft.com/office/drawing/2014/main" id="{46D93F5A-B48E-2DCF-5359-CBB53067B25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38" y="6600825"/>
            <a:ext cx="8699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Group 184">
            <a:extLst>
              <a:ext uri="{FF2B5EF4-FFF2-40B4-BE49-F238E27FC236}">
                <a16:creationId xmlns:a16="http://schemas.microsoft.com/office/drawing/2014/main" id="{B4A43DC4-D7FB-00EC-A388-607AF17B6EA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4208236"/>
              </p:ext>
            </p:extLst>
          </p:nvPr>
        </p:nvGraphicFramePr>
        <p:xfrm>
          <a:off x="81623" y="260350"/>
          <a:ext cx="9755188" cy="6192838"/>
        </p:xfrm>
        <a:graphic>
          <a:graphicData uri="http://schemas.openxmlformats.org/drawingml/2006/table">
            <a:tbl>
              <a:tblPr/>
              <a:tblGrid>
                <a:gridCol w="120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849">
                <a:tc gridSpan="8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프로그램사양서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(SPEC)</a:t>
                      </a:r>
                    </a:p>
                  </a:txBody>
                  <a:tcPr marL="72007" marR="72007" marT="72002" marB="720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07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시스템 명</a:t>
                      </a: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PROGRAM ID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 성 자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허정민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07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서브 시스템 명</a:t>
                      </a: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PROGRAM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명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 성 일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PAGE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175">
                <a:tc gridSpan="8">
                  <a:txBody>
                    <a:bodyPr/>
                    <a:lstStyle/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48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공정이동표 출력물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0B4CB-2027-8015-EBDB-2AA6A34104FF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07B39-ABF3-1770-33E8-643D0D16DC1A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D46B1-3B4C-3BF9-5204-99FD8EFE4BE4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2022.11.08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20E0C-4729-45EB-256A-DC2DC47E4189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프로젝트 바코드 라벨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D0D0A-7EE1-3B2A-8DDB-0D9C2AEED2A6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PS302O01</a:t>
            </a:r>
            <a:endParaRPr lang="ko-KR" altLang="en-US" sz="1100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B6CD0E9-40F0-AF0D-346B-EF49FBF6C6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697916"/>
            <a:ext cx="3305146" cy="46240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17158-D976-B3AF-E157-4D326EEB8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032" y="2006540"/>
            <a:ext cx="2736303" cy="4066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8ABE751-98BC-64D1-187F-A3D703E1DE8C}"/>
              </a:ext>
            </a:extLst>
          </p:cNvPr>
          <p:cNvSpPr/>
          <p:nvPr/>
        </p:nvSpPr>
        <p:spPr>
          <a:xfrm>
            <a:off x="3977281" y="3613904"/>
            <a:ext cx="86409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4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공정이동표 출력물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0B4CB-2027-8015-EBDB-2AA6A34104FF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07B39-ABF3-1770-33E8-643D0D16DC1A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D46B1-3B4C-3BF9-5204-99FD8EFE4BE4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2022.11.08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20E0C-4729-45EB-256A-DC2DC47E4189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프로젝트 바코드 라벨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D0D0A-7EE1-3B2A-8DDB-0D9C2AEED2A6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PS302O01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32881-7EE7-D795-86A6-EEE95FB6BCD8}"/>
              </a:ext>
            </a:extLst>
          </p:cNvPr>
          <p:cNvSpPr txBox="1"/>
          <p:nvPr/>
        </p:nvSpPr>
        <p:spPr>
          <a:xfrm>
            <a:off x="3944888" y="1736880"/>
            <a:ext cx="55783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</a:rPr>
              <a:t>라벨사이즈 </a:t>
            </a:r>
            <a:r>
              <a:rPr lang="en-US" altLang="ko-KR" sz="1400" dirty="0">
                <a:solidFill>
                  <a:srgbClr val="FF0000"/>
                </a:solidFill>
              </a:rPr>
              <a:t>: 15.0 * 10.0 cm</a:t>
            </a:r>
          </a:p>
          <a:p>
            <a:r>
              <a:rPr lang="ko-KR" altLang="en-US" sz="1000" dirty="0"/>
              <a:t>조관</a:t>
            </a:r>
            <a:r>
              <a:rPr lang="en-US" altLang="ko-KR" sz="1000" dirty="0"/>
              <a:t>LOT NO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LMLot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LotID</a:t>
            </a:r>
            <a:endParaRPr lang="ko-KR" altLang="en-US" sz="1000" b="1" i="0" u="none" strike="noStrike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ko-KR" altLang="en-US" sz="1000" dirty="0" err="1"/>
              <a:t>구입선</a:t>
            </a:r>
            <a:r>
              <a:rPr lang="ko-KR" altLang="en-US" sz="1000" dirty="0"/>
              <a:t> </a:t>
            </a:r>
            <a:r>
              <a:rPr lang="en-US" altLang="ko-KR" sz="1000" dirty="0"/>
              <a:t>: [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LMLot</a:t>
            </a:r>
            <a:r>
              <a:rPr lang="en-US" altLang="ko-KR" sz="1000" dirty="0"/>
              <a:t>]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Supplier</a:t>
            </a:r>
          </a:p>
          <a:p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재질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: 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LMProduct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]Material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외경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: 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LMProduct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Dia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         (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소수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1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자리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)</a:t>
            </a:r>
          </a:p>
          <a:p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두께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: 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LMProduct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]Thickness  (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소수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2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자리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)</a:t>
            </a:r>
          </a:p>
          <a:p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길이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: 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LMProduct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]Length      (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소수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3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자리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)</a:t>
            </a:r>
          </a:p>
          <a:p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HEAT NO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: 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LMLot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HeatNo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r>
              <a:rPr lang="en-US" altLang="ko-KR" sz="1000" dirty="0"/>
              <a:t>COIL NO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LMLot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CoilNo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r>
              <a:rPr lang="ko-KR" altLang="en-US" sz="1000" dirty="0" err="1"/>
              <a:t>관단</a:t>
            </a:r>
            <a:r>
              <a:rPr lang="ko-KR" altLang="en-US" sz="1000" dirty="0"/>
              <a:t> 날짜</a:t>
            </a:r>
            <a:r>
              <a:rPr lang="en-US" altLang="ko-KR" sz="1000" dirty="0"/>
              <a:t> : </a:t>
            </a:r>
            <a:r>
              <a:rPr lang="ko-KR" altLang="en-US" sz="1000" dirty="0"/>
              <a:t>다발</a:t>
            </a:r>
            <a:r>
              <a:rPr lang="en-US" altLang="ko-KR" sz="1000" dirty="0"/>
              <a:t>LOT </a:t>
            </a:r>
            <a:r>
              <a:rPr lang="ko-KR" altLang="en-US" sz="1000" dirty="0"/>
              <a:t>생성날짜</a:t>
            </a:r>
            <a:r>
              <a:rPr lang="en-US" altLang="ko-KR" sz="1000" dirty="0"/>
              <a:t>(</a:t>
            </a:r>
            <a:r>
              <a:rPr lang="ko-KR" altLang="en-US" sz="1000" dirty="0"/>
              <a:t>월</a:t>
            </a:r>
            <a:r>
              <a:rPr lang="en-US" altLang="ko-KR" sz="1000" dirty="0"/>
              <a:t>/</a:t>
            </a:r>
            <a:r>
              <a:rPr lang="ko-KR" altLang="en-US" sz="1000" dirty="0"/>
              <a:t>일</a:t>
            </a:r>
            <a:r>
              <a:rPr lang="en-US" altLang="ko-KR" sz="1000" dirty="0"/>
              <a:t>) </a:t>
            </a:r>
          </a:p>
          <a:p>
            <a:r>
              <a:rPr lang="ko-KR" altLang="en-US" sz="1000" dirty="0" err="1"/>
              <a:t>관단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본수</a:t>
            </a:r>
            <a:r>
              <a:rPr lang="en-US" altLang="ko-KR" sz="1000" dirty="0"/>
              <a:t> :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UMLot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CurrentQty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※QR :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UMLot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LotID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※QR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코드 내용 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: LOTNO</a:t>
            </a:r>
          </a:p>
          <a:p>
            <a:endParaRPr lang="en-US" altLang="ko-KR" sz="1000" dirty="0"/>
          </a:p>
          <a:p>
            <a:r>
              <a:rPr lang="en-US" altLang="ko-KR" sz="1000" dirty="0"/>
              <a:t>※ </a:t>
            </a:r>
            <a:r>
              <a:rPr lang="ko-KR" altLang="en-US" sz="1000" dirty="0"/>
              <a:t>노란색 영역은 </a:t>
            </a:r>
            <a:r>
              <a:rPr lang="ko-KR" altLang="en-US" sz="1000" dirty="0" err="1"/>
              <a:t>출력시</a:t>
            </a:r>
            <a:r>
              <a:rPr lang="ko-KR" altLang="en-US" sz="1000" dirty="0"/>
              <a:t> 전산에서 해당정보를 가져와서 표시해야 하는 항목들</a:t>
            </a:r>
            <a:endParaRPr lang="en-US" altLang="ko-KR" sz="1000" dirty="0"/>
          </a:p>
          <a:p>
            <a:r>
              <a:rPr lang="en-US" altLang="ko-KR" sz="1000" dirty="0"/>
              <a:t>※ </a:t>
            </a:r>
            <a:r>
              <a:rPr lang="en-US" altLang="ko-KR" sz="1000" dirty="0" err="1"/>
              <a:t>HeatNo</a:t>
            </a:r>
            <a:r>
              <a:rPr lang="en-US" altLang="ko-KR" sz="1000" dirty="0"/>
              <a:t> </a:t>
            </a:r>
            <a:r>
              <a:rPr lang="ko-KR" altLang="en-US" sz="1000" dirty="0"/>
              <a:t>및 </a:t>
            </a:r>
            <a:r>
              <a:rPr lang="en-US" altLang="ko-KR" sz="1000" dirty="0" err="1"/>
              <a:t>CoilNo</a:t>
            </a:r>
            <a:r>
              <a:rPr lang="ko-KR" altLang="en-US" sz="1000" dirty="0"/>
              <a:t>는 복수개가 존재하는 경우 첫번째 정보만 표시하고 </a:t>
            </a:r>
            <a:r>
              <a:rPr lang="en-US" altLang="ko-KR" sz="1000" dirty="0"/>
              <a:t>‘</a:t>
            </a:r>
            <a:r>
              <a:rPr lang="ko-KR" altLang="en-US" sz="1000" dirty="0"/>
              <a:t>외</a:t>
            </a:r>
            <a:r>
              <a:rPr lang="en-US" altLang="ko-KR" sz="1000" dirty="0"/>
              <a:t>’</a:t>
            </a:r>
            <a:r>
              <a:rPr lang="ko-KR" altLang="en-US" sz="1000" dirty="0"/>
              <a:t>로 처리</a:t>
            </a:r>
            <a:endParaRPr lang="en-US" altLang="ko-KR" sz="1000" dirty="0"/>
          </a:p>
          <a:p>
            <a:r>
              <a:rPr lang="en-US" altLang="ko-KR" sz="1000" dirty="0"/>
              <a:t>※ </a:t>
            </a:r>
            <a:r>
              <a:rPr lang="ko-KR" altLang="en-US" sz="1000" dirty="0" err="1"/>
              <a:t>관단</a:t>
            </a:r>
            <a:r>
              <a:rPr lang="ko-KR" altLang="en-US" sz="1000" dirty="0"/>
              <a:t> 및 이관동에서 </a:t>
            </a:r>
            <a:r>
              <a:rPr lang="ko-KR" altLang="en-US" sz="1000" dirty="0" err="1"/>
              <a:t>발행후</a:t>
            </a:r>
            <a:r>
              <a:rPr lang="ko-KR" altLang="en-US" sz="1000" dirty="0"/>
              <a:t> 부터는 각 공정에서 필요시 수기로 기록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-----------------------------------------------------------------------------------------------------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E17158-D976-B3AF-E157-4D326EEB8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0" y="1736879"/>
            <a:ext cx="3034074" cy="45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1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19642</TotalTime>
  <Words>169</Words>
  <Application>Microsoft Office PowerPoint</Application>
  <PresentationFormat>A4 용지(210x297mm)</PresentationFormat>
  <Paragraphs>34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HY헤드라인M</vt:lpstr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>tgs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choin</dc:creator>
  <cp:lastModifiedBy>허정민</cp:lastModifiedBy>
  <cp:revision>438</cp:revision>
  <cp:lastPrinted>2014-11-18T09:26:01Z</cp:lastPrinted>
  <dcterms:created xsi:type="dcterms:W3CDTF">2004-11-23T11:19:37Z</dcterms:created>
  <dcterms:modified xsi:type="dcterms:W3CDTF">2022-11-29T05:33:28Z</dcterms:modified>
</cp:coreProperties>
</file>