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8" r:id="rId10"/>
    <p:sldId id="261" r:id="rId11"/>
    <p:sldId id="267" r:id="rId12"/>
    <p:sldId id="269" r:id="rId13"/>
    <p:sldId id="270" r:id="rId14"/>
    <p:sldId id="260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>
        <p:scale>
          <a:sx n="125" d="100"/>
          <a:sy n="125" d="100"/>
        </p:scale>
        <p:origin x="318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888" y="2967335"/>
            <a:ext cx="11056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3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vs </a:t>
            </a:r>
            <a:r>
              <a:rPr lang="ko-KR" altLang="en-US" sz="6600" b="1" dirty="0" err="1" smtClean="0">
                <a:solidFill>
                  <a:srgbClr val="FFC000"/>
                </a:solidFill>
              </a:rPr>
              <a:t>오버라이딩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782" y="2047874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(Overloading)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7399" y="2047874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오버라이딩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(Overriding)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43365"/>
              </p:ext>
            </p:extLst>
          </p:nvPr>
        </p:nvGraphicFramePr>
        <p:xfrm>
          <a:off x="1480859" y="2796116"/>
          <a:ext cx="2530476" cy="231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행동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매개변수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다름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클래스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동일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88862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51974"/>
              </p:ext>
            </p:extLst>
          </p:nvPr>
        </p:nvGraphicFramePr>
        <p:xfrm>
          <a:off x="7248578" y="2796116"/>
          <a:ext cx="3710128" cy="2377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64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855064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행동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같아도 되고 </a:t>
                      </a:r>
                      <a:endParaRPr lang="en-US" altLang="ko-KR" b="1" dirty="0" smtClean="0">
                        <a:solidFill>
                          <a:srgbClr val="FF505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달라도 됨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클래스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C000"/>
                          </a:solidFill>
                        </a:rPr>
                        <a:t>상속 관계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32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416" y="1106178"/>
            <a:ext cx="557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(Overloading)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90" y="2483894"/>
            <a:ext cx="10028018" cy="25941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4662" y="2081835"/>
            <a:ext cx="10822675" cy="33982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9756" y="969701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오버라이딩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(Overriding)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04706" y="1879117"/>
            <a:ext cx="6182588" cy="4191585"/>
            <a:chOff x="3004706" y="1879117"/>
            <a:chExt cx="6182588" cy="41915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06" y="1879117"/>
              <a:ext cx="6182588" cy="419158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644674" y="3072339"/>
              <a:ext cx="1931386" cy="30332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44674" y="4542904"/>
              <a:ext cx="1931386" cy="303321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36620" y="3967421"/>
            <a:ext cx="549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상속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rgbClr val="FF5050"/>
                </a:solidFill>
              </a:rPr>
              <a:t>행동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의미 같음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6620" y="5615023"/>
            <a:ext cx="549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상속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rgbClr val="FF5050"/>
                </a:solidFill>
              </a:rPr>
              <a:t>행동 다름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같음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의미 같음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4150" y="3334135"/>
            <a:ext cx="1021080" cy="204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14150" y="4808248"/>
            <a:ext cx="1021080" cy="204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7" y="2967335"/>
            <a:ext cx="3272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4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추상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1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400" y="2967335"/>
            <a:ext cx="5811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5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인터페이스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961" y="2967335"/>
            <a:ext cx="6276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접근 지시자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232" y="3840005"/>
            <a:ext cx="897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Package(folder)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2236" y="2485339"/>
            <a:ext cx="1109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상속</a:t>
            </a:r>
            <a:r>
              <a:rPr lang="ko-KR" altLang="en-US" sz="2400" dirty="0" smtClean="0"/>
              <a:t> 관계에 있거나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45786" y="113067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모두</a:t>
            </a:r>
            <a:r>
              <a:rPr lang="ko-KR" altLang="en-US" sz="2400" dirty="0" smtClean="0"/>
              <a:t> 접근 가능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8125" y="5194673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같은 클래스 </a:t>
            </a:r>
            <a:r>
              <a:rPr lang="ko-KR" altLang="en-US" sz="2400" dirty="0" smtClean="0"/>
              <a:t>외 모두 접근 불가능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4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58" y="29602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986" y="3878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3912" y="480753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08953" y="207015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endParaRPr lang="ko-KR" altLang="en-US" sz="2400" dirty="0"/>
          </a:p>
        </p:txBody>
      </p:sp>
      <p:sp>
        <p:nvSpPr>
          <p:cNvPr id="6" name="이등변 삼각형 5"/>
          <p:cNvSpPr/>
          <p:nvPr/>
        </p:nvSpPr>
        <p:spPr>
          <a:xfrm>
            <a:off x="3378934" y="1028217"/>
            <a:ext cx="5418034" cy="444381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33473" y="2734654"/>
            <a:ext cx="2102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3100" y="3647567"/>
            <a:ext cx="3208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922520" y="4604696"/>
            <a:ext cx="4341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5" y="2967335"/>
            <a:ext cx="3272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2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상속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21394" y="1884844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05558" y="364375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84646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98309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5432" y="363332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LivingRoom.java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>
            <a:stCxn id="3" idx="0"/>
          </p:cNvCxnSpPr>
          <p:nvPr/>
        </p:nvCxnSpPr>
        <p:spPr>
          <a:xfrm flipH="1" flipV="1">
            <a:off x="8760944" y="2440898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8061757" y="2464928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6196915" y="2464928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504038" y="2464928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53" y="209559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Parent Class</a:t>
            </a:r>
          </a:p>
          <a:p>
            <a:r>
              <a:rPr lang="en-US" altLang="ko-KR" b="1" dirty="0" smtClean="0"/>
              <a:t>= Super Class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471" y="382004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Child Class</a:t>
            </a:r>
          </a:p>
          <a:p>
            <a:r>
              <a:rPr lang="en-US" altLang="ko-KR" b="1" dirty="0" smtClean="0"/>
              <a:t>= sub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04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114" y="419100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 받을 클래스 </a:t>
            </a:r>
            <a:r>
              <a:rPr lang="en-US" altLang="ko-KR" b="1" dirty="0" smtClean="0">
                <a:solidFill>
                  <a:srgbClr val="FFC000"/>
                </a:solidFill>
              </a:rPr>
              <a:t>extends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할 클래스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5" y="2338776"/>
            <a:ext cx="5705845" cy="2180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5" y="1480840"/>
            <a:ext cx="4119829" cy="4592428"/>
          </a:xfrm>
          <a:prstGeom prst="rect">
            <a:avLst/>
          </a:prstGeom>
        </p:spPr>
      </p:pic>
      <p:sp>
        <p:nvSpPr>
          <p:cNvPr id="14" name="등호 13"/>
          <p:cNvSpPr/>
          <p:nvPr/>
        </p:nvSpPr>
        <p:spPr>
          <a:xfrm>
            <a:off x="6445910" y="3429000"/>
            <a:ext cx="923925" cy="381000"/>
          </a:xfrm>
          <a:prstGeom prst="mathEqual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43213" y="1914525"/>
            <a:ext cx="6505574" cy="3189506"/>
            <a:chOff x="3305176" y="1914525"/>
            <a:chExt cx="6505574" cy="3189506"/>
          </a:xfrm>
        </p:grpSpPr>
        <p:sp>
          <p:nvSpPr>
            <p:cNvPr id="2" name="TextBox 1"/>
            <p:cNvSpPr txBox="1"/>
            <p:nvPr/>
          </p:nvSpPr>
          <p:spPr>
            <a:xfrm>
              <a:off x="3305176" y="1914525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this.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05176" y="4457700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super.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57850" y="2053024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지금 현재 있는 클래스를 의미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7850" y="459619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상속받는 부모 클래스를 의미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47787" y="2238375"/>
            <a:ext cx="9496426" cy="2891895"/>
            <a:chOff x="1100138" y="1914525"/>
            <a:chExt cx="8710614" cy="2891895"/>
          </a:xfrm>
        </p:grpSpPr>
        <p:sp>
          <p:nvSpPr>
            <p:cNvPr id="2" name="TextBox 1"/>
            <p:cNvSpPr txBox="1"/>
            <p:nvPr/>
          </p:nvSpPr>
          <p:spPr>
            <a:xfrm>
              <a:off x="1100138" y="1914525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upcasting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0138" y="3790950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downcasting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56712" y="2053024"/>
              <a:ext cx="5554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FF5050"/>
                  </a:solidFill>
                </a:rPr>
                <a:t>캐스팅 과정</a:t>
              </a:r>
              <a:r>
                <a:rPr lang="en-US" altLang="ko-KR" b="1" dirty="0" smtClean="0">
                  <a:solidFill>
                    <a:srgbClr val="FF505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생략 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41428" y="3929449"/>
              <a:ext cx="4669324" cy="87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5050"/>
                  </a:solidFill>
                </a:rPr>
                <a:t>캐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스팅 과정 생략 불가능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176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객체 이론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129</cp:revision>
  <dcterms:created xsi:type="dcterms:W3CDTF">2022-05-12T09:31:59Z</dcterms:created>
  <dcterms:modified xsi:type="dcterms:W3CDTF">2022-05-13T06:46:23Z</dcterms:modified>
</cp:coreProperties>
</file>