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7961" y="2967335"/>
            <a:ext cx="62760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1.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접근 지시자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9975" y="2967335"/>
            <a:ext cx="3272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2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상속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9976" y="2967335"/>
            <a:ext cx="3272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3</a:t>
            </a:r>
            <a:r>
              <a:rPr lang="en-US" altLang="ko-KR" sz="6600" b="1" smtClean="0">
                <a:solidFill>
                  <a:srgbClr val="FFC000"/>
                </a:solidFill>
              </a:rPr>
              <a:t>. </a:t>
            </a:r>
            <a:r>
              <a:rPr lang="ko-KR" altLang="en-US" sz="6600" b="1" smtClean="0">
                <a:solidFill>
                  <a:srgbClr val="FFC000"/>
                </a:solidFill>
              </a:rPr>
              <a:t>추상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1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0400" y="2967335"/>
            <a:ext cx="5811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4.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인터페이스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객체 이론 정리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91</cp:revision>
  <dcterms:created xsi:type="dcterms:W3CDTF">2022-05-12T09:31:59Z</dcterms:created>
  <dcterms:modified xsi:type="dcterms:W3CDTF">2022-05-13T04:21:02Z</dcterms:modified>
</cp:coreProperties>
</file>