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85" r:id="rId3"/>
    <p:sldId id="257" r:id="rId4"/>
    <p:sldId id="271" r:id="rId5"/>
    <p:sldId id="272" r:id="rId6"/>
    <p:sldId id="270" r:id="rId7"/>
    <p:sldId id="276" r:id="rId8"/>
    <p:sldId id="277" r:id="rId9"/>
    <p:sldId id="287" r:id="rId10"/>
    <p:sldId id="280" r:id="rId11"/>
    <p:sldId id="281" r:id="rId12"/>
    <p:sldId id="282" r:id="rId13"/>
    <p:sldId id="283" r:id="rId14"/>
    <p:sldId id="284" r:id="rId15"/>
    <p:sldId id="288" r:id="rId16"/>
    <p:sldId id="291" r:id="rId17"/>
    <p:sldId id="290" r:id="rId18"/>
    <p:sldId id="293" r:id="rId19"/>
    <p:sldId id="294" r:id="rId20"/>
    <p:sldId id="295" r:id="rId21"/>
    <p:sldId id="296" r:id="rId22"/>
    <p:sldId id="297" r:id="rId23"/>
    <p:sldId id="298" r:id="rId24"/>
    <p:sldId id="269"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1pPr>
    <a:lvl2pPr marL="0" marR="0" indent="4572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2pPr>
    <a:lvl3pPr marL="0" marR="0" indent="9144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3pPr>
    <a:lvl4pPr marL="0" marR="0" indent="13716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4pPr>
    <a:lvl5pPr marL="0" marR="0" indent="18288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5pPr>
    <a:lvl6pPr marL="0" marR="0" indent="22860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6pPr>
    <a:lvl7pPr marL="0" marR="0" indent="27432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7pPr>
    <a:lvl8pPr marL="0" marR="0" indent="32004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8pPr>
    <a:lvl9pPr marL="0" marR="0" indent="365760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7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Lato Bold"/>
          <a:ea typeface="Lato Bold"/>
          <a:cs typeface="Lato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Lato Regular"/>
          <a:ea typeface="Lato Regular"/>
          <a:cs typeface="Lato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Lato Bold"/>
          <a:ea typeface="Lato Bold"/>
          <a:cs typeface="Lato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Lato Regular"/>
          <a:ea typeface="Lato Regular"/>
          <a:cs typeface="Lato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Lato Regular"/>
          <a:ea typeface="Lato Regular"/>
          <a:cs typeface="Lato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n" i="off">
        <a:font>
          <a:latin typeface="Lato Bold"/>
          <a:ea typeface="Lato Bold"/>
          <a:cs typeface="Lato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Lato Regular"/>
          <a:ea typeface="Lato Regular"/>
          <a:cs typeface="Lato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Lato Bold"/>
          <a:ea typeface="Lato Bold"/>
          <a:cs typeface="Lato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Lato Regular"/>
          <a:ea typeface="Lato Regular"/>
          <a:cs typeface="Lato Regular"/>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
          <a:latin typeface="Lato Bold"/>
          <a:ea typeface="Lato Bold"/>
          <a:cs typeface="Lato Bold"/>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Lato Bold"/>
          <a:ea typeface="Lato Bold"/>
          <a:cs typeface="Lato Bold"/>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Lato Bold"/>
          <a:ea typeface="Lato Bold"/>
          <a:cs typeface="Lato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Lato Regular"/>
          <a:ea typeface="Lato Regular"/>
          <a:cs typeface="Lat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
          <a:latin typeface="Lato Bold"/>
          <a:ea typeface="Lato Bold"/>
          <a:cs typeface="Lato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Lato Bold"/>
          <a:ea typeface="Lato Bold"/>
          <a:cs typeface="Lato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테마 스타일 2 - 강조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테마 스타일 2 - 강조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6391" autoAdjust="0"/>
  </p:normalViewPr>
  <p:slideViewPr>
    <p:cSldViewPr snapToGrid="0">
      <p:cViewPr varScale="1">
        <p:scale>
          <a:sx n="56" d="100"/>
          <a:sy n="56" d="100"/>
        </p:scale>
        <p:origin x="654"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Lato Regular"/>
        <a:ea typeface="Lato Regular"/>
        <a:cs typeface="Lato Regular"/>
        <a:sym typeface="Lato Regular"/>
      </a:defRPr>
    </a:lvl1pPr>
    <a:lvl2pPr indent="228600" defTabSz="457200" latinLnBrk="0">
      <a:lnSpc>
        <a:spcPct val="117999"/>
      </a:lnSpc>
      <a:defRPr sz="2200">
        <a:latin typeface="Lato Regular"/>
        <a:ea typeface="Lato Regular"/>
        <a:cs typeface="Lato Regular"/>
        <a:sym typeface="Lato Regular"/>
      </a:defRPr>
    </a:lvl2pPr>
    <a:lvl3pPr indent="457200" defTabSz="457200" latinLnBrk="0">
      <a:lnSpc>
        <a:spcPct val="117999"/>
      </a:lnSpc>
      <a:defRPr sz="2200">
        <a:latin typeface="Lato Regular"/>
        <a:ea typeface="Lato Regular"/>
        <a:cs typeface="Lato Regular"/>
        <a:sym typeface="Lato Regular"/>
      </a:defRPr>
    </a:lvl3pPr>
    <a:lvl4pPr indent="685800" defTabSz="457200" latinLnBrk="0">
      <a:lnSpc>
        <a:spcPct val="117999"/>
      </a:lnSpc>
      <a:defRPr sz="2200">
        <a:latin typeface="Lato Regular"/>
        <a:ea typeface="Lato Regular"/>
        <a:cs typeface="Lato Regular"/>
        <a:sym typeface="Lato Regular"/>
      </a:defRPr>
    </a:lvl4pPr>
    <a:lvl5pPr indent="914400" defTabSz="457200" latinLnBrk="0">
      <a:lnSpc>
        <a:spcPct val="117999"/>
      </a:lnSpc>
      <a:defRPr sz="2200">
        <a:latin typeface="Lato Regular"/>
        <a:ea typeface="Lato Regular"/>
        <a:cs typeface="Lato Regular"/>
        <a:sym typeface="Lato Regular"/>
      </a:defRPr>
    </a:lvl5pPr>
    <a:lvl6pPr indent="1143000" defTabSz="457200" latinLnBrk="0">
      <a:lnSpc>
        <a:spcPct val="117999"/>
      </a:lnSpc>
      <a:defRPr sz="2200">
        <a:latin typeface="Lato Regular"/>
        <a:ea typeface="Lato Regular"/>
        <a:cs typeface="Lato Regular"/>
        <a:sym typeface="Lato Regular"/>
      </a:defRPr>
    </a:lvl6pPr>
    <a:lvl7pPr indent="1371600" defTabSz="457200" latinLnBrk="0">
      <a:lnSpc>
        <a:spcPct val="117999"/>
      </a:lnSpc>
      <a:defRPr sz="2200">
        <a:latin typeface="Lato Regular"/>
        <a:ea typeface="Lato Regular"/>
        <a:cs typeface="Lato Regular"/>
        <a:sym typeface="Lato Regular"/>
      </a:defRPr>
    </a:lvl7pPr>
    <a:lvl8pPr indent="1600200" defTabSz="457200" latinLnBrk="0">
      <a:lnSpc>
        <a:spcPct val="117999"/>
      </a:lnSpc>
      <a:defRPr sz="2200">
        <a:latin typeface="Lato Regular"/>
        <a:ea typeface="Lato Regular"/>
        <a:cs typeface="Lato Regular"/>
        <a:sym typeface="Lato Regular"/>
      </a:defRPr>
    </a:lvl8pPr>
    <a:lvl9pPr indent="1828800" defTabSz="457200" latinLnBrk="0">
      <a:lnSpc>
        <a:spcPct val="117999"/>
      </a:lnSpc>
      <a:defRPr sz="2200">
        <a:latin typeface="Lato Regular"/>
        <a:ea typeface="Lato Regular"/>
        <a:cs typeface="Lato Regular"/>
        <a:sym typeface="Lato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475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gram">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prstGeom prst="rect">
            <a:avLst/>
          </a:prstGeom>
        </p:spPr>
        <p:txBody>
          <a:bodyPr/>
          <a:lstStyle/>
          <a:p>
            <a:r>
              <a:rPr dirty="0"/>
              <a:t>Presentation Title</a:t>
            </a:r>
          </a:p>
        </p:txBody>
      </p:sp>
      <p:sp>
        <p:nvSpPr>
          <p:cNvPr id="12" name="Simple P."/>
          <p:cNvSpPr txBox="1">
            <a:spLocks noGrp="1"/>
          </p:cNvSpPr>
          <p:nvPr>
            <p:ph type="body" sz="quarter" idx="21"/>
          </p:nvPr>
        </p:nvSpPr>
        <p:spPr>
          <a:xfrm>
            <a:off x="1752600" y="2188477"/>
            <a:ext cx="2795944" cy="508001"/>
          </a:xfrm>
          <a:prstGeom prst="rect">
            <a:avLst/>
          </a:prstGeom>
        </p:spPr>
        <p:txBody>
          <a:bodyPr/>
          <a:lstStyle>
            <a:lvl1pPr>
              <a:lnSpc>
                <a:spcPct val="100000"/>
              </a:lnSpc>
              <a:defRPr sz="1900"/>
            </a:lvl1pPr>
          </a:lstStyle>
          <a:p>
            <a:r>
              <a:rPr dirty="0"/>
              <a:t>Simple P.</a:t>
            </a:r>
          </a:p>
        </p:txBody>
      </p:sp>
      <p:sp>
        <p:nvSpPr>
          <p:cNvPr id="13" name="Oct, 2022"/>
          <p:cNvSpPr txBox="1">
            <a:spLocks noGrp="1"/>
          </p:cNvSpPr>
          <p:nvPr>
            <p:ph type="body" sz="quarter" idx="22"/>
          </p:nvPr>
        </p:nvSpPr>
        <p:spPr>
          <a:xfrm>
            <a:off x="1752600" y="11314176"/>
            <a:ext cx="2795944" cy="508001"/>
          </a:xfrm>
          <a:prstGeom prst="rect">
            <a:avLst/>
          </a:prstGeom>
        </p:spPr>
        <p:txBody>
          <a:bodyPr/>
          <a:lstStyle>
            <a:lvl1pPr>
              <a:lnSpc>
                <a:spcPct val="100000"/>
              </a:lnSpc>
              <a:defRPr sz="1900"/>
            </a:lvl1pPr>
          </a:lstStyle>
          <a:p>
            <a:r>
              <a:rPr dirty="0"/>
              <a:t>Oct, 2022</a:t>
            </a:r>
          </a:p>
        </p:txBody>
      </p:sp>
      <p:sp>
        <p:nvSpPr>
          <p:cNvPr id="14" name="Simple Presentation"/>
          <p:cNvSpPr txBox="1">
            <a:spLocks noGrp="1"/>
          </p:cNvSpPr>
          <p:nvPr>
            <p:ph type="body" sz="quarter" idx="23"/>
          </p:nvPr>
        </p:nvSpPr>
        <p:spPr>
          <a:xfrm>
            <a:off x="19834353" y="2188477"/>
            <a:ext cx="2795945" cy="508001"/>
          </a:xfrm>
          <a:prstGeom prst="rect">
            <a:avLst/>
          </a:prstGeom>
        </p:spPr>
        <p:txBody>
          <a:bodyPr/>
          <a:lstStyle>
            <a:lvl1pPr algn="r">
              <a:lnSpc>
                <a:spcPct val="100000"/>
              </a:lnSpc>
              <a:defRPr sz="1900"/>
            </a:lvl1pPr>
          </a:lstStyle>
          <a:p>
            <a:r>
              <a:rPr dirty="0"/>
              <a:t>Simple Presentation</a:t>
            </a:r>
          </a:p>
        </p:txBody>
      </p:sp>
      <p:sp>
        <p:nvSpPr>
          <p:cNvPr id="15" name="Proposal Project"/>
          <p:cNvSpPr txBox="1">
            <a:spLocks noGrp="1"/>
          </p:cNvSpPr>
          <p:nvPr>
            <p:ph type="body" sz="quarter" idx="24"/>
          </p:nvPr>
        </p:nvSpPr>
        <p:spPr>
          <a:xfrm>
            <a:off x="19834353" y="11314176"/>
            <a:ext cx="2795945" cy="508001"/>
          </a:xfrm>
          <a:prstGeom prst="rect">
            <a:avLst/>
          </a:prstGeom>
        </p:spPr>
        <p:txBody>
          <a:bodyPr/>
          <a:lstStyle>
            <a:lvl1pPr algn="r">
              <a:lnSpc>
                <a:spcPct val="100000"/>
              </a:lnSpc>
              <a:defRPr sz="1900"/>
            </a:lvl1pPr>
          </a:lstStyle>
          <a:p>
            <a:r>
              <a:rPr dirty="0"/>
              <a:t>Proposal Project</a:t>
            </a:r>
          </a:p>
        </p:txBody>
      </p:sp>
      <p:sp>
        <p:nvSpPr>
          <p:cNvPr id="16" name="Body Level One…"/>
          <p:cNvSpPr txBox="1">
            <a:spLocks noGrp="1"/>
          </p:cNvSpPr>
          <p:nvPr>
            <p:ph type="body" sz="quarter" idx="1" hasCustomPrompt="1"/>
          </p:nvPr>
        </p:nvSpPr>
        <p:spPr>
          <a:prstGeom prst="rect">
            <a:avLst/>
          </a:prstGeom>
        </p:spPr>
        <p:txBody>
          <a:bodyPr/>
          <a:lstStyle/>
          <a:p>
            <a:r>
              <a:rPr dirty="0"/>
              <a:t>Presentation 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24" name="Presentation Title"/>
          <p:cNvSpPr txBox="1">
            <a:spLocks noGrp="1"/>
          </p:cNvSpPr>
          <p:nvPr>
            <p:ph type="title" hasCustomPrompt="1"/>
          </p:nvPr>
        </p:nvSpPr>
        <p:spPr>
          <a:xfrm>
            <a:off x="1626532" y="2574991"/>
            <a:ext cx="10922138" cy="1902088"/>
          </a:xfrm>
          <a:prstGeom prst="rect">
            <a:avLst/>
          </a:prstGeom>
        </p:spPr>
        <p:txBody>
          <a:bodyPr/>
          <a:lstStyle>
            <a:lvl1pPr>
              <a:defRPr sz="10000" spc="0">
                <a:solidFill>
                  <a:srgbClr val="262626"/>
                </a:solidFill>
              </a:defRPr>
            </a:lvl1pPr>
          </a:lstStyle>
          <a:p>
            <a:r>
              <a:t>Presentation Title</a:t>
            </a:r>
          </a:p>
        </p:txBody>
      </p:sp>
      <p:sp>
        <p:nvSpPr>
          <p:cNvPr id="25" name="Body Level One…"/>
          <p:cNvSpPr txBox="1">
            <a:spLocks noGrp="1"/>
          </p:cNvSpPr>
          <p:nvPr>
            <p:ph type="body" sz="quarter" idx="1" hasCustomPrompt="1"/>
          </p:nvPr>
        </p:nvSpPr>
        <p:spPr>
          <a:xfrm>
            <a:off x="1754344" y="9067503"/>
            <a:ext cx="10932445" cy="3093428"/>
          </a:xfrm>
          <a:prstGeom prst="rect">
            <a:avLst/>
          </a:prstGeom>
        </p:spPr>
        <p:txBody>
          <a:bodyPr/>
          <a:lstStyle>
            <a:lvl1pPr>
              <a:defRPr>
                <a:solidFill>
                  <a:srgbClr val="838383"/>
                </a:solidFill>
              </a:defRPr>
            </a:lvl1pPr>
            <a:lvl2pPr>
              <a:defRPr>
                <a:solidFill>
                  <a:srgbClr val="838383"/>
                </a:solidFill>
              </a:defRPr>
            </a:lvl2pPr>
            <a:lvl3pPr>
              <a:defRPr>
                <a:solidFill>
                  <a:srgbClr val="838383"/>
                </a:solidFill>
              </a:defRPr>
            </a:lvl3pPr>
            <a:lvl4pPr>
              <a:defRPr>
                <a:solidFill>
                  <a:srgbClr val="838383"/>
                </a:solidFill>
              </a:defRPr>
            </a:lvl4pPr>
            <a:lvl5pPr>
              <a:defRPr>
                <a:solidFill>
                  <a:srgbClr val="838383"/>
                </a:solidFill>
              </a:defRPr>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hank you">
    <p:spTree>
      <p:nvGrpSpPr>
        <p:cNvPr id="1" name=""/>
        <p:cNvGrpSpPr/>
        <p:nvPr/>
      </p:nvGrpSpPr>
      <p:grpSpPr>
        <a:xfrm>
          <a:off x="0" y="0"/>
          <a:ext cx="0" cy="0"/>
          <a:chOff x="0" y="0"/>
          <a:chExt cx="0" cy="0"/>
        </a:xfrm>
      </p:grpSpPr>
      <p:sp>
        <p:nvSpPr>
          <p:cNvPr id="33" name="Presentation Title"/>
          <p:cNvSpPr txBox="1">
            <a:spLocks noGrp="1"/>
          </p:cNvSpPr>
          <p:nvPr>
            <p:ph type="title" hasCustomPrompt="1"/>
          </p:nvPr>
        </p:nvSpPr>
        <p:spPr>
          <a:xfrm>
            <a:off x="2123809" y="2847709"/>
            <a:ext cx="18000000" cy="5040000"/>
          </a:xfrm>
          <a:prstGeom prst="rect">
            <a:avLst/>
          </a:prstGeom>
        </p:spPr>
        <p:txBody>
          <a:bodyPr/>
          <a:lstStyle>
            <a:lvl1pPr>
              <a:defRPr sz="30000" spc="0">
                <a:solidFill>
                  <a:schemeClr val="accent6"/>
                </a:solidFill>
              </a:defRPr>
            </a:lvl1pPr>
          </a:lstStyle>
          <a:p>
            <a:r>
              <a:rPr dirty="0"/>
              <a:t>Presentation Title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1758753" y="5140550"/>
            <a:ext cx="21130936" cy="1902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Presentation Title</a:t>
            </a:r>
          </a:p>
        </p:txBody>
      </p:sp>
      <p:sp>
        <p:nvSpPr>
          <p:cNvPr id="3" name="Body Level One…"/>
          <p:cNvSpPr txBox="1">
            <a:spLocks noGrp="1"/>
          </p:cNvSpPr>
          <p:nvPr>
            <p:ph type="body" idx="1" hasCustomPrompt="1"/>
          </p:nvPr>
        </p:nvSpPr>
        <p:spPr>
          <a:xfrm>
            <a:off x="1752600" y="7223190"/>
            <a:ext cx="10932445" cy="2069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2932049" y="12437698"/>
            <a:ext cx="458459" cy="487313"/>
          </a:xfrm>
          <a:prstGeom prst="rect">
            <a:avLst/>
          </a:prstGeom>
          <a:ln w="12700">
            <a:miter lim="400000"/>
          </a:ln>
        </p:spPr>
        <p:txBody>
          <a:bodyPr wrap="none" lIns="50800" tIns="50800" rIns="50800" bIns="50800">
            <a:spAutoFit/>
          </a:bodyPr>
          <a:lstStyle>
            <a:lvl1pPr algn="ctr" defTabSz="584200">
              <a:lnSpc>
                <a:spcPct val="100000"/>
              </a:lnSpc>
              <a:defRPr sz="2500">
                <a:solidFill>
                  <a:srgbClr val="D5D5D5"/>
                </a:solidFill>
                <a:latin typeface="+mj-lt"/>
                <a:ea typeface="+mn-ea"/>
                <a:cs typeface="+mn-cs"/>
                <a:sym typeface="Libre Caslon Display Regular"/>
              </a:defRPr>
            </a:lvl1pPr>
          </a:lstStyle>
          <a:p>
            <a:fld id="{86CB4B4D-7CA3-9044-876B-883B54F8677D}" type="slidenum">
              <a:rPr lang="en-KR" smtClean="0"/>
              <a:pPr/>
              <a:t>‹#›</a:t>
            </a:fld>
            <a:endParaRPr lang="en-KR">
              <a:latin typeface="+mj-lt"/>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spd="med"/>
  <p:hf hdr="0" ftr="0" dt="0"/>
  <p:txStyles>
    <p:titleStyle>
      <a:lvl1pPr marL="0" marR="0" indent="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j-lt"/>
          <a:ea typeface="+mn-ea"/>
          <a:cs typeface="+mn-cs"/>
          <a:sym typeface="Libre Caslon Display Regular"/>
        </a:defRPr>
      </a:lvl1pPr>
      <a:lvl2pPr marL="0" marR="0" indent="4572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2pPr>
      <a:lvl3pPr marL="0" marR="0" indent="9144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3pPr>
      <a:lvl4pPr marL="0" marR="0" indent="13716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4pPr>
      <a:lvl5pPr marL="0" marR="0" indent="18288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5pPr>
      <a:lvl6pPr marL="0" marR="0" indent="22860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6pPr>
      <a:lvl7pPr marL="0" marR="0" indent="27432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7pPr>
      <a:lvl8pPr marL="0" marR="0" indent="32004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8pPr>
      <a:lvl9pPr marL="0" marR="0" indent="3657600" algn="l" defTabSz="2438338" rtl="0" latinLnBrk="0">
        <a:lnSpc>
          <a:spcPct val="100000"/>
        </a:lnSpc>
        <a:spcBef>
          <a:spcPts val="0"/>
        </a:spcBef>
        <a:spcAft>
          <a:spcPts val="0"/>
        </a:spcAft>
        <a:buClrTx/>
        <a:buSzTx/>
        <a:buFontTx/>
        <a:buNone/>
        <a:tabLst/>
        <a:defRPr sz="11000" b="0" i="0" u="none" strike="noStrike" cap="none" spc="1870" baseline="0">
          <a:solidFill>
            <a:srgbClr val="FFFFFF"/>
          </a:solidFill>
          <a:uFillTx/>
          <a:latin typeface="+mn-lt"/>
          <a:ea typeface="+mn-ea"/>
          <a:cs typeface="+mn-cs"/>
          <a:sym typeface="Libre Caslon Display Regular"/>
        </a:defRPr>
      </a:lvl9pPr>
    </p:titleStyle>
    <p:body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p:bodyStyle>
    <p:otherStyle>
      <a:lvl1pPr marL="0" marR="0" indent="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1pPr>
      <a:lvl2pPr marL="0" marR="0" indent="4572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2pPr>
      <a:lvl3pPr marL="0" marR="0" indent="9144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3pPr>
      <a:lvl4pPr marL="0" marR="0" indent="13716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4pPr>
      <a:lvl5pPr marL="0" marR="0" indent="18288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5pPr>
      <a:lvl6pPr marL="0" marR="0" indent="22860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6pPr>
      <a:lvl7pPr marL="0" marR="0" indent="27432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7pPr>
      <a:lvl8pPr marL="0" marR="0" indent="32004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8pPr>
      <a:lvl9pPr marL="0" marR="0" indent="3657600" algn="ctr" defTabSz="584200" rtl="0" latinLnBrk="0">
        <a:lnSpc>
          <a:spcPct val="100000"/>
        </a:lnSpc>
        <a:spcBef>
          <a:spcPts val="0"/>
        </a:spcBef>
        <a:spcAft>
          <a:spcPts val="0"/>
        </a:spcAft>
        <a:buClrTx/>
        <a:buSzTx/>
        <a:buFontTx/>
        <a:buNone/>
        <a:tabLst/>
        <a:defRPr sz="2500" b="0" i="0" u="none" strike="noStrike" cap="none" spc="0" baseline="0">
          <a:solidFill>
            <a:schemeClr val="tx1"/>
          </a:solidFill>
          <a:uFillTx/>
          <a:latin typeface="+mn-lt"/>
          <a:ea typeface="+mn-ea"/>
          <a:cs typeface="+mn-cs"/>
          <a:sym typeface="Libre Caslon Display 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simplep.net@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p:cNvSpPr/>
          <p:nvPr/>
        </p:nvSpPr>
        <p:spPr>
          <a:xfrm>
            <a:off x="0" y="0"/>
            <a:ext cx="24384000" cy="13716000"/>
          </a:xfrm>
          <a:prstGeom prst="rect">
            <a:avLst/>
          </a:prstGeom>
          <a:solidFill>
            <a:schemeClr val="tx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4" name="Line"/>
          <p:cNvSpPr/>
          <p:nvPr/>
        </p:nvSpPr>
        <p:spPr>
          <a:xfrm flipV="1">
            <a:off x="1600809" y="1828799"/>
            <a:ext cx="21182382" cy="1"/>
          </a:xfrm>
          <a:prstGeom prst="line">
            <a:avLst/>
          </a:prstGeom>
          <a:ln w="25400">
            <a:solidFill>
              <a:srgbClr val="FFFFFF">
                <a:alpha val="60000"/>
              </a:srgbClr>
            </a:solidFill>
            <a:miter lim="400000"/>
          </a:ln>
        </p:spPr>
        <p:txBody>
          <a:bodyPr lIns="50800" tIns="50800" rIns="50800" bIns="50800" anchor="ctr"/>
          <a:lstStyle/>
          <a:p>
            <a:endParaRPr/>
          </a:p>
        </p:txBody>
      </p:sp>
      <p:sp>
        <p:nvSpPr>
          <p:cNvPr id="45" name="Line"/>
          <p:cNvSpPr/>
          <p:nvPr/>
        </p:nvSpPr>
        <p:spPr>
          <a:xfrm flipV="1">
            <a:off x="1600809" y="12064999"/>
            <a:ext cx="21182382" cy="1"/>
          </a:xfrm>
          <a:prstGeom prst="line">
            <a:avLst/>
          </a:prstGeom>
          <a:ln w="25400">
            <a:solidFill>
              <a:srgbClr val="FFFFFF">
                <a:alpha val="60000"/>
              </a:srgbClr>
            </a:solidFill>
            <a:miter lim="400000"/>
          </a:ln>
        </p:spPr>
        <p:txBody>
          <a:bodyPr lIns="50800" tIns="50800" rIns="50800" bIns="50800" anchor="ctr"/>
          <a:lstStyle/>
          <a:p>
            <a:endParaRPr/>
          </a:p>
        </p:txBody>
      </p:sp>
      <p:sp>
        <p:nvSpPr>
          <p:cNvPr id="46" name="DIAGRAM"/>
          <p:cNvSpPr txBox="1">
            <a:spLocks noGrp="1"/>
          </p:cNvSpPr>
          <p:nvPr>
            <p:ph type="ctrTitle"/>
          </p:nvPr>
        </p:nvSpPr>
        <p:spPr>
          <a:xfrm>
            <a:off x="1758753" y="5140550"/>
            <a:ext cx="21130936" cy="1902089"/>
          </a:xfrm>
          <a:prstGeom prst="rect">
            <a:avLst/>
          </a:prstGeom>
        </p:spPr>
        <p:txBody>
          <a:bodyPr/>
          <a:lstStyle/>
          <a:p>
            <a:r>
              <a:rPr lang="ko-KR" altLang="en-US">
                <a:latin typeface="Noto Sans KR Medium" panose="020B0600000000000000" pitchFamily="34" charset="-127"/>
                <a:ea typeface="Noto Sans KR Medium" panose="020B0600000000000000" pitchFamily="34" charset="-127"/>
              </a:rPr>
              <a:t>학사관리시스템</a:t>
            </a:r>
            <a:endParaRPr dirty="0">
              <a:latin typeface="Noto Sans KR Medium" panose="020B0600000000000000" pitchFamily="34" charset="-127"/>
              <a:ea typeface="Noto Sans KR Medium" panose="020B0600000000000000" pitchFamily="34" charset="-127"/>
            </a:endParaRPr>
          </a:p>
        </p:txBody>
      </p:sp>
      <p:sp>
        <p:nvSpPr>
          <p:cNvPr id="8" name="TextBox 7"/>
          <p:cNvSpPr txBox="1"/>
          <p:nvPr/>
        </p:nvSpPr>
        <p:spPr>
          <a:xfrm>
            <a:off x="1758753" y="7045349"/>
            <a:ext cx="13337628" cy="8227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US" altLang="ko-KR" sz="3600" dirty="0">
                <a:solidFill>
                  <a:schemeClr val="bg1"/>
                </a:solidFill>
                <a:latin typeface="Noto Sans KR Thin" panose="020B0200000000000000" pitchFamily="34" charset="-127"/>
                <a:ea typeface="Noto Sans KR Thin" panose="020B0200000000000000" pitchFamily="34" charset="-127"/>
              </a:rPr>
              <a:t>Academic Management System</a:t>
            </a:r>
            <a:endParaRPr kumimoji="0" lang="ko-KR" altLang="en-US" sz="3600" b="0" i="0" u="none" strike="noStrike" cap="none" spc="0" normalizeH="0" baseline="0" dirty="0">
              <a:ln>
                <a:noFill/>
              </a:ln>
              <a:solidFill>
                <a:schemeClr val="bg1"/>
              </a:solidFill>
              <a:effectLst/>
              <a:uFillTx/>
              <a:latin typeface="Noto Sans KR Thin" panose="020B0200000000000000" pitchFamily="34" charset="-127"/>
              <a:ea typeface="Noto Sans KR Thin" panose="020B0200000000000000" pitchFamily="34" charset="-127"/>
              <a:sym typeface="Lato Regular"/>
            </a:endParaRPr>
          </a:p>
        </p:txBody>
      </p:sp>
      <p:sp>
        <p:nvSpPr>
          <p:cNvPr id="18" name="TextBox 17"/>
          <p:cNvSpPr txBox="1"/>
          <p:nvPr/>
        </p:nvSpPr>
        <p:spPr>
          <a:xfrm>
            <a:off x="18284763" y="12183189"/>
            <a:ext cx="4498428" cy="8227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2438338" rtl="0" fontAlgn="auto" latinLnBrk="0" hangingPunct="0">
              <a:lnSpc>
                <a:spcPct val="130000"/>
              </a:lnSpc>
              <a:spcBef>
                <a:spcPts val="0"/>
              </a:spcBef>
              <a:spcAft>
                <a:spcPts val="0"/>
              </a:spcAft>
              <a:buClrTx/>
              <a:buSzTx/>
              <a:buFontTx/>
              <a:buNone/>
              <a:tabLst/>
            </a:pPr>
            <a:r>
              <a:rPr lang="ko-KR" altLang="en-US" sz="3600">
                <a:solidFill>
                  <a:schemeClr val="bg1"/>
                </a:solidFill>
                <a:latin typeface="Noto Sans KR Thin" panose="020B0200000000000000" pitchFamily="34" charset="-127"/>
                <a:ea typeface="Noto Sans KR Thin" panose="020B0200000000000000" pitchFamily="34" charset="-127"/>
              </a:rPr>
              <a:t>오민아</a:t>
            </a:r>
            <a:endParaRPr kumimoji="0" lang="ko-KR" altLang="en-US" sz="3600" b="0" i="0" u="none" strike="noStrike" cap="none" spc="0" normalizeH="0" baseline="0" dirty="0">
              <a:ln>
                <a:noFill/>
              </a:ln>
              <a:solidFill>
                <a:schemeClr val="bg1"/>
              </a:solidFill>
              <a:effectLst/>
              <a:uFillTx/>
              <a:latin typeface="Noto Sans KR Thin" panose="020B0200000000000000" pitchFamily="34" charset="-127"/>
              <a:ea typeface="Noto Sans KR Thin" panose="020B0200000000000000" pitchFamily="34" charset="-127"/>
              <a:sym typeface="Lato Regular"/>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5" name="TextBox 4">
            <a:extLst>
              <a:ext uri="{FF2B5EF4-FFF2-40B4-BE49-F238E27FC236}">
                <a16:creationId xmlns:a16="http://schemas.microsoft.com/office/drawing/2014/main" id="{4920E982-0D98-3D8B-A970-1FE3D64D00F3}"/>
              </a:ext>
            </a:extLst>
          </p:cNvPr>
          <p:cNvSpPr txBox="1"/>
          <p:nvPr/>
        </p:nvSpPr>
        <p:spPr>
          <a:xfrm>
            <a:off x="225016" y="0"/>
            <a:ext cx="14654765"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err="1" smtClean="0">
                <a:latin typeface="Noto Sans KR Medium"/>
              </a:rPr>
              <a:t>U</a:t>
            </a:r>
            <a:r>
              <a:rPr lang="en-GB" sz="6000" dirty="0" err="1" smtClean="0">
                <a:solidFill>
                  <a:schemeClr val="tx1"/>
                </a:solidFill>
                <a:latin typeface="Noto Sans KR Medium"/>
              </a:rPr>
              <a:t>se</a:t>
            </a:r>
            <a:r>
              <a:rPr lang="en-GB" sz="6000" b="1" dirty="0" err="1" smtClean="0">
                <a:solidFill>
                  <a:schemeClr val="accent6">
                    <a:lumMod val="75000"/>
                  </a:schemeClr>
                </a:solidFill>
                <a:latin typeface="Noto Sans KR Medium"/>
              </a:rPr>
              <a:t>C</a:t>
            </a:r>
            <a:r>
              <a:rPr lang="en-GB" sz="6000" dirty="0" err="1" smtClean="0">
                <a:solidFill>
                  <a:schemeClr val="tx1"/>
                </a:solidFill>
                <a:latin typeface="Noto Sans KR Medium"/>
              </a:rPr>
              <a:t>ase</a:t>
            </a:r>
            <a:r>
              <a:rPr lang="en-GB" sz="6000" b="1" dirty="0" smtClean="0">
                <a:latin typeface="Noto Sans KR Medium"/>
              </a:rPr>
              <a:t> D</a:t>
            </a:r>
            <a:r>
              <a:rPr lang="en-GB" sz="6000" dirty="0" smtClean="0">
                <a:solidFill>
                  <a:schemeClr val="tx1"/>
                </a:solidFill>
                <a:latin typeface="Noto Sans KR Medium"/>
              </a:rPr>
              <a:t>iagram</a:t>
            </a:r>
            <a:endParaRPr kumimoji="0" lang="en-GB" sz="6000" i="0" u="none" strike="noStrike" cap="none" spc="0" normalizeH="0" baseline="0" dirty="0">
              <a:ln>
                <a:noFill/>
              </a:ln>
              <a:solidFill>
                <a:schemeClr val="tx1"/>
              </a:solidFill>
              <a:effectLst/>
              <a:uFillTx/>
              <a:latin typeface="Noto Sans KR Medium"/>
              <a:sym typeface="Lato Regular"/>
            </a:endParaRPr>
          </a:p>
        </p:txBody>
      </p:sp>
      <p:grpSp>
        <p:nvGrpSpPr>
          <p:cNvPr id="54" name="그룹 53"/>
          <p:cNvGrpSpPr/>
          <p:nvPr/>
        </p:nvGrpSpPr>
        <p:grpSpPr>
          <a:xfrm>
            <a:off x="1152890" y="1302921"/>
            <a:ext cx="21241284" cy="11921159"/>
            <a:chOff x="3758067" y="1302921"/>
            <a:chExt cx="21241284" cy="11921159"/>
          </a:xfrm>
        </p:grpSpPr>
        <p:sp>
          <p:nvSpPr>
            <p:cNvPr id="29" name="직사각형 28"/>
            <p:cNvSpPr/>
            <p:nvPr/>
          </p:nvSpPr>
          <p:spPr>
            <a:xfrm>
              <a:off x="8215375" y="1302921"/>
              <a:ext cx="16783976" cy="11921159"/>
            </a:xfrm>
            <a:prstGeom prst="rect">
              <a:avLst/>
            </a:prstGeom>
            <a:solidFill>
              <a:schemeClr val="bg1"/>
            </a:solidFill>
            <a:ln w="76200" cap="flat">
              <a:solidFill>
                <a:schemeClr val="accent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4" name="타원 13"/>
            <p:cNvSpPr/>
            <p:nvPr/>
          </p:nvSpPr>
          <p:spPr>
            <a:xfrm flipH="1">
              <a:off x="15565502" y="6627288"/>
              <a:ext cx="2911881"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3" name="타원 12"/>
            <p:cNvSpPr/>
            <p:nvPr/>
          </p:nvSpPr>
          <p:spPr>
            <a:xfrm flipH="1">
              <a:off x="9123348" y="7575795"/>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2" name="타원 11"/>
            <p:cNvSpPr/>
            <p:nvPr/>
          </p:nvSpPr>
          <p:spPr>
            <a:xfrm flipH="1">
              <a:off x="9170452" y="3846151"/>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1" name="타원 10"/>
            <p:cNvSpPr/>
            <p:nvPr/>
          </p:nvSpPr>
          <p:spPr>
            <a:xfrm flipH="1">
              <a:off x="9123348" y="5710973"/>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2" name="TextBox 1"/>
            <p:cNvSpPr txBox="1"/>
            <p:nvPr/>
          </p:nvSpPr>
          <p:spPr>
            <a:xfrm>
              <a:off x="3758067" y="9145294"/>
              <a:ext cx="3225338" cy="5827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2400" b="1" dirty="0" smtClean="0">
                  <a:solidFill>
                    <a:schemeClr val="accent4">
                      <a:lumMod val="50000"/>
                    </a:schemeClr>
                  </a:solidFill>
                </a:rPr>
                <a:t>교직원</a:t>
              </a:r>
              <a:endParaRPr kumimoji="0" lang="ko-KR" altLang="en-US" sz="24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6" name="TextBox 5"/>
            <p:cNvSpPr txBox="1"/>
            <p:nvPr/>
          </p:nvSpPr>
          <p:spPr>
            <a:xfrm>
              <a:off x="9461053" y="4110981"/>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err="1" smtClean="0">
                  <a:solidFill>
                    <a:schemeClr val="accent4">
                      <a:lumMod val="50000"/>
                    </a:schemeClr>
                  </a:solidFill>
                </a:rPr>
                <a:t>과목조회</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8" name="TextBox 7"/>
            <p:cNvSpPr txBox="1"/>
            <p:nvPr/>
          </p:nvSpPr>
          <p:spPr>
            <a:xfrm>
              <a:off x="9508157" y="5975803"/>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err="1" smtClean="0">
                  <a:solidFill>
                    <a:schemeClr val="accent4">
                      <a:lumMod val="50000"/>
                    </a:schemeClr>
                  </a:solidFill>
                </a:rPr>
                <a:t>학생조회</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9" name="TextBox 8"/>
            <p:cNvSpPr txBox="1"/>
            <p:nvPr/>
          </p:nvSpPr>
          <p:spPr>
            <a:xfrm>
              <a:off x="9461053" y="7840625"/>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sz="3200" b="1" dirty="0" err="1">
                  <a:solidFill>
                    <a:schemeClr val="accent4">
                      <a:lumMod val="50000"/>
                    </a:schemeClr>
                  </a:solidFill>
                </a:rPr>
                <a:t>교수조회</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10" name="TextBox 9"/>
            <p:cNvSpPr txBox="1"/>
            <p:nvPr/>
          </p:nvSpPr>
          <p:spPr>
            <a:xfrm>
              <a:off x="15408774" y="6892118"/>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smtClean="0">
                  <a:solidFill>
                    <a:schemeClr val="accent4">
                      <a:lumMod val="50000"/>
                    </a:schemeClr>
                  </a:solidFill>
                </a:rPr>
                <a:t>로그인</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21" name="TextBox 20"/>
            <p:cNvSpPr txBox="1"/>
            <p:nvPr/>
          </p:nvSpPr>
          <p:spPr>
            <a:xfrm rot="3251675">
              <a:off x="13450490" y="4955066"/>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pic>
          <p:nvPicPr>
            <p:cNvPr id="1028" name="Picture 4" descr="Datei:Uml-UseCase-Akteur.svg – Wikipedi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6679"/>
            <a:stretch/>
          </p:blipFill>
          <p:spPr bwMode="auto">
            <a:xfrm>
              <a:off x="4179940" y="5798609"/>
              <a:ext cx="2381592" cy="3088122"/>
            </a:xfrm>
            <a:prstGeom prst="rect">
              <a:avLst/>
            </a:prstGeom>
            <a:noFill/>
          </p:spPr>
        </p:pic>
        <p:sp>
          <p:nvSpPr>
            <p:cNvPr id="25" name="타원 24"/>
            <p:cNvSpPr/>
            <p:nvPr/>
          </p:nvSpPr>
          <p:spPr>
            <a:xfrm flipH="1">
              <a:off x="9123348" y="1986600"/>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27" name="TextBox 26"/>
            <p:cNvSpPr txBox="1"/>
            <p:nvPr/>
          </p:nvSpPr>
          <p:spPr>
            <a:xfrm>
              <a:off x="9413949" y="2251430"/>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smtClean="0">
                  <a:solidFill>
                    <a:schemeClr val="accent4">
                      <a:lumMod val="50000"/>
                    </a:schemeClr>
                  </a:solidFill>
                </a:rPr>
                <a:t>비밀번호 변경</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31" name="타원 30"/>
            <p:cNvSpPr/>
            <p:nvPr/>
          </p:nvSpPr>
          <p:spPr>
            <a:xfrm flipH="1">
              <a:off x="9123348" y="9435346"/>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32" name="TextBox 31"/>
            <p:cNvSpPr txBox="1"/>
            <p:nvPr/>
          </p:nvSpPr>
          <p:spPr>
            <a:xfrm>
              <a:off x="9413949" y="9700176"/>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3200" b="1" i="0" u="none" strike="noStrike" cap="none" spc="0" normalizeH="0" baseline="0" dirty="0" err="1" smtClean="0">
                  <a:ln>
                    <a:noFill/>
                  </a:ln>
                  <a:solidFill>
                    <a:schemeClr val="accent4">
                      <a:lumMod val="50000"/>
                    </a:schemeClr>
                  </a:solidFill>
                  <a:effectLst/>
                  <a:uFillTx/>
                  <a:latin typeface="Lato Regular"/>
                  <a:ea typeface="Lato Regular"/>
                  <a:cs typeface="Lato Regular"/>
                  <a:sym typeface="Lato Regular"/>
                </a:rPr>
                <a:t>교수등록</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33" name="타원 32"/>
            <p:cNvSpPr/>
            <p:nvPr/>
          </p:nvSpPr>
          <p:spPr>
            <a:xfrm flipH="1">
              <a:off x="9123348" y="11294897"/>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34" name="TextBox 33"/>
            <p:cNvSpPr txBox="1"/>
            <p:nvPr/>
          </p:nvSpPr>
          <p:spPr>
            <a:xfrm>
              <a:off x="9413949" y="11559727"/>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err="1" smtClean="0">
                  <a:solidFill>
                    <a:schemeClr val="accent4">
                      <a:lumMod val="50000"/>
                    </a:schemeClr>
                  </a:solidFill>
                </a:rPr>
                <a:t>학생등록</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cxnSp>
          <p:nvCxnSpPr>
            <p:cNvPr id="4" name="직선 연결선 3"/>
            <p:cNvCxnSpPr/>
            <p:nvPr/>
          </p:nvCxnSpPr>
          <p:spPr>
            <a:xfrm flipH="1">
              <a:off x="6561532" y="2636121"/>
              <a:ext cx="2561816" cy="3619758"/>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17" name="직선 연결선 16"/>
            <p:cNvCxnSpPr>
              <a:stCxn id="12" idx="6"/>
            </p:cNvCxnSpPr>
            <p:nvPr/>
          </p:nvCxnSpPr>
          <p:spPr>
            <a:xfrm flipH="1">
              <a:off x="6561532" y="4482364"/>
              <a:ext cx="2608920" cy="214492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23" name="직선 연결선 22"/>
            <p:cNvCxnSpPr>
              <a:stCxn id="11" idx="6"/>
            </p:cNvCxnSpPr>
            <p:nvPr/>
          </p:nvCxnSpPr>
          <p:spPr>
            <a:xfrm flipH="1">
              <a:off x="6581942" y="6347186"/>
              <a:ext cx="2541406" cy="636213"/>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36" name="직선 연결선 35"/>
            <p:cNvCxnSpPr>
              <a:stCxn id="13" idx="6"/>
            </p:cNvCxnSpPr>
            <p:nvPr/>
          </p:nvCxnSpPr>
          <p:spPr>
            <a:xfrm flipH="1" flipV="1">
              <a:off x="6581942" y="7634885"/>
              <a:ext cx="2541406" cy="577123"/>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38" name="직선 연결선 37"/>
            <p:cNvCxnSpPr/>
            <p:nvPr/>
          </p:nvCxnSpPr>
          <p:spPr>
            <a:xfrm flipH="1" flipV="1">
              <a:off x="6581942" y="7962661"/>
              <a:ext cx="2541406" cy="2129651"/>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40" name="직선 연결선 39"/>
            <p:cNvCxnSpPr>
              <a:stCxn id="33" idx="6"/>
            </p:cNvCxnSpPr>
            <p:nvPr/>
          </p:nvCxnSpPr>
          <p:spPr>
            <a:xfrm flipH="1" flipV="1">
              <a:off x="6561532" y="8250039"/>
              <a:ext cx="2561816" cy="3681071"/>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42" name="직선 화살표 연결선 41"/>
            <p:cNvCxnSpPr>
              <a:endCxn id="14" idx="7"/>
            </p:cNvCxnSpPr>
            <p:nvPr/>
          </p:nvCxnSpPr>
          <p:spPr>
            <a:xfrm>
              <a:off x="13024096" y="2636121"/>
              <a:ext cx="2967841" cy="4177509"/>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44" name="직선 화살표 연결선 43"/>
            <p:cNvCxnSpPr>
              <a:stCxn id="12" idx="2"/>
            </p:cNvCxnSpPr>
            <p:nvPr/>
          </p:nvCxnSpPr>
          <p:spPr>
            <a:xfrm>
              <a:off x="13071200" y="4482364"/>
              <a:ext cx="2623231" cy="2501035"/>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46" name="직선 화살표 연결선 45"/>
            <p:cNvCxnSpPr/>
            <p:nvPr/>
          </p:nvCxnSpPr>
          <p:spPr>
            <a:xfrm>
              <a:off x="13069667" y="6362668"/>
              <a:ext cx="2542939" cy="822371"/>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48" name="직선 화살표 연결선 47"/>
            <p:cNvCxnSpPr/>
            <p:nvPr/>
          </p:nvCxnSpPr>
          <p:spPr>
            <a:xfrm flipV="1">
              <a:off x="13023330" y="7354808"/>
              <a:ext cx="2577890" cy="857200"/>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50" name="직선 화살표 연결선 49"/>
            <p:cNvCxnSpPr>
              <a:stCxn id="31" idx="2"/>
            </p:cNvCxnSpPr>
            <p:nvPr/>
          </p:nvCxnSpPr>
          <p:spPr>
            <a:xfrm flipV="1">
              <a:off x="13024096" y="7543149"/>
              <a:ext cx="2670335" cy="2528410"/>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52" name="직선 화살표 연결선 51"/>
            <p:cNvCxnSpPr>
              <a:stCxn id="33" idx="2"/>
            </p:cNvCxnSpPr>
            <p:nvPr/>
          </p:nvCxnSpPr>
          <p:spPr>
            <a:xfrm flipV="1">
              <a:off x="13024096" y="7668376"/>
              <a:ext cx="2891511" cy="4262734"/>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sp>
          <p:nvSpPr>
            <p:cNvPr id="55" name="TextBox 54"/>
            <p:cNvSpPr txBox="1"/>
            <p:nvPr/>
          </p:nvSpPr>
          <p:spPr>
            <a:xfrm rot="2663808">
              <a:off x="12842539" y="5356138"/>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sp>
          <p:nvSpPr>
            <p:cNvPr id="56" name="TextBox 55"/>
            <p:cNvSpPr txBox="1"/>
            <p:nvPr/>
          </p:nvSpPr>
          <p:spPr>
            <a:xfrm rot="1155860">
              <a:off x="12546376" y="6323608"/>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sp>
          <p:nvSpPr>
            <p:cNvPr id="57" name="TextBox 56"/>
            <p:cNvSpPr txBox="1"/>
            <p:nvPr/>
          </p:nvSpPr>
          <p:spPr>
            <a:xfrm rot="20518294">
              <a:off x="12465197" y="7460128"/>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sp>
          <p:nvSpPr>
            <p:cNvPr id="58" name="TextBox 57"/>
            <p:cNvSpPr txBox="1"/>
            <p:nvPr/>
          </p:nvSpPr>
          <p:spPr>
            <a:xfrm rot="19060393">
              <a:off x="12634602" y="8453985"/>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sp>
          <p:nvSpPr>
            <p:cNvPr id="59" name="TextBox 58"/>
            <p:cNvSpPr txBox="1"/>
            <p:nvPr/>
          </p:nvSpPr>
          <p:spPr>
            <a:xfrm rot="18270164">
              <a:off x="12802903" y="9360754"/>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grpSp>
      <p:sp>
        <p:nvSpPr>
          <p:cNvPr id="39" name="직사각형 38"/>
          <p:cNvSpPr/>
          <p:nvPr/>
        </p:nvSpPr>
        <p:spPr>
          <a:xfrm>
            <a:off x="17211178" y="5202365"/>
            <a:ext cx="4797231" cy="4406033"/>
          </a:xfrm>
          <a:prstGeom prst="rect">
            <a:avLst/>
          </a:prstGeom>
          <a:solidFill>
            <a:schemeClr val="bg1"/>
          </a:solidFill>
          <a:ln w="76200" cap="flat">
            <a:solidFill>
              <a:schemeClr val="accent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41" name="TextBox 40"/>
          <p:cNvSpPr txBox="1"/>
          <p:nvPr/>
        </p:nvSpPr>
        <p:spPr>
          <a:xfrm>
            <a:off x="18615044" y="5363055"/>
            <a:ext cx="1975874"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en-US" altLang="ko-KR" sz="2000" b="1" dirty="0" smtClean="0">
                <a:solidFill>
                  <a:schemeClr val="accent4">
                    <a:lumMod val="50000"/>
                  </a:schemeClr>
                </a:solidFill>
              </a:rPr>
              <a:t>Database</a:t>
            </a:r>
            <a:endParaRPr kumimoji="0" lang="ko-KR" altLang="en-US" sz="2000" b="1" i="0" u="none" strike="noStrike" cap="none" spc="0" normalizeH="0" baseline="0" dirty="0">
              <a:ln>
                <a:noFill/>
              </a:ln>
              <a:solidFill>
                <a:schemeClr val="accent4">
                  <a:lumMod val="50000"/>
                </a:schemeClr>
              </a:solidFill>
              <a:effectLst/>
              <a:uFillTx/>
              <a:sym typeface="Lato Regular"/>
            </a:endParaRPr>
          </a:p>
        </p:txBody>
      </p:sp>
      <p:sp>
        <p:nvSpPr>
          <p:cNvPr id="43" name="직사각형 42"/>
          <p:cNvSpPr/>
          <p:nvPr/>
        </p:nvSpPr>
        <p:spPr>
          <a:xfrm>
            <a:off x="18076106" y="6193581"/>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45" name="직사각형 44"/>
          <p:cNvSpPr/>
          <p:nvPr/>
        </p:nvSpPr>
        <p:spPr>
          <a:xfrm>
            <a:off x="18076104" y="7020166"/>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47" name="TextBox 46"/>
          <p:cNvSpPr txBox="1"/>
          <p:nvPr/>
        </p:nvSpPr>
        <p:spPr>
          <a:xfrm>
            <a:off x="18615044" y="6139610"/>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2800" b="0" i="0" u="none" strike="noStrike" cap="none" spc="0" normalizeH="0" baseline="0" dirty="0" smtClean="0">
                <a:ln>
                  <a:noFill/>
                </a:ln>
                <a:solidFill>
                  <a:schemeClr val="accent2">
                    <a:lumMod val="25000"/>
                  </a:schemeClr>
                </a:solidFill>
                <a:effectLst/>
                <a:uFillTx/>
                <a:latin typeface="Lato Regular"/>
                <a:ea typeface="Lato Regular"/>
                <a:cs typeface="Lato Regular"/>
                <a:sym typeface="Lato Regular"/>
              </a:rPr>
              <a:t>MEMBER</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sp>
        <p:nvSpPr>
          <p:cNvPr id="49" name="TextBox 48"/>
          <p:cNvSpPr txBox="1"/>
          <p:nvPr/>
        </p:nvSpPr>
        <p:spPr>
          <a:xfrm>
            <a:off x="18615042" y="6974652"/>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2800" b="0" i="0" u="none" strike="noStrike" cap="none" spc="0" normalizeH="0" baseline="0" dirty="0" smtClean="0">
                <a:ln>
                  <a:noFill/>
                </a:ln>
                <a:solidFill>
                  <a:schemeClr val="accent2">
                    <a:lumMod val="25000"/>
                  </a:schemeClr>
                </a:solidFill>
                <a:effectLst/>
                <a:uFillTx/>
                <a:latin typeface="Lato Regular"/>
                <a:ea typeface="Lato Regular"/>
                <a:cs typeface="Lato Regular"/>
                <a:sym typeface="Lato Regular"/>
              </a:rPr>
              <a:t>LECTURE</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sp>
        <p:nvSpPr>
          <p:cNvPr id="51" name="직사각형 50"/>
          <p:cNvSpPr/>
          <p:nvPr/>
        </p:nvSpPr>
        <p:spPr>
          <a:xfrm>
            <a:off x="18076104" y="7861970"/>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53" name="TextBox 52"/>
          <p:cNvSpPr txBox="1"/>
          <p:nvPr/>
        </p:nvSpPr>
        <p:spPr>
          <a:xfrm>
            <a:off x="18615042" y="7816456"/>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en-US" altLang="ko-KR" sz="2800" dirty="0" smtClean="0">
                <a:solidFill>
                  <a:schemeClr val="accent2">
                    <a:lumMod val="25000"/>
                  </a:schemeClr>
                </a:solidFill>
              </a:rPr>
              <a:t>STUDENT</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sp>
        <p:nvSpPr>
          <p:cNvPr id="60" name="직사각형 59"/>
          <p:cNvSpPr/>
          <p:nvPr/>
        </p:nvSpPr>
        <p:spPr>
          <a:xfrm>
            <a:off x="18076104" y="8745858"/>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61" name="TextBox 60"/>
          <p:cNvSpPr txBox="1"/>
          <p:nvPr/>
        </p:nvSpPr>
        <p:spPr>
          <a:xfrm>
            <a:off x="18485502" y="8718407"/>
            <a:ext cx="2263209"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en-US" altLang="ko-KR" sz="2800" dirty="0" smtClean="0">
                <a:solidFill>
                  <a:schemeClr val="accent2">
                    <a:lumMod val="25000"/>
                  </a:schemeClr>
                </a:solidFill>
              </a:rPr>
              <a:t>PROFESSOR</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cxnSp>
        <p:nvCxnSpPr>
          <p:cNvPr id="7" name="꺾인 연결선 6"/>
          <p:cNvCxnSpPr>
            <a:stCxn id="25" idx="2"/>
            <a:endCxn id="43" idx="1"/>
          </p:cNvCxnSpPr>
          <p:nvPr/>
        </p:nvCxnSpPr>
        <p:spPr>
          <a:xfrm>
            <a:off x="10418919" y="2622813"/>
            <a:ext cx="7657187" cy="3881037"/>
          </a:xfrm>
          <a:prstGeom prst="bentConnector3">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꺾인 연결선 15"/>
          <p:cNvCxnSpPr>
            <a:stCxn id="12" idx="2"/>
          </p:cNvCxnSpPr>
          <p:nvPr/>
        </p:nvCxnSpPr>
        <p:spPr>
          <a:xfrm>
            <a:off x="10466023" y="4482364"/>
            <a:ext cx="7610081" cy="2823044"/>
          </a:xfrm>
          <a:prstGeom prst="bentConnector3">
            <a:avLst>
              <a:gd name="adj1" fmla="val 75165"/>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꺾인 연결선 19"/>
          <p:cNvCxnSpPr/>
          <p:nvPr/>
        </p:nvCxnSpPr>
        <p:spPr>
          <a:xfrm>
            <a:off x="10403457" y="6331789"/>
            <a:ext cx="7624543" cy="1709943"/>
          </a:xfrm>
          <a:prstGeom prst="bentConnector3">
            <a:avLst>
              <a:gd name="adj1" fmla="val 79643"/>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꺾인 연결선 25"/>
          <p:cNvCxnSpPr/>
          <p:nvPr/>
        </p:nvCxnSpPr>
        <p:spPr>
          <a:xfrm>
            <a:off x="10403457" y="8172239"/>
            <a:ext cx="7672647" cy="788938"/>
          </a:xfrm>
          <a:prstGeom prst="bentConnector3">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 name="꺾인 연결선 29"/>
          <p:cNvCxnSpPr>
            <a:stCxn id="31" idx="2"/>
            <a:endCxn id="60" idx="1"/>
          </p:cNvCxnSpPr>
          <p:nvPr/>
        </p:nvCxnSpPr>
        <p:spPr>
          <a:xfrm flipV="1">
            <a:off x="10418919" y="9056127"/>
            <a:ext cx="7657185" cy="1015432"/>
          </a:xfrm>
          <a:prstGeom prst="bentConnector3">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3" name="꺾인 연결선 62"/>
          <p:cNvCxnSpPr>
            <a:stCxn id="33" idx="2"/>
          </p:cNvCxnSpPr>
          <p:nvPr/>
        </p:nvCxnSpPr>
        <p:spPr>
          <a:xfrm flipV="1">
            <a:off x="10418919" y="8261408"/>
            <a:ext cx="7609081" cy="3669702"/>
          </a:xfrm>
          <a:prstGeom prst="bentConnector3">
            <a:avLst>
              <a:gd name="adj1" fmla="val 57936"/>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32" name="꺾인 연결선 1031"/>
          <p:cNvCxnSpPr/>
          <p:nvPr/>
        </p:nvCxnSpPr>
        <p:spPr>
          <a:xfrm flipV="1">
            <a:off x="15872206" y="6627288"/>
            <a:ext cx="2155794" cy="392878"/>
          </a:xfrm>
          <a:prstGeom prst="bentConnector3">
            <a:avLst>
              <a:gd name="adj1" fmla="val 50000"/>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311326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5" name="TextBox 4">
            <a:extLst>
              <a:ext uri="{FF2B5EF4-FFF2-40B4-BE49-F238E27FC236}">
                <a16:creationId xmlns:a16="http://schemas.microsoft.com/office/drawing/2014/main" id="{4920E982-0D98-3D8B-A970-1FE3D64D00F3}"/>
              </a:ext>
            </a:extLst>
          </p:cNvPr>
          <p:cNvSpPr txBox="1"/>
          <p:nvPr/>
        </p:nvSpPr>
        <p:spPr>
          <a:xfrm>
            <a:off x="570073" y="244125"/>
            <a:ext cx="14654765"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US" sz="6000" b="1" dirty="0" smtClean="0">
                <a:latin typeface="Noto Sans KR Medium"/>
              </a:rPr>
              <a:t>E-R</a:t>
            </a:r>
            <a:r>
              <a:rPr lang="en-GB" sz="6000" b="1" dirty="0" smtClean="0">
                <a:latin typeface="Noto Sans KR Medium"/>
              </a:rPr>
              <a:t> D</a:t>
            </a:r>
            <a:r>
              <a:rPr lang="en-GB" sz="6000" dirty="0" smtClean="0">
                <a:solidFill>
                  <a:schemeClr val="tx1"/>
                </a:solidFill>
                <a:latin typeface="Noto Sans KR Medium"/>
              </a:rPr>
              <a:t>iagram</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7" name="표 6"/>
          <p:cNvGraphicFramePr>
            <a:graphicFrameLocks noGrp="1"/>
          </p:cNvGraphicFramePr>
          <p:nvPr>
            <p:extLst>
              <p:ext uri="{D42A27DB-BD31-4B8C-83A1-F6EECF244321}">
                <p14:modId xmlns:p14="http://schemas.microsoft.com/office/powerpoint/2010/main" val="2791095094"/>
              </p:ext>
            </p:extLst>
          </p:nvPr>
        </p:nvGraphicFramePr>
        <p:xfrm>
          <a:off x="1877522" y="4707430"/>
          <a:ext cx="1966345" cy="2407920"/>
        </p:xfrm>
        <a:graphic>
          <a:graphicData uri="http://schemas.openxmlformats.org/drawingml/2006/table">
            <a:tbl>
              <a:tblPr firstRow="1" bandRow="1">
                <a:tableStyleId>{912C8C85-51F0-491E-9774-3900AFEF0FD7}</a:tableStyleId>
              </a:tblPr>
              <a:tblGrid>
                <a:gridCol w="1966345">
                  <a:extLst>
                    <a:ext uri="{9D8B030D-6E8A-4147-A177-3AD203B41FA5}">
                      <a16:colId xmlns:a16="http://schemas.microsoft.com/office/drawing/2014/main" val="4191346074"/>
                    </a:ext>
                  </a:extLst>
                </a:gridCol>
              </a:tblGrid>
              <a:tr h="326216">
                <a:tc>
                  <a:txBody>
                    <a:bodyPr/>
                    <a:lstStyle/>
                    <a:p>
                      <a:pPr latinLnBrk="1"/>
                      <a:r>
                        <a:rPr lang="en-US" altLang="ko-KR" sz="2800" dirty="0" smtClean="0">
                          <a:latin typeface="Noto Sans KR Light"/>
                          <a:ea typeface="Noto Sans KR Medium" panose="020B0600000000000000"/>
                        </a:rPr>
                        <a:t>MEMBER</a:t>
                      </a:r>
                      <a:endParaRPr lang="ko-KR" altLang="en-US" sz="28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326216">
                <a:tc>
                  <a:txBody>
                    <a:bodyPr/>
                    <a:lstStyle/>
                    <a:p>
                      <a:pPr algn="l" latinLnBrk="1"/>
                      <a:r>
                        <a:rPr lang="en-US" altLang="ko-KR" sz="2800" b="1" dirty="0" smtClean="0">
                          <a:latin typeface="Noto Sans KR Light"/>
                          <a:ea typeface="Noto Sans KR Medium" panose="020B0600000000000000"/>
                        </a:rPr>
                        <a:t>ID</a:t>
                      </a:r>
                      <a:endParaRPr lang="ko-KR" altLang="en-US" sz="28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885444">
                <a:tc>
                  <a:txBody>
                    <a:bodyPr/>
                    <a:lstStyle/>
                    <a:p>
                      <a:pPr algn="l" latinLnBrk="1"/>
                      <a:r>
                        <a:rPr lang="en-US" altLang="ko-KR" sz="2800" dirty="0" smtClean="0">
                          <a:solidFill>
                            <a:schemeClr val="accent4">
                              <a:lumMod val="50000"/>
                            </a:schemeClr>
                          </a:solidFill>
                          <a:latin typeface="Noto Sans KR Light"/>
                          <a:ea typeface="Noto Sans KR Medium" panose="020B0600000000000000"/>
                        </a:rPr>
                        <a:t>NAME</a:t>
                      </a:r>
                    </a:p>
                    <a:p>
                      <a:pPr algn="l" latinLnBrk="1"/>
                      <a:r>
                        <a:rPr lang="en-US" altLang="ko-KR" sz="2800" dirty="0" smtClean="0">
                          <a:solidFill>
                            <a:schemeClr val="accent4">
                              <a:lumMod val="50000"/>
                            </a:schemeClr>
                          </a:solidFill>
                          <a:latin typeface="Noto Sans KR Light"/>
                          <a:ea typeface="Noto Sans KR Medium" panose="020B0600000000000000"/>
                        </a:rPr>
                        <a:t>ROLL</a:t>
                      </a:r>
                    </a:p>
                    <a:p>
                      <a:pPr algn="l" latinLnBrk="1"/>
                      <a:r>
                        <a:rPr lang="en-US" altLang="ko-KR" sz="2800" dirty="0" smtClean="0">
                          <a:solidFill>
                            <a:schemeClr val="accent4">
                              <a:lumMod val="50000"/>
                            </a:schemeClr>
                          </a:solidFill>
                          <a:latin typeface="Noto Sans KR Light"/>
                          <a:ea typeface="Noto Sans KR Medium" panose="020B0600000000000000"/>
                        </a:rPr>
                        <a:t>PW</a:t>
                      </a:r>
                      <a:endParaRPr lang="ko-KR" altLang="en-US" sz="28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41" name="표 40"/>
          <p:cNvGraphicFramePr>
            <a:graphicFrameLocks noGrp="1"/>
          </p:cNvGraphicFramePr>
          <p:nvPr>
            <p:extLst>
              <p:ext uri="{D42A27DB-BD31-4B8C-83A1-F6EECF244321}">
                <p14:modId xmlns:p14="http://schemas.microsoft.com/office/powerpoint/2010/main" val="4143636231"/>
              </p:ext>
            </p:extLst>
          </p:nvPr>
        </p:nvGraphicFramePr>
        <p:xfrm>
          <a:off x="7552398" y="1694535"/>
          <a:ext cx="2506002" cy="1981200"/>
        </p:xfrm>
        <a:graphic>
          <a:graphicData uri="http://schemas.openxmlformats.org/drawingml/2006/table">
            <a:tbl>
              <a:tblPr firstRow="1" bandRow="1">
                <a:tableStyleId>{912C8C85-51F0-491E-9774-3900AFEF0FD7}</a:tableStyleId>
              </a:tblPr>
              <a:tblGrid>
                <a:gridCol w="2506002">
                  <a:extLst>
                    <a:ext uri="{9D8B030D-6E8A-4147-A177-3AD203B41FA5}">
                      <a16:colId xmlns:a16="http://schemas.microsoft.com/office/drawing/2014/main" val="4191346074"/>
                    </a:ext>
                  </a:extLst>
                </a:gridCol>
              </a:tblGrid>
              <a:tr h="381514">
                <a:tc>
                  <a:txBody>
                    <a:bodyPr/>
                    <a:lstStyle/>
                    <a:p>
                      <a:pPr latinLnBrk="1"/>
                      <a:r>
                        <a:rPr lang="en-US" altLang="ko-KR" sz="2800" dirty="0" smtClean="0">
                          <a:latin typeface="Noto Sans KR Light"/>
                          <a:ea typeface="Noto Sans KR Medium" panose="020B0600000000000000"/>
                        </a:rPr>
                        <a:t>STAFF</a:t>
                      </a:r>
                      <a:endParaRPr lang="ko-KR" altLang="en-US" sz="28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381514">
                <a:tc>
                  <a:txBody>
                    <a:bodyPr/>
                    <a:lstStyle/>
                    <a:p>
                      <a:pPr algn="l" latinLnBrk="1"/>
                      <a:r>
                        <a:rPr lang="en-US" altLang="ko-KR" sz="2800" b="1" dirty="0" smtClean="0">
                          <a:latin typeface="Noto Sans KR Light"/>
                          <a:ea typeface="Noto Sans KR Medium" panose="020B0600000000000000"/>
                        </a:rPr>
                        <a:t>ID</a:t>
                      </a:r>
                      <a:endParaRPr lang="ko-KR" altLang="en-US" sz="28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695702">
                <a:tc>
                  <a:txBody>
                    <a:bodyPr/>
                    <a:lstStyle/>
                    <a:p>
                      <a:pPr algn="l" latinLnBrk="1"/>
                      <a:r>
                        <a:rPr lang="en-US" altLang="ko-KR" sz="2800" dirty="0" smtClean="0">
                          <a:solidFill>
                            <a:schemeClr val="accent4">
                              <a:lumMod val="50000"/>
                            </a:schemeClr>
                          </a:solidFill>
                          <a:latin typeface="Noto Sans KR Light"/>
                          <a:ea typeface="Noto Sans KR Medium" panose="020B0600000000000000"/>
                        </a:rPr>
                        <a:t>NAME</a:t>
                      </a:r>
                    </a:p>
                    <a:p>
                      <a:pPr algn="l" latinLnBrk="1"/>
                      <a:r>
                        <a:rPr lang="en-US" altLang="ko-KR" sz="2800" b="0" dirty="0" smtClean="0">
                          <a:solidFill>
                            <a:schemeClr val="accent4">
                              <a:lumMod val="50000"/>
                            </a:schemeClr>
                          </a:solidFill>
                          <a:latin typeface="Noto Sans KR Light"/>
                          <a:ea typeface="Noto Sans KR Medium" panose="020B0600000000000000"/>
                        </a:rPr>
                        <a:t>ENROLL</a:t>
                      </a:r>
                      <a:endParaRPr lang="ko-KR" altLang="en-US" sz="28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43" name="표 42"/>
          <p:cNvGraphicFramePr>
            <a:graphicFrameLocks noGrp="1"/>
          </p:cNvGraphicFramePr>
          <p:nvPr>
            <p:extLst>
              <p:ext uri="{D42A27DB-BD31-4B8C-83A1-F6EECF244321}">
                <p14:modId xmlns:p14="http://schemas.microsoft.com/office/powerpoint/2010/main" val="918571746"/>
              </p:ext>
            </p:extLst>
          </p:nvPr>
        </p:nvGraphicFramePr>
        <p:xfrm>
          <a:off x="7552398" y="4067350"/>
          <a:ext cx="2506002" cy="3688080"/>
        </p:xfrm>
        <a:graphic>
          <a:graphicData uri="http://schemas.openxmlformats.org/drawingml/2006/table">
            <a:tbl>
              <a:tblPr firstRow="1" bandRow="1">
                <a:tableStyleId>{912C8C85-51F0-491E-9774-3900AFEF0FD7}</a:tableStyleId>
              </a:tblPr>
              <a:tblGrid>
                <a:gridCol w="2506002">
                  <a:extLst>
                    <a:ext uri="{9D8B030D-6E8A-4147-A177-3AD203B41FA5}">
                      <a16:colId xmlns:a16="http://schemas.microsoft.com/office/drawing/2014/main" val="4191346074"/>
                    </a:ext>
                  </a:extLst>
                </a:gridCol>
              </a:tblGrid>
              <a:tr h="365905">
                <a:tc>
                  <a:txBody>
                    <a:bodyPr/>
                    <a:lstStyle/>
                    <a:p>
                      <a:pPr latinLnBrk="1"/>
                      <a:r>
                        <a:rPr lang="en-US" altLang="ko-KR" sz="2800" dirty="0" smtClean="0">
                          <a:latin typeface="Noto Sans KR Light"/>
                          <a:ea typeface="Noto Sans KR Medium" panose="020B0600000000000000"/>
                        </a:rPr>
                        <a:t>STUDENT</a:t>
                      </a:r>
                      <a:endParaRPr lang="ko-KR" altLang="en-US" sz="28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365905">
                <a:tc>
                  <a:txBody>
                    <a:bodyPr/>
                    <a:lstStyle/>
                    <a:p>
                      <a:pPr algn="l" latinLnBrk="1"/>
                      <a:r>
                        <a:rPr lang="en-US" altLang="ko-KR" sz="2800" b="1" dirty="0" smtClean="0">
                          <a:latin typeface="Noto Sans KR Light"/>
                          <a:ea typeface="Noto Sans KR Medium" panose="020B0600000000000000"/>
                        </a:rPr>
                        <a:t>ID</a:t>
                      </a:r>
                      <a:endParaRPr lang="ko-KR" altLang="en-US" sz="28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872573">
                <a:tc>
                  <a:txBody>
                    <a:bodyPr/>
                    <a:lstStyle/>
                    <a:p>
                      <a:pPr algn="l" latinLnBrk="1"/>
                      <a:r>
                        <a:rPr lang="en-US" altLang="ko-KR" sz="2800" dirty="0" smtClean="0">
                          <a:solidFill>
                            <a:schemeClr val="accent4">
                              <a:lumMod val="50000"/>
                            </a:schemeClr>
                          </a:solidFill>
                          <a:latin typeface="Noto Sans KR Light"/>
                          <a:ea typeface="Noto Sans KR Medium" panose="020B0600000000000000"/>
                        </a:rPr>
                        <a:t>NAME</a:t>
                      </a:r>
                    </a:p>
                    <a:p>
                      <a:pPr algn="l" latinLnBrk="1"/>
                      <a:r>
                        <a:rPr lang="en-US" altLang="ko-KR" sz="2800" b="0" dirty="0" smtClean="0">
                          <a:solidFill>
                            <a:schemeClr val="accent4">
                              <a:lumMod val="50000"/>
                            </a:schemeClr>
                          </a:solidFill>
                          <a:latin typeface="Noto Sans KR Light"/>
                          <a:ea typeface="Noto Sans KR Medium" panose="020B0600000000000000"/>
                        </a:rPr>
                        <a:t>COLLEGE</a:t>
                      </a:r>
                    </a:p>
                    <a:p>
                      <a:pPr algn="l" latinLnBrk="1"/>
                      <a:r>
                        <a:rPr lang="en-US" altLang="ko-KR" sz="2800" b="0" dirty="0" smtClean="0">
                          <a:solidFill>
                            <a:schemeClr val="accent4">
                              <a:lumMod val="50000"/>
                            </a:schemeClr>
                          </a:solidFill>
                          <a:latin typeface="Noto Sans KR Light"/>
                          <a:ea typeface="Noto Sans KR Medium" panose="020B0600000000000000"/>
                        </a:rPr>
                        <a:t>MAJOR</a:t>
                      </a:r>
                    </a:p>
                    <a:p>
                      <a:pPr algn="l" latinLnBrk="1"/>
                      <a:r>
                        <a:rPr lang="en-US" altLang="ko-KR" sz="2800" b="0" dirty="0" smtClean="0">
                          <a:solidFill>
                            <a:schemeClr val="accent4">
                              <a:lumMod val="50000"/>
                            </a:schemeClr>
                          </a:solidFill>
                          <a:latin typeface="Noto Sans KR Light"/>
                          <a:ea typeface="Noto Sans KR Medium" panose="020B0600000000000000"/>
                        </a:rPr>
                        <a:t>GRADE</a:t>
                      </a:r>
                    </a:p>
                    <a:p>
                      <a:pPr algn="l" latinLnBrk="1"/>
                      <a:r>
                        <a:rPr lang="en-US" altLang="ko-KR" sz="2800" b="0" dirty="0" smtClean="0">
                          <a:solidFill>
                            <a:schemeClr val="accent4">
                              <a:lumMod val="50000"/>
                            </a:schemeClr>
                          </a:solidFill>
                          <a:latin typeface="Noto Sans KR Light"/>
                          <a:ea typeface="Noto Sans KR Medium" panose="020B0600000000000000"/>
                        </a:rPr>
                        <a:t>ENROLL</a:t>
                      </a:r>
                    </a:p>
                    <a:p>
                      <a:pPr algn="l" latinLnBrk="1"/>
                      <a:r>
                        <a:rPr lang="en-US" altLang="ko-KR" sz="2800" b="0" dirty="0" smtClean="0">
                          <a:solidFill>
                            <a:schemeClr val="accent4">
                              <a:lumMod val="50000"/>
                            </a:schemeClr>
                          </a:solidFill>
                          <a:latin typeface="Noto Sans KR Light"/>
                          <a:ea typeface="Noto Sans KR Medium" panose="020B0600000000000000"/>
                        </a:rPr>
                        <a:t>CREDIT</a:t>
                      </a:r>
                      <a:endParaRPr lang="ko-KR" altLang="en-US" sz="28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45" name="표 44"/>
          <p:cNvGraphicFramePr>
            <a:graphicFrameLocks noGrp="1"/>
          </p:cNvGraphicFramePr>
          <p:nvPr>
            <p:extLst>
              <p:ext uri="{D42A27DB-BD31-4B8C-83A1-F6EECF244321}">
                <p14:modId xmlns:p14="http://schemas.microsoft.com/office/powerpoint/2010/main" val="3873084974"/>
              </p:ext>
            </p:extLst>
          </p:nvPr>
        </p:nvGraphicFramePr>
        <p:xfrm>
          <a:off x="7552398" y="8147045"/>
          <a:ext cx="2506002" cy="2834640"/>
        </p:xfrm>
        <a:graphic>
          <a:graphicData uri="http://schemas.openxmlformats.org/drawingml/2006/table">
            <a:tbl>
              <a:tblPr firstRow="1" bandRow="1">
                <a:tableStyleId>{912C8C85-51F0-491E-9774-3900AFEF0FD7}</a:tableStyleId>
              </a:tblPr>
              <a:tblGrid>
                <a:gridCol w="2506002">
                  <a:extLst>
                    <a:ext uri="{9D8B030D-6E8A-4147-A177-3AD203B41FA5}">
                      <a16:colId xmlns:a16="http://schemas.microsoft.com/office/drawing/2014/main" val="4191346074"/>
                    </a:ext>
                  </a:extLst>
                </a:gridCol>
              </a:tblGrid>
              <a:tr h="403390">
                <a:tc>
                  <a:txBody>
                    <a:bodyPr/>
                    <a:lstStyle/>
                    <a:p>
                      <a:pPr latinLnBrk="1"/>
                      <a:r>
                        <a:rPr lang="en-US" altLang="ko-KR" sz="2800" dirty="0" smtClean="0">
                          <a:latin typeface="Noto Sans KR Light"/>
                        </a:rPr>
                        <a:t>PROFESSOR</a:t>
                      </a:r>
                      <a:endParaRPr lang="ko-KR" altLang="en-US" sz="2800" b="0" dirty="0">
                        <a:latin typeface="Noto Sans KR Light"/>
                      </a:endParaRPr>
                    </a:p>
                  </a:txBody>
                  <a:tcPr anchor="ctr"/>
                </a:tc>
                <a:extLst>
                  <a:ext uri="{0D108BD9-81ED-4DB2-BD59-A6C34878D82A}">
                    <a16:rowId xmlns:a16="http://schemas.microsoft.com/office/drawing/2014/main" val="446122329"/>
                  </a:ext>
                </a:extLst>
              </a:tr>
              <a:tr h="403390">
                <a:tc>
                  <a:txBody>
                    <a:bodyPr/>
                    <a:lstStyle/>
                    <a:p>
                      <a:pPr algn="l" latinLnBrk="1"/>
                      <a:r>
                        <a:rPr lang="en-US" altLang="ko-KR" sz="2800" b="1" dirty="0" smtClean="0">
                          <a:latin typeface="Noto Sans KR Light"/>
                        </a:rPr>
                        <a:t>ID</a:t>
                      </a:r>
                      <a:endParaRPr lang="ko-KR" altLang="en-US" sz="2800" b="1" dirty="0">
                        <a:solidFill>
                          <a:schemeClr val="accent4">
                            <a:lumMod val="50000"/>
                          </a:schemeClr>
                        </a:solidFill>
                        <a:latin typeface="Noto Sans KR Light"/>
                      </a:endParaRPr>
                    </a:p>
                  </a:txBody>
                  <a:tcPr anchor="ctr"/>
                </a:tc>
                <a:extLst>
                  <a:ext uri="{0D108BD9-81ED-4DB2-BD59-A6C34878D82A}">
                    <a16:rowId xmlns:a16="http://schemas.microsoft.com/office/drawing/2014/main" val="969814824"/>
                  </a:ext>
                </a:extLst>
              </a:tr>
              <a:tr h="1400000">
                <a:tc>
                  <a:txBody>
                    <a:bodyPr/>
                    <a:lstStyle/>
                    <a:p>
                      <a:pPr algn="l" latinLnBrk="1"/>
                      <a:r>
                        <a:rPr lang="en-US" altLang="ko-KR" sz="2800" dirty="0" smtClean="0">
                          <a:solidFill>
                            <a:schemeClr val="accent4">
                              <a:lumMod val="50000"/>
                            </a:schemeClr>
                          </a:solidFill>
                          <a:latin typeface="Noto Sans KR Light"/>
                        </a:rPr>
                        <a:t>NAME</a:t>
                      </a:r>
                    </a:p>
                    <a:p>
                      <a:pPr algn="l" latinLnBrk="1"/>
                      <a:r>
                        <a:rPr lang="en-US" altLang="ko-KR" sz="2800" b="0" dirty="0" smtClean="0">
                          <a:solidFill>
                            <a:schemeClr val="accent4">
                              <a:lumMod val="50000"/>
                            </a:schemeClr>
                          </a:solidFill>
                          <a:latin typeface="Noto Sans KR Light"/>
                        </a:rPr>
                        <a:t>COLLEGE</a:t>
                      </a:r>
                    </a:p>
                    <a:p>
                      <a:pPr algn="l" latinLnBrk="1"/>
                      <a:r>
                        <a:rPr lang="en-US" altLang="ko-KR" sz="2800" b="0" dirty="0" smtClean="0">
                          <a:solidFill>
                            <a:schemeClr val="accent4">
                              <a:lumMod val="50000"/>
                            </a:schemeClr>
                          </a:solidFill>
                          <a:latin typeface="Noto Sans KR Light"/>
                        </a:rPr>
                        <a:t>MAJOR</a:t>
                      </a:r>
                    </a:p>
                    <a:p>
                      <a:pPr algn="l" latinLnBrk="1"/>
                      <a:r>
                        <a:rPr lang="en-US" altLang="ko-KR" sz="2800" b="0" dirty="0" smtClean="0">
                          <a:solidFill>
                            <a:schemeClr val="accent4">
                              <a:lumMod val="50000"/>
                            </a:schemeClr>
                          </a:solidFill>
                          <a:latin typeface="Noto Sans KR Light"/>
                        </a:rPr>
                        <a:t>ENROLL</a:t>
                      </a:r>
                    </a:p>
                  </a:txBody>
                  <a:tcPr anchor="ctr"/>
                </a:tc>
                <a:extLst>
                  <a:ext uri="{0D108BD9-81ED-4DB2-BD59-A6C34878D82A}">
                    <a16:rowId xmlns:a16="http://schemas.microsoft.com/office/drawing/2014/main" val="1797060022"/>
                  </a:ext>
                </a:extLst>
              </a:tr>
            </a:tbl>
          </a:graphicData>
        </a:graphic>
      </p:graphicFrame>
      <p:graphicFrame>
        <p:nvGraphicFramePr>
          <p:cNvPr id="47" name="표 46"/>
          <p:cNvGraphicFramePr>
            <a:graphicFrameLocks noGrp="1"/>
          </p:cNvGraphicFramePr>
          <p:nvPr>
            <p:extLst>
              <p:ext uri="{D42A27DB-BD31-4B8C-83A1-F6EECF244321}">
                <p14:modId xmlns:p14="http://schemas.microsoft.com/office/powerpoint/2010/main" val="3629232294"/>
              </p:ext>
            </p:extLst>
          </p:nvPr>
        </p:nvGraphicFramePr>
        <p:xfrm>
          <a:off x="13626780" y="4067350"/>
          <a:ext cx="2506002" cy="2743200"/>
        </p:xfrm>
        <a:graphic>
          <a:graphicData uri="http://schemas.openxmlformats.org/drawingml/2006/table">
            <a:tbl>
              <a:tblPr firstRow="1" bandRow="1">
                <a:tableStyleId>{912C8C85-51F0-491E-9774-3900AFEF0FD7}</a:tableStyleId>
              </a:tblPr>
              <a:tblGrid>
                <a:gridCol w="2506002">
                  <a:extLst>
                    <a:ext uri="{9D8B030D-6E8A-4147-A177-3AD203B41FA5}">
                      <a16:colId xmlns:a16="http://schemas.microsoft.com/office/drawing/2014/main" val="4191346074"/>
                    </a:ext>
                  </a:extLst>
                </a:gridCol>
              </a:tblGrid>
              <a:tr h="381514">
                <a:tc>
                  <a:txBody>
                    <a:bodyPr/>
                    <a:lstStyle/>
                    <a:p>
                      <a:pPr latinLnBrk="1"/>
                      <a:r>
                        <a:rPr lang="en-US" altLang="ko-KR" sz="2800" b="1" dirty="0" smtClean="0">
                          <a:latin typeface="Noto Sans KR Light"/>
                        </a:rPr>
                        <a:t>REGISTER</a:t>
                      </a:r>
                      <a:endParaRPr lang="ko-KR" altLang="en-US" sz="2800" b="0" dirty="0">
                        <a:latin typeface="Noto Sans KR Light"/>
                      </a:endParaRPr>
                    </a:p>
                  </a:txBody>
                  <a:tcPr anchor="ctr"/>
                </a:tc>
                <a:extLst>
                  <a:ext uri="{0D108BD9-81ED-4DB2-BD59-A6C34878D82A}">
                    <a16:rowId xmlns:a16="http://schemas.microsoft.com/office/drawing/2014/main" val="446122329"/>
                  </a:ext>
                </a:extLst>
              </a:tr>
              <a:tr h="695702">
                <a:tc>
                  <a:txBody>
                    <a:bodyPr/>
                    <a:lstStyle/>
                    <a:p>
                      <a:pPr algn="l" latinLnBrk="1"/>
                      <a:r>
                        <a:rPr lang="en-US" altLang="ko-KR" sz="2800" dirty="0" smtClean="0">
                          <a:solidFill>
                            <a:schemeClr val="accent4">
                              <a:lumMod val="50000"/>
                            </a:schemeClr>
                          </a:solidFill>
                          <a:latin typeface="Noto Sans KR Light"/>
                        </a:rPr>
                        <a:t>STUID</a:t>
                      </a:r>
                    </a:p>
                    <a:p>
                      <a:pPr algn="l" latinLnBrk="1"/>
                      <a:r>
                        <a:rPr lang="en-US" altLang="ko-KR" sz="2800" b="0" dirty="0" smtClean="0">
                          <a:solidFill>
                            <a:schemeClr val="accent4">
                              <a:lumMod val="50000"/>
                            </a:schemeClr>
                          </a:solidFill>
                          <a:latin typeface="Noto Sans KR Light"/>
                        </a:rPr>
                        <a:t>LECID</a:t>
                      </a:r>
                    </a:p>
                    <a:p>
                      <a:pPr algn="l" latinLnBrk="1"/>
                      <a:r>
                        <a:rPr lang="en-US" altLang="ko-KR" sz="2800" b="0" dirty="0" smtClean="0">
                          <a:solidFill>
                            <a:schemeClr val="accent4">
                              <a:lumMod val="50000"/>
                            </a:schemeClr>
                          </a:solidFill>
                          <a:latin typeface="Noto Sans KR Light"/>
                        </a:rPr>
                        <a:t>STUNAME</a:t>
                      </a:r>
                    </a:p>
                    <a:p>
                      <a:pPr algn="l" latinLnBrk="1"/>
                      <a:r>
                        <a:rPr lang="en-US" altLang="ko-KR" sz="2800" b="0" dirty="0" smtClean="0">
                          <a:solidFill>
                            <a:schemeClr val="accent4">
                              <a:lumMod val="50000"/>
                            </a:schemeClr>
                          </a:solidFill>
                          <a:latin typeface="Noto Sans KR Light"/>
                        </a:rPr>
                        <a:t>LECNAME</a:t>
                      </a:r>
                    </a:p>
                    <a:p>
                      <a:pPr algn="l" latinLnBrk="1"/>
                      <a:r>
                        <a:rPr lang="en-US" altLang="ko-KR" sz="2800" b="0" dirty="0" smtClean="0">
                          <a:solidFill>
                            <a:schemeClr val="accent4">
                              <a:lumMod val="50000"/>
                            </a:schemeClr>
                          </a:solidFill>
                          <a:latin typeface="Noto Sans KR Light"/>
                        </a:rPr>
                        <a:t>GRADE</a:t>
                      </a:r>
                      <a:endParaRPr lang="ko-KR" altLang="en-US" sz="2800" b="0" dirty="0">
                        <a:solidFill>
                          <a:schemeClr val="accent4">
                            <a:lumMod val="50000"/>
                          </a:schemeClr>
                        </a:solidFill>
                        <a:latin typeface="Noto Sans KR Light"/>
                      </a:endParaRPr>
                    </a:p>
                  </a:txBody>
                  <a:tcPr anchor="ctr"/>
                </a:tc>
                <a:extLst>
                  <a:ext uri="{0D108BD9-81ED-4DB2-BD59-A6C34878D82A}">
                    <a16:rowId xmlns:a16="http://schemas.microsoft.com/office/drawing/2014/main" val="1797060022"/>
                  </a:ext>
                </a:extLst>
              </a:tr>
            </a:tbl>
          </a:graphicData>
        </a:graphic>
      </p:graphicFrame>
      <p:graphicFrame>
        <p:nvGraphicFramePr>
          <p:cNvPr id="51" name="표 50"/>
          <p:cNvGraphicFramePr>
            <a:graphicFrameLocks noGrp="1"/>
          </p:cNvGraphicFramePr>
          <p:nvPr>
            <p:extLst>
              <p:ext uri="{D42A27DB-BD31-4B8C-83A1-F6EECF244321}">
                <p14:modId xmlns:p14="http://schemas.microsoft.com/office/powerpoint/2010/main" val="3734677307"/>
              </p:ext>
            </p:extLst>
          </p:nvPr>
        </p:nvGraphicFramePr>
        <p:xfrm>
          <a:off x="13626780" y="7136480"/>
          <a:ext cx="2506002" cy="5821680"/>
        </p:xfrm>
        <a:graphic>
          <a:graphicData uri="http://schemas.openxmlformats.org/drawingml/2006/table">
            <a:tbl>
              <a:tblPr firstRow="1" bandRow="1">
                <a:tableStyleId>{912C8C85-51F0-491E-9774-3900AFEF0FD7}</a:tableStyleId>
              </a:tblPr>
              <a:tblGrid>
                <a:gridCol w="2506002">
                  <a:extLst>
                    <a:ext uri="{9D8B030D-6E8A-4147-A177-3AD203B41FA5}">
                      <a16:colId xmlns:a16="http://schemas.microsoft.com/office/drawing/2014/main" val="4191346074"/>
                    </a:ext>
                  </a:extLst>
                </a:gridCol>
              </a:tblGrid>
              <a:tr h="403390">
                <a:tc>
                  <a:txBody>
                    <a:bodyPr/>
                    <a:lstStyle/>
                    <a:p>
                      <a:pPr latinLnBrk="1"/>
                      <a:r>
                        <a:rPr lang="en-US" altLang="ko-KR" sz="2800" dirty="0" smtClean="0">
                          <a:latin typeface="Noto Sans KR Light"/>
                        </a:rPr>
                        <a:t>LECTURE</a:t>
                      </a:r>
                      <a:endParaRPr lang="ko-KR" altLang="en-US" sz="2800" b="0" dirty="0">
                        <a:latin typeface="Noto Sans KR Light"/>
                      </a:endParaRPr>
                    </a:p>
                  </a:txBody>
                  <a:tcPr anchor="ctr"/>
                </a:tc>
                <a:extLst>
                  <a:ext uri="{0D108BD9-81ED-4DB2-BD59-A6C34878D82A}">
                    <a16:rowId xmlns:a16="http://schemas.microsoft.com/office/drawing/2014/main" val="446122329"/>
                  </a:ext>
                </a:extLst>
              </a:tr>
              <a:tr h="403390">
                <a:tc>
                  <a:txBody>
                    <a:bodyPr/>
                    <a:lstStyle/>
                    <a:p>
                      <a:pPr algn="l" latinLnBrk="1"/>
                      <a:r>
                        <a:rPr lang="en-US" altLang="ko-KR" sz="2800" b="1" dirty="0" smtClean="0">
                          <a:latin typeface="Noto Sans KR Light"/>
                        </a:rPr>
                        <a:t>ID</a:t>
                      </a:r>
                      <a:endParaRPr lang="ko-KR" altLang="en-US" sz="2800" b="1" dirty="0">
                        <a:solidFill>
                          <a:schemeClr val="accent4">
                            <a:lumMod val="50000"/>
                          </a:schemeClr>
                        </a:solidFill>
                        <a:latin typeface="Noto Sans KR Light"/>
                      </a:endParaRPr>
                    </a:p>
                  </a:txBody>
                  <a:tcPr anchor="ctr"/>
                </a:tc>
                <a:extLst>
                  <a:ext uri="{0D108BD9-81ED-4DB2-BD59-A6C34878D82A}">
                    <a16:rowId xmlns:a16="http://schemas.microsoft.com/office/drawing/2014/main" val="969814824"/>
                  </a:ext>
                </a:extLst>
              </a:tr>
              <a:tr h="1400000">
                <a:tc>
                  <a:txBody>
                    <a:bodyPr/>
                    <a:lstStyle/>
                    <a:p>
                      <a:pPr algn="l" latinLnBrk="1"/>
                      <a:r>
                        <a:rPr lang="en-US" altLang="ko-KR" sz="2800" b="0" dirty="0" smtClean="0">
                          <a:solidFill>
                            <a:schemeClr val="accent4">
                              <a:lumMod val="50000"/>
                            </a:schemeClr>
                          </a:solidFill>
                          <a:latin typeface="Noto Sans KR Light"/>
                        </a:rPr>
                        <a:t>COM</a:t>
                      </a:r>
                    </a:p>
                    <a:p>
                      <a:pPr algn="l" latinLnBrk="1"/>
                      <a:r>
                        <a:rPr lang="en-US" altLang="ko-KR" sz="2800" b="0" dirty="0" smtClean="0">
                          <a:solidFill>
                            <a:schemeClr val="accent4">
                              <a:lumMod val="50000"/>
                            </a:schemeClr>
                          </a:solidFill>
                          <a:latin typeface="Noto Sans KR Light"/>
                        </a:rPr>
                        <a:t>NAME</a:t>
                      </a:r>
                    </a:p>
                    <a:p>
                      <a:pPr algn="l" latinLnBrk="1"/>
                      <a:r>
                        <a:rPr lang="en-US" altLang="ko-KR" sz="2800" b="0" dirty="0" smtClean="0">
                          <a:solidFill>
                            <a:schemeClr val="accent4">
                              <a:lumMod val="50000"/>
                            </a:schemeClr>
                          </a:solidFill>
                          <a:latin typeface="Noto Sans KR Light"/>
                        </a:rPr>
                        <a:t>CREDIT</a:t>
                      </a:r>
                    </a:p>
                    <a:p>
                      <a:pPr algn="l" latinLnBrk="1"/>
                      <a:r>
                        <a:rPr lang="en-US" altLang="ko-KR" sz="2800" b="0" dirty="0" smtClean="0">
                          <a:solidFill>
                            <a:schemeClr val="accent4">
                              <a:lumMod val="50000"/>
                            </a:schemeClr>
                          </a:solidFill>
                          <a:latin typeface="Noto Sans KR Light"/>
                        </a:rPr>
                        <a:t>ROOM</a:t>
                      </a:r>
                    </a:p>
                    <a:p>
                      <a:pPr algn="l" latinLnBrk="1"/>
                      <a:r>
                        <a:rPr lang="en-US" altLang="ko-KR" sz="2800" b="0" dirty="0" smtClean="0">
                          <a:solidFill>
                            <a:schemeClr val="accent4">
                              <a:lumMod val="50000"/>
                            </a:schemeClr>
                          </a:solidFill>
                          <a:latin typeface="Noto Sans KR Light"/>
                        </a:rPr>
                        <a:t>YEAR</a:t>
                      </a:r>
                    </a:p>
                    <a:p>
                      <a:pPr algn="l" latinLnBrk="1"/>
                      <a:r>
                        <a:rPr lang="en-US" altLang="ko-KR" sz="2800" b="0" dirty="0" smtClean="0">
                          <a:solidFill>
                            <a:schemeClr val="accent4">
                              <a:lumMod val="50000"/>
                            </a:schemeClr>
                          </a:solidFill>
                          <a:latin typeface="Noto Sans KR Light"/>
                        </a:rPr>
                        <a:t>SEMESTER</a:t>
                      </a:r>
                    </a:p>
                    <a:p>
                      <a:pPr algn="l" latinLnBrk="1"/>
                      <a:r>
                        <a:rPr lang="en-US" altLang="ko-KR" sz="2800" b="0" dirty="0" smtClean="0">
                          <a:solidFill>
                            <a:schemeClr val="accent4">
                              <a:lumMod val="50000"/>
                            </a:schemeClr>
                          </a:solidFill>
                          <a:latin typeface="Noto Sans KR Light"/>
                        </a:rPr>
                        <a:t>COLLEGE</a:t>
                      </a:r>
                    </a:p>
                    <a:p>
                      <a:pPr algn="l" latinLnBrk="1"/>
                      <a:r>
                        <a:rPr lang="en-US" altLang="ko-KR" sz="2800" b="0" dirty="0" smtClean="0">
                          <a:solidFill>
                            <a:schemeClr val="accent4">
                              <a:lumMod val="50000"/>
                            </a:schemeClr>
                          </a:solidFill>
                          <a:latin typeface="Noto Sans KR Light"/>
                        </a:rPr>
                        <a:t>MAJOR</a:t>
                      </a:r>
                    </a:p>
                    <a:p>
                      <a:pPr algn="l" latinLnBrk="1"/>
                      <a:r>
                        <a:rPr lang="en-US" altLang="ko-KR" sz="2800" b="0" dirty="0" smtClean="0">
                          <a:solidFill>
                            <a:schemeClr val="accent4">
                              <a:lumMod val="50000"/>
                            </a:schemeClr>
                          </a:solidFill>
                          <a:latin typeface="Noto Sans KR Light"/>
                        </a:rPr>
                        <a:t>PROFESSOR</a:t>
                      </a:r>
                    </a:p>
                    <a:p>
                      <a:pPr algn="l" latinLnBrk="1"/>
                      <a:r>
                        <a:rPr lang="en-US" altLang="ko-KR" sz="2800" b="0" dirty="0" smtClean="0">
                          <a:solidFill>
                            <a:schemeClr val="accent4">
                              <a:lumMod val="50000"/>
                            </a:schemeClr>
                          </a:solidFill>
                          <a:latin typeface="Noto Sans KR Light"/>
                        </a:rPr>
                        <a:t>LIMIT</a:t>
                      </a:r>
                    </a:p>
                    <a:p>
                      <a:pPr algn="l" latinLnBrk="1"/>
                      <a:r>
                        <a:rPr lang="en-US" altLang="ko-KR" sz="2800" b="0" dirty="0" smtClean="0">
                          <a:solidFill>
                            <a:schemeClr val="accent4">
                              <a:lumMod val="50000"/>
                            </a:schemeClr>
                          </a:solidFill>
                          <a:latin typeface="Noto Sans KR Light"/>
                        </a:rPr>
                        <a:t>CURRENT</a:t>
                      </a:r>
                    </a:p>
                  </a:txBody>
                  <a:tcPr anchor="ctr"/>
                </a:tc>
                <a:extLst>
                  <a:ext uri="{0D108BD9-81ED-4DB2-BD59-A6C34878D82A}">
                    <a16:rowId xmlns:a16="http://schemas.microsoft.com/office/drawing/2014/main" val="1797060022"/>
                  </a:ext>
                </a:extLst>
              </a:tr>
            </a:tbl>
          </a:graphicData>
        </a:graphic>
      </p:graphicFrame>
      <p:graphicFrame>
        <p:nvGraphicFramePr>
          <p:cNvPr id="53" name="표 52"/>
          <p:cNvGraphicFramePr>
            <a:graphicFrameLocks noGrp="1"/>
          </p:cNvGraphicFramePr>
          <p:nvPr>
            <p:extLst>
              <p:ext uri="{D42A27DB-BD31-4B8C-83A1-F6EECF244321}">
                <p14:modId xmlns:p14="http://schemas.microsoft.com/office/powerpoint/2010/main" val="838817939"/>
              </p:ext>
            </p:extLst>
          </p:nvPr>
        </p:nvGraphicFramePr>
        <p:xfrm>
          <a:off x="18537061" y="5574692"/>
          <a:ext cx="2506002" cy="1463040"/>
        </p:xfrm>
        <a:graphic>
          <a:graphicData uri="http://schemas.openxmlformats.org/drawingml/2006/table">
            <a:tbl>
              <a:tblPr firstRow="1" bandRow="1">
                <a:tableStyleId>{912C8C85-51F0-491E-9774-3900AFEF0FD7}</a:tableStyleId>
              </a:tblPr>
              <a:tblGrid>
                <a:gridCol w="2506002">
                  <a:extLst>
                    <a:ext uri="{9D8B030D-6E8A-4147-A177-3AD203B41FA5}">
                      <a16:colId xmlns:a16="http://schemas.microsoft.com/office/drawing/2014/main" val="4191346074"/>
                    </a:ext>
                  </a:extLst>
                </a:gridCol>
              </a:tblGrid>
              <a:tr h="381514">
                <a:tc>
                  <a:txBody>
                    <a:bodyPr/>
                    <a:lstStyle/>
                    <a:p>
                      <a:pPr latinLnBrk="1"/>
                      <a:r>
                        <a:rPr lang="en-US" altLang="ko-KR" sz="2800" b="1" dirty="0" smtClean="0">
                          <a:latin typeface="Noto Sans KR Light"/>
                        </a:rPr>
                        <a:t>SCHEDULER</a:t>
                      </a:r>
                      <a:endParaRPr lang="ko-KR" altLang="en-US" sz="2800" b="0" dirty="0">
                        <a:latin typeface="Noto Sans KR Light"/>
                      </a:endParaRPr>
                    </a:p>
                  </a:txBody>
                  <a:tcPr anchor="ctr"/>
                </a:tc>
                <a:extLst>
                  <a:ext uri="{0D108BD9-81ED-4DB2-BD59-A6C34878D82A}">
                    <a16:rowId xmlns:a16="http://schemas.microsoft.com/office/drawing/2014/main" val="446122329"/>
                  </a:ext>
                </a:extLst>
              </a:tr>
              <a:tr h="695702">
                <a:tc>
                  <a:txBody>
                    <a:bodyPr/>
                    <a:lstStyle/>
                    <a:p>
                      <a:pPr algn="l" latinLnBrk="1"/>
                      <a:r>
                        <a:rPr lang="en-US" altLang="ko-KR" sz="2800" dirty="0" smtClean="0">
                          <a:solidFill>
                            <a:schemeClr val="accent4">
                              <a:lumMod val="50000"/>
                            </a:schemeClr>
                          </a:solidFill>
                          <a:latin typeface="Noto Sans KR Light"/>
                        </a:rPr>
                        <a:t>ENTER</a:t>
                      </a:r>
                    </a:p>
                    <a:p>
                      <a:pPr algn="l" latinLnBrk="1"/>
                      <a:r>
                        <a:rPr lang="en-US" altLang="ko-KR" sz="2800" b="0" dirty="0" smtClean="0">
                          <a:solidFill>
                            <a:schemeClr val="accent4">
                              <a:lumMod val="50000"/>
                            </a:schemeClr>
                          </a:solidFill>
                          <a:latin typeface="Noto Sans KR Light"/>
                        </a:rPr>
                        <a:t>INQUIRY</a:t>
                      </a:r>
                      <a:endParaRPr lang="ko-KR" altLang="en-US" sz="2800" b="0" dirty="0">
                        <a:solidFill>
                          <a:schemeClr val="accent4">
                            <a:lumMod val="50000"/>
                          </a:schemeClr>
                        </a:solidFill>
                        <a:latin typeface="Noto Sans KR Light"/>
                      </a:endParaRPr>
                    </a:p>
                  </a:txBody>
                  <a:tcPr anchor="ctr"/>
                </a:tc>
                <a:extLst>
                  <a:ext uri="{0D108BD9-81ED-4DB2-BD59-A6C34878D82A}">
                    <a16:rowId xmlns:a16="http://schemas.microsoft.com/office/drawing/2014/main" val="1797060022"/>
                  </a:ext>
                </a:extLst>
              </a:tr>
            </a:tbl>
          </a:graphicData>
        </a:graphic>
      </p:graphicFrame>
      <p:graphicFrame>
        <p:nvGraphicFramePr>
          <p:cNvPr id="61" name="표 60"/>
          <p:cNvGraphicFramePr>
            <a:graphicFrameLocks noGrp="1"/>
          </p:cNvGraphicFramePr>
          <p:nvPr>
            <p:extLst>
              <p:ext uri="{D42A27DB-BD31-4B8C-83A1-F6EECF244321}">
                <p14:modId xmlns:p14="http://schemas.microsoft.com/office/powerpoint/2010/main" val="49994414"/>
              </p:ext>
            </p:extLst>
          </p:nvPr>
        </p:nvGraphicFramePr>
        <p:xfrm>
          <a:off x="18537061" y="7526552"/>
          <a:ext cx="2506002" cy="2436320"/>
        </p:xfrm>
        <a:graphic>
          <a:graphicData uri="http://schemas.openxmlformats.org/drawingml/2006/table">
            <a:tbl>
              <a:tblPr firstRow="1" bandRow="1">
                <a:tableStyleId>{912C8C85-51F0-491E-9774-3900AFEF0FD7}</a:tableStyleId>
              </a:tblPr>
              <a:tblGrid>
                <a:gridCol w="2506002">
                  <a:extLst>
                    <a:ext uri="{9D8B030D-6E8A-4147-A177-3AD203B41FA5}">
                      <a16:colId xmlns:a16="http://schemas.microsoft.com/office/drawing/2014/main" val="4191346074"/>
                    </a:ext>
                  </a:extLst>
                </a:gridCol>
              </a:tblGrid>
              <a:tr h="403390">
                <a:tc>
                  <a:txBody>
                    <a:bodyPr/>
                    <a:lstStyle/>
                    <a:p>
                      <a:pPr latinLnBrk="1"/>
                      <a:r>
                        <a:rPr lang="en-US" altLang="ko-KR" sz="2800" dirty="0" smtClean="0">
                          <a:latin typeface="Noto Sans KR Light"/>
                        </a:rPr>
                        <a:t>MAJOR</a:t>
                      </a:r>
                      <a:endParaRPr lang="ko-KR" altLang="en-US" sz="2800" b="0" dirty="0">
                        <a:latin typeface="Noto Sans KR Light"/>
                      </a:endParaRPr>
                    </a:p>
                  </a:txBody>
                  <a:tcPr anchor="ctr"/>
                </a:tc>
                <a:extLst>
                  <a:ext uri="{0D108BD9-81ED-4DB2-BD59-A6C34878D82A}">
                    <a16:rowId xmlns:a16="http://schemas.microsoft.com/office/drawing/2014/main" val="446122329"/>
                  </a:ext>
                </a:extLst>
              </a:tr>
              <a:tr h="403390">
                <a:tc>
                  <a:txBody>
                    <a:bodyPr/>
                    <a:lstStyle/>
                    <a:p>
                      <a:pPr algn="l" latinLnBrk="1"/>
                      <a:r>
                        <a:rPr lang="en-US" altLang="ko-KR" sz="2800" b="1" dirty="0" smtClean="0">
                          <a:latin typeface="Noto Sans KR Light"/>
                        </a:rPr>
                        <a:t>ID</a:t>
                      </a:r>
                      <a:endParaRPr lang="ko-KR" altLang="en-US" sz="2800" b="1" dirty="0">
                        <a:solidFill>
                          <a:schemeClr val="accent4">
                            <a:lumMod val="50000"/>
                          </a:schemeClr>
                        </a:solidFill>
                        <a:latin typeface="Noto Sans KR Light"/>
                      </a:endParaRPr>
                    </a:p>
                  </a:txBody>
                  <a:tcPr anchor="ctr"/>
                </a:tc>
                <a:extLst>
                  <a:ext uri="{0D108BD9-81ED-4DB2-BD59-A6C34878D82A}">
                    <a16:rowId xmlns:a16="http://schemas.microsoft.com/office/drawing/2014/main" val="969814824"/>
                  </a:ext>
                </a:extLst>
              </a:tr>
              <a:tr h="1400000">
                <a:tc>
                  <a:txBody>
                    <a:bodyPr/>
                    <a:lstStyle/>
                    <a:p>
                      <a:pPr algn="l" latinLnBrk="1"/>
                      <a:r>
                        <a:rPr lang="en-US" altLang="ko-KR" sz="2800" b="0" dirty="0" smtClean="0">
                          <a:solidFill>
                            <a:schemeClr val="accent4">
                              <a:lumMod val="50000"/>
                            </a:schemeClr>
                          </a:solidFill>
                          <a:latin typeface="Noto Sans KR Light"/>
                        </a:rPr>
                        <a:t>COLLEGE</a:t>
                      </a:r>
                    </a:p>
                    <a:p>
                      <a:pPr algn="l" latinLnBrk="1"/>
                      <a:r>
                        <a:rPr lang="en-US" altLang="ko-KR" sz="2800" b="0" dirty="0" smtClean="0">
                          <a:solidFill>
                            <a:schemeClr val="accent4">
                              <a:lumMod val="50000"/>
                            </a:schemeClr>
                          </a:solidFill>
                          <a:latin typeface="Noto Sans KR Light"/>
                        </a:rPr>
                        <a:t>MAJOR</a:t>
                      </a:r>
                    </a:p>
                    <a:p>
                      <a:pPr algn="l" latinLnBrk="1"/>
                      <a:r>
                        <a:rPr lang="en-US" altLang="ko-KR" sz="2800" b="0" dirty="0" smtClean="0">
                          <a:solidFill>
                            <a:schemeClr val="accent4">
                              <a:lumMod val="50000"/>
                            </a:schemeClr>
                          </a:solidFill>
                          <a:latin typeface="Noto Sans KR Light"/>
                        </a:rPr>
                        <a:t>CODE</a:t>
                      </a:r>
                    </a:p>
                  </a:txBody>
                  <a:tcPr anchor="ctr"/>
                </a:tc>
                <a:extLst>
                  <a:ext uri="{0D108BD9-81ED-4DB2-BD59-A6C34878D82A}">
                    <a16:rowId xmlns:a16="http://schemas.microsoft.com/office/drawing/2014/main" val="1797060022"/>
                  </a:ext>
                </a:extLst>
              </a:tr>
            </a:tbl>
          </a:graphicData>
        </a:graphic>
      </p:graphicFrame>
      <p:cxnSp>
        <p:nvCxnSpPr>
          <p:cNvPr id="19" name="직선 연결선 18"/>
          <p:cNvCxnSpPr/>
          <p:nvPr/>
        </p:nvCxnSpPr>
        <p:spPr>
          <a:xfrm>
            <a:off x="10058400" y="5729377"/>
            <a:ext cx="3568380" cy="0"/>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24" name="직선 연결선 23"/>
          <p:cNvCxnSpPr/>
          <p:nvPr/>
        </p:nvCxnSpPr>
        <p:spPr>
          <a:xfrm flipH="1">
            <a:off x="10328882" y="5438952"/>
            <a:ext cx="5773" cy="60036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grpSp>
        <p:nvGrpSpPr>
          <p:cNvPr id="87" name="그룹 86"/>
          <p:cNvGrpSpPr/>
          <p:nvPr/>
        </p:nvGrpSpPr>
        <p:grpSpPr>
          <a:xfrm>
            <a:off x="12623745" y="5438950"/>
            <a:ext cx="1003035" cy="600366"/>
            <a:chOff x="6549363" y="5611206"/>
            <a:chExt cx="1003035" cy="600366"/>
          </a:xfrm>
        </p:grpSpPr>
        <p:cxnSp>
          <p:nvCxnSpPr>
            <p:cNvPr id="63" name="직선 연결선 62"/>
            <p:cNvCxnSpPr/>
            <p:nvPr/>
          </p:nvCxnSpPr>
          <p:spPr>
            <a:xfrm flipH="1">
              <a:off x="7130219" y="5611208"/>
              <a:ext cx="5773" cy="60036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30" name="직선 연결선 29"/>
            <p:cNvCxnSpPr/>
            <p:nvPr/>
          </p:nvCxnSpPr>
          <p:spPr>
            <a:xfrm flipV="1">
              <a:off x="7130219" y="5611208"/>
              <a:ext cx="422179" cy="300182"/>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37" name="직선 연결선 36"/>
            <p:cNvCxnSpPr/>
            <p:nvPr/>
          </p:nvCxnSpPr>
          <p:spPr>
            <a:xfrm>
              <a:off x="7130219" y="5911390"/>
              <a:ext cx="422179" cy="300182"/>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sp>
          <p:nvSpPr>
            <p:cNvPr id="39" name="타원 38"/>
            <p:cNvSpPr/>
            <p:nvPr/>
          </p:nvSpPr>
          <p:spPr>
            <a:xfrm>
              <a:off x="6549363" y="5611206"/>
              <a:ext cx="580855" cy="580855"/>
            </a:xfrm>
            <a:prstGeom prst="ellipse">
              <a:avLst/>
            </a:prstGeom>
            <a:noFill/>
            <a:ln w="19050"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grpSp>
      <p:cxnSp>
        <p:nvCxnSpPr>
          <p:cNvPr id="70" name="직선 연결선 69"/>
          <p:cNvCxnSpPr>
            <a:endCxn id="45" idx="1"/>
          </p:cNvCxnSpPr>
          <p:nvPr/>
        </p:nvCxnSpPr>
        <p:spPr>
          <a:xfrm>
            <a:off x="3843867" y="6724190"/>
            <a:ext cx="3708531" cy="2840175"/>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71" name="직선 연결선 70"/>
          <p:cNvCxnSpPr/>
          <p:nvPr/>
        </p:nvCxnSpPr>
        <p:spPr>
          <a:xfrm flipH="1">
            <a:off x="4087175" y="6810550"/>
            <a:ext cx="334649" cy="435895"/>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72" name="직선 연결선 71"/>
          <p:cNvCxnSpPr/>
          <p:nvPr/>
        </p:nvCxnSpPr>
        <p:spPr>
          <a:xfrm rot="1878299" flipH="1">
            <a:off x="7035288" y="8858714"/>
            <a:ext cx="5773" cy="60036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73" name="직선 연결선 72"/>
          <p:cNvCxnSpPr/>
          <p:nvPr/>
        </p:nvCxnSpPr>
        <p:spPr>
          <a:xfrm rot="1878299" flipV="1">
            <a:off x="7082963" y="8988747"/>
            <a:ext cx="422179" cy="300182"/>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74" name="직선 연결선 73"/>
          <p:cNvCxnSpPr/>
          <p:nvPr/>
        </p:nvCxnSpPr>
        <p:spPr>
          <a:xfrm>
            <a:off x="7035708" y="9157396"/>
            <a:ext cx="511757" cy="877708"/>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sp>
        <p:nvSpPr>
          <p:cNvPr id="75" name="타원 74"/>
          <p:cNvSpPr/>
          <p:nvPr/>
        </p:nvSpPr>
        <p:spPr>
          <a:xfrm rot="1878299">
            <a:off x="6502204" y="8707728"/>
            <a:ext cx="580855" cy="580855"/>
          </a:xfrm>
          <a:prstGeom prst="ellipse">
            <a:avLst/>
          </a:prstGeom>
          <a:noFill/>
          <a:ln w="19050"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cxnSp>
        <p:nvCxnSpPr>
          <p:cNvPr id="85" name="직선 연결선 84"/>
          <p:cNvCxnSpPr>
            <a:endCxn id="41" idx="1"/>
          </p:cNvCxnSpPr>
          <p:nvPr/>
        </p:nvCxnSpPr>
        <p:spPr>
          <a:xfrm flipV="1">
            <a:off x="3843867" y="2685135"/>
            <a:ext cx="3708531" cy="2413455"/>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98" name="직선 연결선 97"/>
          <p:cNvCxnSpPr/>
          <p:nvPr/>
        </p:nvCxnSpPr>
        <p:spPr>
          <a:xfrm rot="19604424" flipH="1">
            <a:off x="7029340" y="2713850"/>
            <a:ext cx="5773" cy="60036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99" name="직선 연결선 98"/>
          <p:cNvCxnSpPr/>
          <p:nvPr/>
        </p:nvCxnSpPr>
        <p:spPr>
          <a:xfrm flipV="1">
            <a:off x="7029813" y="2136404"/>
            <a:ext cx="538113" cy="879211"/>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100" name="직선 연결선 99"/>
          <p:cNvCxnSpPr/>
          <p:nvPr/>
        </p:nvCxnSpPr>
        <p:spPr>
          <a:xfrm rot="19604424">
            <a:off x="7077550" y="2875261"/>
            <a:ext cx="422179" cy="300182"/>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sp>
        <p:nvSpPr>
          <p:cNvPr id="101" name="타원 100"/>
          <p:cNvSpPr/>
          <p:nvPr/>
        </p:nvSpPr>
        <p:spPr>
          <a:xfrm rot="19604424">
            <a:off x="6491180" y="2876310"/>
            <a:ext cx="580855" cy="580855"/>
          </a:xfrm>
          <a:prstGeom prst="ellipse">
            <a:avLst/>
          </a:prstGeom>
          <a:noFill/>
          <a:ln w="19050"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cxnSp>
        <p:nvCxnSpPr>
          <p:cNvPr id="103" name="직선 연결선 102"/>
          <p:cNvCxnSpPr/>
          <p:nvPr/>
        </p:nvCxnSpPr>
        <p:spPr>
          <a:xfrm>
            <a:off x="4087175" y="4542722"/>
            <a:ext cx="334649" cy="48113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grpSp>
        <p:nvGrpSpPr>
          <p:cNvPr id="108" name="그룹 107"/>
          <p:cNvGrpSpPr/>
          <p:nvPr/>
        </p:nvGrpSpPr>
        <p:grpSpPr>
          <a:xfrm>
            <a:off x="3843867" y="5766780"/>
            <a:ext cx="3708531" cy="600366"/>
            <a:chOff x="3843867" y="5611206"/>
            <a:chExt cx="3708531" cy="600366"/>
          </a:xfrm>
        </p:grpSpPr>
        <p:cxnSp>
          <p:nvCxnSpPr>
            <p:cNvPr id="109" name="직선 연결선 108"/>
            <p:cNvCxnSpPr/>
            <p:nvPr/>
          </p:nvCxnSpPr>
          <p:spPr>
            <a:xfrm>
              <a:off x="3843867" y="5911390"/>
              <a:ext cx="3708531" cy="0"/>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110" name="직선 연결선 109"/>
            <p:cNvCxnSpPr/>
            <p:nvPr/>
          </p:nvCxnSpPr>
          <p:spPr>
            <a:xfrm flipH="1">
              <a:off x="4254500" y="5611208"/>
              <a:ext cx="5773" cy="60036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grpSp>
          <p:nvGrpSpPr>
            <p:cNvPr id="111" name="그룹 110"/>
            <p:cNvGrpSpPr/>
            <p:nvPr/>
          </p:nvGrpSpPr>
          <p:grpSpPr>
            <a:xfrm>
              <a:off x="6549363" y="5611206"/>
              <a:ext cx="1003035" cy="600366"/>
              <a:chOff x="6549363" y="5611206"/>
              <a:chExt cx="1003035" cy="600366"/>
            </a:xfrm>
          </p:grpSpPr>
          <p:cxnSp>
            <p:nvCxnSpPr>
              <p:cNvPr id="112" name="직선 연결선 111"/>
              <p:cNvCxnSpPr/>
              <p:nvPr/>
            </p:nvCxnSpPr>
            <p:spPr>
              <a:xfrm flipH="1">
                <a:off x="7130219" y="5611208"/>
                <a:ext cx="5773" cy="60036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113" name="직선 연결선 112"/>
              <p:cNvCxnSpPr/>
              <p:nvPr/>
            </p:nvCxnSpPr>
            <p:spPr>
              <a:xfrm flipV="1">
                <a:off x="7130219" y="5611208"/>
                <a:ext cx="422179" cy="300182"/>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114" name="직선 연결선 113"/>
              <p:cNvCxnSpPr/>
              <p:nvPr/>
            </p:nvCxnSpPr>
            <p:spPr>
              <a:xfrm>
                <a:off x="7130219" y="5911390"/>
                <a:ext cx="422179" cy="300182"/>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sp>
            <p:nvSpPr>
              <p:cNvPr id="115" name="타원 114"/>
              <p:cNvSpPr/>
              <p:nvPr/>
            </p:nvSpPr>
            <p:spPr>
              <a:xfrm>
                <a:off x="6549363" y="5611206"/>
                <a:ext cx="580855" cy="580855"/>
              </a:xfrm>
              <a:prstGeom prst="ellipse">
                <a:avLst/>
              </a:prstGeom>
              <a:noFill/>
              <a:ln w="19050"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grpSp>
      </p:grpSp>
      <p:cxnSp>
        <p:nvCxnSpPr>
          <p:cNvPr id="129" name="직선 연결선 128"/>
          <p:cNvCxnSpPr/>
          <p:nvPr/>
        </p:nvCxnSpPr>
        <p:spPr>
          <a:xfrm>
            <a:off x="10055730" y="9672444"/>
            <a:ext cx="3568380" cy="0"/>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130" name="직선 연결선 129"/>
          <p:cNvCxnSpPr/>
          <p:nvPr/>
        </p:nvCxnSpPr>
        <p:spPr>
          <a:xfrm flipH="1">
            <a:off x="10326212" y="9382019"/>
            <a:ext cx="5773" cy="60036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grpSp>
        <p:nvGrpSpPr>
          <p:cNvPr id="131" name="그룹 130"/>
          <p:cNvGrpSpPr/>
          <p:nvPr/>
        </p:nvGrpSpPr>
        <p:grpSpPr>
          <a:xfrm>
            <a:off x="12621075" y="9382017"/>
            <a:ext cx="1003035" cy="600366"/>
            <a:chOff x="6549363" y="5611206"/>
            <a:chExt cx="1003035" cy="600366"/>
          </a:xfrm>
        </p:grpSpPr>
        <p:cxnSp>
          <p:nvCxnSpPr>
            <p:cNvPr id="132" name="직선 연결선 131"/>
            <p:cNvCxnSpPr/>
            <p:nvPr/>
          </p:nvCxnSpPr>
          <p:spPr>
            <a:xfrm flipH="1">
              <a:off x="7130219" y="5611208"/>
              <a:ext cx="5773" cy="600364"/>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133" name="직선 연결선 132"/>
            <p:cNvCxnSpPr/>
            <p:nvPr/>
          </p:nvCxnSpPr>
          <p:spPr>
            <a:xfrm flipV="1">
              <a:off x="7130219" y="5611208"/>
              <a:ext cx="422179" cy="300182"/>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134" name="직선 연결선 133"/>
            <p:cNvCxnSpPr/>
            <p:nvPr/>
          </p:nvCxnSpPr>
          <p:spPr>
            <a:xfrm>
              <a:off x="7130219" y="5911390"/>
              <a:ext cx="422179" cy="300182"/>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sp>
          <p:nvSpPr>
            <p:cNvPr id="135" name="타원 134"/>
            <p:cNvSpPr/>
            <p:nvPr/>
          </p:nvSpPr>
          <p:spPr>
            <a:xfrm>
              <a:off x="6549363" y="5611206"/>
              <a:ext cx="580855" cy="580855"/>
            </a:xfrm>
            <a:prstGeom prst="ellipse">
              <a:avLst/>
            </a:prstGeom>
            <a:noFill/>
            <a:ln w="19050"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grpSp>
    </p:spTree>
    <p:extLst>
      <p:ext uri="{BB962C8B-B14F-4D97-AF65-F5344CB8AC3E}">
        <p14:creationId xmlns:p14="http://schemas.microsoft.com/office/powerpoint/2010/main" val="207195826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5" name="TextBox 4">
            <a:extLst>
              <a:ext uri="{FF2B5EF4-FFF2-40B4-BE49-F238E27FC236}">
                <a16:creationId xmlns:a16="http://schemas.microsoft.com/office/drawing/2014/main" id="{4920E982-0D98-3D8B-A970-1FE3D64D00F3}"/>
              </a:ext>
            </a:extLst>
          </p:cNvPr>
          <p:cNvSpPr txBox="1"/>
          <p:nvPr/>
        </p:nvSpPr>
        <p:spPr>
          <a:xfrm>
            <a:off x="548789" y="338802"/>
            <a:ext cx="1092372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a:latin typeface="Noto Sans KR Medium"/>
              </a:rPr>
              <a:t>S</a:t>
            </a:r>
            <a:r>
              <a:rPr lang="en-GB" sz="6000" dirty="0" smtClean="0">
                <a:solidFill>
                  <a:schemeClr val="tx1"/>
                </a:solidFill>
                <a:latin typeface="Noto Sans KR Medium"/>
              </a:rPr>
              <a:t>equence</a:t>
            </a:r>
            <a:r>
              <a:rPr lang="en-GB" sz="6000" b="1" dirty="0" smtClean="0">
                <a:latin typeface="Noto Sans KR Medium"/>
              </a:rPr>
              <a:t> D</a:t>
            </a:r>
            <a:r>
              <a:rPr lang="en-GB" sz="6000" dirty="0" smtClean="0">
                <a:solidFill>
                  <a:schemeClr val="tx1"/>
                </a:solidFill>
                <a:latin typeface="Noto Sans KR Medium"/>
              </a:rPr>
              <a:t>iagram (</a:t>
            </a:r>
            <a:r>
              <a:rPr lang="en-US" sz="6000" dirty="0" smtClean="0">
                <a:solidFill>
                  <a:schemeClr val="tx1"/>
                </a:solidFill>
                <a:latin typeface="Noto Sans KR Medium"/>
              </a:rPr>
              <a:t>Student</a:t>
            </a:r>
            <a:r>
              <a:rPr lang="en-GB" sz="6000" dirty="0" smtClean="0">
                <a:solidFill>
                  <a:schemeClr val="tx1"/>
                </a:solidFill>
                <a:latin typeface="Noto Sans KR Medium"/>
              </a:rPr>
              <a:t>)</a:t>
            </a:r>
            <a:endParaRPr kumimoji="0" lang="en-GB" sz="6000" i="0" u="none" strike="noStrike" cap="none" spc="0" normalizeH="0" baseline="0" dirty="0">
              <a:ln>
                <a:noFill/>
              </a:ln>
              <a:solidFill>
                <a:schemeClr val="tx1"/>
              </a:solidFill>
              <a:effectLst/>
              <a:uFillTx/>
              <a:latin typeface="Noto Sans KR Medium"/>
              <a:sym typeface="Lato Regular"/>
            </a:endParaRPr>
          </a:p>
        </p:txBody>
      </p:sp>
      <p:sp>
        <p:nvSpPr>
          <p:cNvPr id="2" name="모서리가 둥근 직사각형 1"/>
          <p:cNvSpPr/>
          <p:nvPr/>
        </p:nvSpPr>
        <p:spPr>
          <a:xfrm>
            <a:off x="4929907" y="3090307"/>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ko-KR" sz="3200" b="0" i="0" u="none" strike="noStrike" cap="none" spc="0" normalizeH="0" baseline="0" dirty="0" smtClean="0">
                <a:ln>
                  <a:noFill/>
                </a:ln>
                <a:solidFill>
                  <a:srgbClr val="FFFFFF"/>
                </a:solidFill>
                <a:effectLst/>
                <a:uFillTx/>
                <a:latin typeface="Lato Bold"/>
                <a:ea typeface="Noto Sans KR Light" panose="020B0300000000000000"/>
                <a:cs typeface="Lato Bold"/>
                <a:sym typeface="Lato Bold"/>
              </a:rPr>
              <a:t>Student</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9" name="모서리가 둥근 직사각형 8"/>
          <p:cNvSpPr/>
          <p:nvPr/>
        </p:nvSpPr>
        <p:spPr>
          <a:xfrm>
            <a:off x="8778000" y="3094516"/>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en-US" altLang="ko-KR" sz="3200" dirty="0" err="1">
                <a:solidFill>
                  <a:srgbClr val="FFFFFF"/>
                </a:solidFill>
                <a:latin typeface="Lato Bold"/>
                <a:ea typeface="Noto Sans KR Light" panose="020B0300000000000000"/>
                <a:cs typeface="Lato Bold"/>
                <a:sym typeface="Lato Bold"/>
              </a:rPr>
              <a:t>ChangePW</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10" name="모서리가 둥근 직사각형 9"/>
          <p:cNvSpPr/>
          <p:nvPr/>
        </p:nvSpPr>
        <p:spPr>
          <a:xfrm>
            <a:off x="12626100" y="3094516"/>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err="1">
                <a:solidFill>
                  <a:srgbClr val="FFFFFF"/>
                </a:solidFill>
                <a:latin typeface="Lato Bold"/>
                <a:ea typeface="Noto Sans KR Light" panose="020B0300000000000000"/>
                <a:cs typeface="Lato Bold"/>
                <a:sym typeface="Lato Bold"/>
              </a:rPr>
              <a:t>성적조회</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11" name="모서리가 둥근 직사각형 10"/>
          <p:cNvSpPr/>
          <p:nvPr/>
        </p:nvSpPr>
        <p:spPr>
          <a:xfrm>
            <a:off x="16474200" y="3094516"/>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a:solidFill>
                  <a:srgbClr val="FFFFFF"/>
                </a:solidFill>
                <a:latin typeface="Lato Bold"/>
                <a:ea typeface="Noto Sans KR Light" panose="020B0300000000000000"/>
                <a:cs typeface="Lato Bold"/>
                <a:sym typeface="Lato Bold"/>
              </a:rPr>
              <a:t>수강신청</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cxnSp>
        <p:nvCxnSpPr>
          <p:cNvPr id="13" name="직선 연결선 12"/>
          <p:cNvCxnSpPr>
            <a:stCxn id="2" idx="2"/>
          </p:cNvCxnSpPr>
          <p:nvPr/>
        </p:nvCxnSpPr>
        <p:spPr>
          <a:xfrm>
            <a:off x="6208279" y="3748643"/>
            <a:ext cx="0" cy="7357507"/>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6" name="직선 연결선 15"/>
          <p:cNvCxnSpPr/>
          <p:nvPr/>
        </p:nvCxnSpPr>
        <p:spPr>
          <a:xfrm>
            <a:off x="10056370" y="3752850"/>
            <a:ext cx="0" cy="7353300"/>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7" name="직선 연결선 16"/>
          <p:cNvCxnSpPr/>
          <p:nvPr/>
        </p:nvCxnSpPr>
        <p:spPr>
          <a:xfrm>
            <a:off x="13904467" y="3752850"/>
            <a:ext cx="0" cy="7353300"/>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8" name="직선 연결선 17"/>
          <p:cNvCxnSpPr/>
          <p:nvPr/>
        </p:nvCxnSpPr>
        <p:spPr>
          <a:xfrm>
            <a:off x="17752564" y="3752850"/>
            <a:ext cx="0" cy="7353300"/>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sp>
        <p:nvSpPr>
          <p:cNvPr id="27" name="직사각형 26"/>
          <p:cNvSpPr/>
          <p:nvPr/>
        </p:nvSpPr>
        <p:spPr>
          <a:xfrm>
            <a:off x="6010654" y="4805589"/>
            <a:ext cx="377787" cy="4967062"/>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cxnSp>
        <p:nvCxnSpPr>
          <p:cNvPr id="28" name="직선 화살표 연결선 27"/>
          <p:cNvCxnSpPr/>
          <p:nvPr/>
        </p:nvCxnSpPr>
        <p:spPr>
          <a:xfrm>
            <a:off x="6406682" y="5443560"/>
            <a:ext cx="3503173"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직사각형 30"/>
          <p:cNvSpPr/>
          <p:nvPr/>
        </p:nvSpPr>
        <p:spPr>
          <a:xfrm>
            <a:off x="9909847" y="5260096"/>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33" name="TextBox 32"/>
          <p:cNvSpPr txBox="1"/>
          <p:nvPr/>
        </p:nvSpPr>
        <p:spPr>
          <a:xfrm>
            <a:off x="6865685" y="4943080"/>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35" name="직사각형 34"/>
          <p:cNvSpPr/>
          <p:nvPr/>
        </p:nvSpPr>
        <p:spPr>
          <a:xfrm>
            <a:off x="13724295" y="6870270"/>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36" name="TextBox 35"/>
          <p:cNvSpPr txBox="1"/>
          <p:nvPr/>
        </p:nvSpPr>
        <p:spPr>
          <a:xfrm>
            <a:off x="10875820" y="6514883"/>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err="1" smtClean="0">
                <a:ea typeface="Noto Sans KR Light" panose="020B0300000000000000"/>
              </a:rPr>
              <a:t>성적조회</a:t>
            </a: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37" name="직선 화살표 연결선 36"/>
          <p:cNvCxnSpPr/>
          <p:nvPr/>
        </p:nvCxnSpPr>
        <p:spPr>
          <a:xfrm>
            <a:off x="6426646" y="7037043"/>
            <a:ext cx="7335853"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직선 화살표 연결선 39"/>
          <p:cNvCxnSpPr/>
          <p:nvPr/>
        </p:nvCxnSpPr>
        <p:spPr>
          <a:xfrm flipH="1">
            <a:off x="6406682" y="5694872"/>
            <a:ext cx="3503165"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41" name="직선 화살표 연결선 40"/>
          <p:cNvCxnSpPr/>
          <p:nvPr/>
        </p:nvCxnSpPr>
        <p:spPr>
          <a:xfrm flipH="1">
            <a:off x="6406682" y="7289120"/>
            <a:ext cx="7335854"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43" name="TextBox 42"/>
          <p:cNvSpPr txBox="1"/>
          <p:nvPr/>
        </p:nvSpPr>
        <p:spPr>
          <a:xfrm>
            <a:off x="10858513" y="7325982"/>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성적</a:t>
            </a:r>
            <a:r>
              <a:rPr kumimoji="0" lang="ko-KR" altLang="en-US" sz="1900" b="0" i="0" u="none" strike="noStrike" cap="none" spc="0" normalizeH="0" dirty="0" smtClean="0">
                <a:ln>
                  <a:noFill/>
                </a:ln>
                <a:solidFill>
                  <a:srgbClr val="818779"/>
                </a:solidFill>
                <a:effectLst/>
                <a:uFillTx/>
                <a:ea typeface="Noto Sans KR Light" panose="020B0300000000000000"/>
                <a:sym typeface="Lato Regular"/>
              </a:rPr>
              <a:t> </a:t>
            </a:r>
            <a:r>
              <a:rPr lang="ko-KR" altLang="en-US" dirty="0" smtClean="0">
                <a:ea typeface="Noto Sans KR Light" panose="020B0300000000000000"/>
              </a:rPr>
              <a:t>데이터 </a:t>
            </a: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44" name="TextBox 43"/>
          <p:cNvSpPr txBox="1"/>
          <p:nvPr/>
        </p:nvSpPr>
        <p:spPr>
          <a:xfrm>
            <a:off x="6863899" y="5652083"/>
            <a:ext cx="2388543" cy="862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dirty="0" smtClean="0">
                <a:ea typeface="Noto Sans KR Light" panose="020B0300000000000000"/>
              </a:rPr>
              <a:t>변경 결과 </a:t>
            </a:r>
            <a:r>
              <a:rPr lang="en-US" altLang="ko-KR" dirty="0">
                <a:ea typeface="Noto Sans KR Light" panose="020B0300000000000000"/>
              </a:rPr>
              <a:t>true/false</a:t>
            </a:r>
            <a:r>
              <a:rPr lang="ko-KR" altLang="en-US" dirty="0">
                <a:ea typeface="Noto Sans KR Light" panose="020B0300000000000000"/>
              </a:rPr>
              <a:t> </a:t>
            </a:r>
            <a:r>
              <a:rPr lang="ko-KR" altLang="en-US" dirty="0" smtClean="0">
                <a:ea typeface="Noto Sans KR Light" panose="020B0300000000000000"/>
              </a:rPr>
              <a:t>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45" name="직사각형 44"/>
          <p:cNvSpPr/>
          <p:nvPr/>
        </p:nvSpPr>
        <p:spPr>
          <a:xfrm>
            <a:off x="17567836" y="8931849"/>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cxnSp>
        <p:nvCxnSpPr>
          <p:cNvPr id="46" name="직선 화살표 연결선 45"/>
          <p:cNvCxnSpPr/>
          <p:nvPr/>
        </p:nvCxnSpPr>
        <p:spPr>
          <a:xfrm>
            <a:off x="6388441" y="9142263"/>
            <a:ext cx="11179395"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8" name="직선 화살표 연결선 47"/>
          <p:cNvCxnSpPr/>
          <p:nvPr/>
        </p:nvCxnSpPr>
        <p:spPr>
          <a:xfrm flipH="1">
            <a:off x="6406682" y="9409726"/>
            <a:ext cx="11161154"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50" name="TextBox 49"/>
          <p:cNvSpPr txBox="1"/>
          <p:nvPr/>
        </p:nvSpPr>
        <p:spPr>
          <a:xfrm>
            <a:off x="14644490" y="9351779"/>
            <a:ext cx="2388543" cy="862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신청 </a:t>
            </a:r>
            <a:r>
              <a:rPr lang="ko-KR" altLang="en-US" dirty="0">
                <a:ea typeface="Noto Sans KR Light" panose="020B0300000000000000"/>
              </a:rPr>
              <a:t>결과 </a:t>
            </a:r>
            <a:r>
              <a:rPr lang="en-US" altLang="ko-KR" dirty="0">
                <a:ea typeface="Noto Sans KR Light" panose="020B0300000000000000"/>
              </a:rPr>
              <a:t>true/false</a:t>
            </a:r>
            <a:r>
              <a:rPr lang="ko-KR" altLang="en-US" dirty="0">
                <a:ea typeface="Noto Sans KR Light" panose="020B0300000000000000"/>
              </a:rPr>
              <a:t> </a:t>
            </a: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51" name="TextBox 50"/>
          <p:cNvSpPr txBox="1"/>
          <p:nvPr/>
        </p:nvSpPr>
        <p:spPr>
          <a:xfrm>
            <a:off x="14634242" y="8659567"/>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수강 신청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29" name="TextBox 28"/>
          <p:cNvSpPr txBox="1"/>
          <p:nvPr/>
        </p:nvSpPr>
        <p:spPr>
          <a:xfrm>
            <a:off x="6954872" y="5046593"/>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비밀번호 변경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Tree>
    <p:extLst>
      <p:ext uri="{BB962C8B-B14F-4D97-AF65-F5344CB8AC3E}">
        <p14:creationId xmlns:p14="http://schemas.microsoft.com/office/powerpoint/2010/main" val="407461982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 name="모서리가 둥근 직사각형 1"/>
          <p:cNvSpPr/>
          <p:nvPr/>
        </p:nvSpPr>
        <p:spPr>
          <a:xfrm>
            <a:off x="4929907" y="3090307"/>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ko-KR" sz="3200" b="0" i="0" u="none" strike="noStrike" cap="none" spc="0" normalizeH="0" baseline="0" dirty="0" smtClean="0">
                <a:ln>
                  <a:noFill/>
                </a:ln>
                <a:solidFill>
                  <a:srgbClr val="FFFFFF"/>
                </a:solidFill>
                <a:effectLst/>
                <a:uFillTx/>
                <a:latin typeface="Lato Bold"/>
                <a:ea typeface="Noto Sans KR Light" panose="020B0300000000000000"/>
                <a:cs typeface="Lato Bold"/>
                <a:sym typeface="Lato Bold"/>
              </a:rPr>
              <a:t>Professor</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9" name="모서리가 둥근 직사각형 8"/>
          <p:cNvSpPr/>
          <p:nvPr/>
        </p:nvSpPr>
        <p:spPr>
          <a:xfrm>
            <a:off x="8778000" y="3094516"/>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en-US" altLang="ko-KR" sz="3200" dirty="0" err="1">
                <a:solidFill>
                  <a:srgbClr val="FFFFFF"/>
                </a:solidFill>
                <a:latin typeface="Lato Bold"/>
                <a:ea typeface="Noto Sans KR Light" panose="020B0300000000000000"/>
                <a:cs typeface="Lato Bold"/>
                <a:sym typeface="Lato Bold"/>
              </a:rPr>
              <a:t>ChangePW</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10" name="모서리가 둥근 직사각형 9"/>
          <p:cNvSpPr/>
          <p:nvPr/>
        </p:nvSpPr>
        <p:spPr>
          <a:xfrm>
            <a:off x="12626100" y="3094516"/>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err="1" smtClean="0">
                <a:solidFill>
                  <a:srgbClr val="FFFFFF"/>
                </a:solidFill>
                <a:latin typeface="Lato Bold"/>
                <a:ea typeface="Noto Sans KR Light" panose="020B0300000000000000"/>
                <a:cs typeface="Lato Bold"/>
                <a:sym typeface="Lato Bold"/>
              </a:rPr>
              <a:t>과목등록</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11" name="모서리가 둥근 직사각형 10"/>
          <p:cNvSpPr/>
          <p:nvPr/>
        </p:nvSpPr>
        <p:spPr>
          <a:xfrm>
            <a:off x="16474200" y="3094516"/>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err="1" smtClean="0">
                <a:solidFill>
                  <a:srgbClr val="FFFFFF"/>
                </a:solidFill>
                <a:latin typeface="Lato Bold"/>
                <a:ea typeface="Noto Sans KR Light" panose="020B0300000000000000"/>
                <a:cs typeface="Lato Bold"/>
                <a:sym typeface="Lato Bold"/>
              </a:rPr>
              <a:t>성적입력</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cxnSp>
        <p:nvCxnSpPr>
          <p:cNvPr id="13" name="직선 연결선 12"/>
          <p:cNvCxnSpPr>
            <a:stCxn id="2" idx="2"/>
          </p:cNvCxnSpPr>
          <p:nvPr/>
        </p:nvCxnSpPr>
        <p:spPr>
          <a:xfrm>
            <a:off x="6208279" y="3748643"/>
            <a:ext cx="0" cy="7357507"/>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6" name="직선 연결선 15"/>
          <p:cNvCxnSpPr/>
          <p:nvPr/>
        </p:nvCxnSpPr>
        <p:spPr>
          <a:xfrm>
            <a:off x="10056370" y="3752850"/>
            <a:ext cx="0" cy="7353300"/>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7" name="직선 연결선 16"/>
          <p:cNvCxnSpPr/>
          <p:nvPr/>
        </p:nvCxnSpPr>
        <p:spPr>
          <a:xfrm>
            <a:off x="13904467" y="3752850"/>
            <a:ext cx="0" cy="7353300"/>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8" name="직선 연결선 17"/>
          <p:cNvCxnSpPr/>
          <p:nvPr/>
        </p:nvCxnSpPr>
        <p:spPr>
          <a:xfrm>
            <a:off x="17752564" y="3752850"/>
            <a:ext cx="0" cy="7353300"/>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sp>
        <p:nvSpPr>
          <p:cNvPr id="27" name="직사각형 26"/>
          <p:cNvSpPr/>
          <p:nvPr/>
        </p:nvSpPr>
        <p:spPr>
          <a:xfrm>
            <a:off x="6010654" y="4805589"/>
            <a:ext cx="377787" cy="4967062"/>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cxnSp>
        <p:nvCxnSpPr>
          <p:cNvPr id="28" name="직선 화살표 연결선 27"/>
          <p:cNvCxnSpPr/>
          <p:nvPr/>
        </p:nvCxnSpPr>
        <p:spPr>
          <a:xfrm>
            <a:off x="6388441" y="5529289"/>
            <a:ext cx="3503173"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직사각형 30"/>
          <p:cNvSpPr/>
          <p:nvPr/>
        </p:nvSpPr>
        <p:spPr>
          <a:xfrm>
            <a:off x="9909847" y="5356775"/>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33" name="TextBox 32"/>
          <p:cNvSpPr txBox="1"/>
          <p:nvPr/>
        </p:nvSpPr>
        <p:spPr>
          <a:xfrm>
            <a:off x="6954872" y="5046593"/>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비밀번호 변경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35" name="직사각형 34"/>
          <p:cNvSpPr/>
          <p:nvPr/>
        </p:nvSpPr>
        <p:spPr>
          <a:xfrm>
            <a:off x="13724295" y="6870270"/>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36" name="TextBox 35"/>
          <p:cNvSpPr txBox="1"/>
          <p:nvPr/>
        </p:nvSpPr>
        <p:spPr>
          <a:xfrm>
            <a:off x="10792987" y="6515154"/>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smtClean="0">
                <a:ea typeface="Noto Sans KR Light" panose="020B0300000000000000"/>
              </a:rPr>
              <a:t>과목 등록 </a:t>
            </a: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37" name="직선 화살표 연결선 36"/>
          <p:cNvCxnSpPr/>
          <p:nvPr/>
        </p:nvCxnSpPr>
        <p:spPr>
          <a:xfrm>
            <a:off x="6426646" y="7037043"/>
            <a:ext cx="7335853"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직선 화살표 연결선 39"/>
          <p:cNvCxnSpPr/>
          <p:nvPr/>
        </p:nvCxnSpPr>
        <p:spPr>
          <a:xfrm flipH="1">
            <a:off x="6388441" y="5855546"/>
            <a:ext cx="3503165"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41" name="직선 화살표 연결선 40"/>
          <p:cNvCxnSpPr/>
          <p:nvPr/>
        </p:nvCxnSpPr>
        <p:spPr>
          <a:xfrm flipH="1">
            <a:off x="6388441" y="7319776"/>
            <a:ext cx="7335854"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43" name="TextBox 42"/>
          <p:cNvSpPr txBox="1"/>
          <p:nvPr/>
        </p:nvSpPr>
        <p:spPr>
          <a:xfrm>
            <a:off x="10769326" y="7276133"/>
            <a:ext cx="2388543" cy="862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등록 결과 </a:t>
            </a:r>
            <a:r>
              <a:rPr kumimoji="0" lang="en-US" altLang="ko-KR" sz="1900" b="0" i="0" u="none" strike="noStrike" cap="none" spc="0" normalizeH="0" baseline="0" dirty="0" smtClean="0">
                <a:ln>
                  <a:noFill/>
                </a:ln>
                <a:solidFill>
                  <a:srgbClr val="818779"/>
                </a:solidFill>
                <a:effectLst/>
                <a:uFillTx/>
                <a:ea typeface="Noto Sans KR Light" panose="020B0300000000000000"/>
                <a:sym typeface="Lato Regular"/>
              </a:rPr>
              <a:t>true/false</a:t>
            </a:r>
            <a:r>
              <a:rPr kumimoji="0" lang="ko-KR" altLang="en-US" sz="1900" b="0" i="0" u="none" strike="noStrike" cap="none" spc="0" normalizeH="0" dirty="0" smtClean="0">
                <a:ln>
                  <a:noFill/>
                </a:ln>
                <a:solidFill>
                  <a:srgbClr val="818779"/>
                </a:solidFill>
                <a:effectLst/>
                <a:uFillTx/>
                <a:ea typeface="Noto Sans KR Light" panose="020B0300000000000000"/>
                <a:sym typeface="Lato Regular"/>
              </a:rPr>
              <a:t> </a:t>
            </a: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44" name="TextBox 43"/>
          <p:cNvSpPr txBox="1"/>
          <p:nvPr/>
        </p:nvSpPr>
        <p:spPr>
          <a:xfrm>
            <a:off x="6967867" y="5801423"/>
            <a:ext cx="2388543" cy="862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dirty="0" smtClean="0">
                <a:ea typeface="Noto Sans KR Light" panose="020B0300000000000000"/>
              </a:rPr>
              <a:t>변경 결과</a:t>
            </a:r>
            <a:r>
              <a:rPr lang="ko-KR" altLang="en-US" dirty="0">
                <a:ea typeface="Noto Sans KR Light" panose="020B0300000000000000"/>
              </a:rPr>
              <a:t> </a:t>
            </a:r>
            <a:r>
              <a:rPr lang="en-US" altLang="ko-KR" dirty="0">
                <a:ea typeface="Noto Sans KR Light" panose="020B0300000000000000"/>
              </a:rPr>
              <a:t>true/false</a:t>
            </a:r>
            <a:r>
              <a:rPr lang="ko-KR" altLang="en-US" dirty="0">
                <a:ea typeface="Noto Sans KR Light" panose="020B0300000000000000"/>
              </a:rPr>
              <a:t> </a:t>
            </a:r>
            <a:r>
              <a:rPr lang="ko-KR" altLang="en-US" dirty="0" smtClean="0">
                <a:ea typeface="Noto Sans KR Light" panose="020B0300000000000000"/>
              </a:rPr>
              <a:t>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45" name="직사각형 44"/>
          <p:cNvSpPr/>
          <p:nvPr/>
        </p:nvSpPr>
        <p:spPr>
          <a:xfrm>
            <a:off x="17567836" y="8931849"/>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cxnSp>
        <p:nvCxnSpPr>
          <p:cNvPr id="46" name="직선 화살표 연결선 45"/>
          <p:cNvCxnSpPr/>
          <p:nvPr/>
        </p:nvCxnSpPr>
        <p:spPr>
          <a:xfrm>
            <a:off x="6388441" y="9148987"/>
            <a:ext cx="11179395"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8" name="직선 화살표 연결선 47"/>
          <p:cNvCxnSpPr/>
          <p:nvPr/>
        </p:nvCxnSpPr>
        <p:spPr>
          <a:xfrm flipH="1">
            <a:off x="6406682" y="9409726"/>
            <a:ext cx="11161154"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50" name="TextBox 49"/>
          <p:cNvSpPr txBox="1"/>
          <p:nvPr/>
        </p:nvSpPr>
        <p:spPr>
          <a:xfrm>
            <a:off x="14634242" y="9366125"/>
            <a:ext cx="2388543" cy="862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ko-KR" altLang="en-US" dirty="0" smtClean="0">
                <a:ea typeface="Noto Sans KR Light" panose="020B0300000000000000"/>
              </a:rPr>
              <a:t>입력 결과</a:t>
            </a:r>
            <a:r>
              <a:rPr lang="ko-KR" altLang="en-US" dirty="0">
                <a:ea typeface="Noto Sans KR Light" panose="020B0300000000000000"/>
              </a:rPr>
              <a:t> </a:t>
            </a:r>
            <a:r>
              <a:rPr lang="en-US" altLang="ko-KR" dirty="0">
                <a:ea typeface="Noto Sans KR Light" panose="020B0300000000000000"/>
              </a:rPr>
              <a:t>true/false</a:t>
            </a:r>
            <a:r>
              <a:rPr lang="ko-KR" altLang="en-US" dirty="0">
                <a:ea typeface="Noto Sans KR Light" panose="020B0300000000000000"/>
              </a:rPr>
              <a:t> </a:t>
            </a:r>
            <a:r>
              <a:rPr lang="ko-KR" altLang="en-US" dirty="0" smtClean="0">
                <a:ea typeface="Noto Sans KR Light" panose="020B0300000000000000"/>
              </a:rPr>
              <a:t>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51" name="TextBox 50"/>
          <p:cNvSpPr txBox="1"/>
          <p:nvPr/>
        </p:nvSpPr>
        <p:spPr>
          <a:xfrm>
            <a:off x="14634242" y="8666291"/>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성적 입력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32" name="TextBox 31">
            <a:extLst>
              <a:ext uri="{FF2B5EF4-FFF2-40B4-BE49-F238E27FC236}">
                <a16:creationId xmlns:a16="http://schemas.microsoft.com/office/drawing/2014/main" id="{4920E982-0D98-3D8B-A970-1FE3D64D00F3}"/>
              </a:ext>
            </a:extLst>
          </p:cNvPr>
          <p:cNvSpPr txBox="1"/>
          <p:nvPr/>
        </p:nvSpPr>
        <p:spPr>
          <a:xfrm>
            <a:off x="548789" y="338802"/>
            <a:ext cx="1092372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a:latin typeface="Noto Sans KR Medium"/>
              </a:rPr>
              <a:t>S</a:t>
            </a:r>
            <a:r>
              <a:rPr lang="en-GB" sz="6000" dirty="0" smtClean="0">
                <a:solidFill>
                  <a:schemeClr val="tx1"/>
                </a:solidFill>
                <a:latin typeface="Noto Sans KR Medium"/>
              </a:rPr>
              <a:t>equence</a:t>
            </a:r>
            <a:r>
              <a:rPr lang="en-GB" sz="6000" b="1" dirty="0" smtClean="0">
                <a:latin typeface="Noto Sans KR Medium"/>
              </a:rPr>
              <a:t> D</a:t>
            </a:r>
            <a:r>
              <a:rPr lang="en-GB" sz="6000" dirty="0" smtClean="0">
                <a:solidFill>
                  <a:schemeClr val="tx1"/>
                </a:solidFill>
                <a:latin typeface="Noto Sans KR Medium"/>
              </a:rPr>
              <a:t>iagram (</a:t>
            </a:r>
            <a:r>
              <a:rPr lang="en-US" sz="6000" dirty="0" smtClean="0">
                <a:solidFill>
                  <a:schemeClr val="tx1"/>
                </a:solidFill>
                <a:latin typeface="Noto Sans KR Medium"/>
              </a:rPr>
              <a:t>Professor</a:t>
            </a:r>
            <a:r>
              <a:rPr lang="en-GB" sz="6000" dirty="0" smtClean="0">
                <a:solidFill>
                  <a:schemeClr val="tx1"/>
                </a:solidFill>
                <a:latin typeface="Noto Sans KR Medium"/>
              </a:rPr>
              <a:t>)</a:t>
            </a:r>
            <a:endParaRPr kumimoji="0" lang="en-GB" sz="6000" i="0" u="none" strike="noStrike" cap="none" spc="0" normalizeH="0" baseline="0" dirty="0">
              <a:ln>
                <a:noFill/>
              </a:ln>
              <a:solidFill>
                <a:schemeClr val="tx1"/>
              </a:solidFill>
              <a:effectLst/>
              <a:uFillTx/>
              <a:latin typeface="Noto Sans KR Medium"/>
              <a:sym typeface="Lato Regular"/>
            </a:endParaRPr>
          </a:p>
        </p:txBody>
      </p:sp>
    </p:spTree>
    <p:extLst>
      <p:ext uri="{BB962C8B-B14F-4D97-AF65-F5344CB8AC3E}">
        <p14:creationId xmlns:p14="http://schemas.microsoft.com/office/powerpoint/2010/main" val="346478850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 name="모서리가 둥근 직사각형 1"/>
          <p:cNvSpPr/>
          <p:nvPr/>
        </p:nvSpPr>
        <p:spPr>
          <a:xfrm>
            <a:off x="411013" y="3033153"/>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ko-KR" sz="3200" dirty="0" smtClean="0">
                <a:solidFill>
                  <a:srgbClr val="FFFFFF"/>
                </a:solidFill>
                <a:latin typeface="Lato Bold"/>
                <a:ea typeface="Noto Sans KR Light" panose="020B0300000000000000"/>
                <a:cs typeface="Lato Bold"/>
                <a:sym typeface="Lato Bold"/>
              </a:rPr>
              <a:t>Staff</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9" name="모서리가 둥근 직사각형 8"/>
          <p:cNvSpPr/>
          <p:nvPr/>
        </p:nvSpPr>
        <p:spPr>
          <a:xfrm>
            <a:off x="4043695" y="3033153"/>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en-US" altLang="ko-KR" sz="3200" dirty="0" err="1">
                <a:solidFill>
                  <a:srgbClr val="FFFFFF"/>
                </a:solidFill>
                <a:latin typeface="Lato Bold"/>
                <a:ea typeface="Noto Sans KR Light" panose="020B0300000000000000"/>
                <a:cs typeface="Lato Bold"/>
                <a:sym typeface="Lato Bold"/>
              </a:rPr>
              <a:t>ChangePW</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10" name="모서리가 둥근 직사각형 9"/>
          <p:cNvSpPr/>
          <p:nvPr/>
        </p:nvSpPr>
        <p:spPr>
          <a:xfrm>
            <a:off x="7529860" y="3033153"/>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err="1" smtClean="0">
                <a:solidFill>
                  <a:srgbClr val="FFFFFF"/>
                </a:solidFill>
                <a:latin typeface="Lato Bold"/>
                <a:ea typeface="Noto Sans KR Light" panose="020B0300000000000000"/>
                <a:cs typeface="Lato Bold"/>
                <a:sym typeface="Lato Bold"/>
              </a:rPr>
              <a:t>과목조회</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sp>
        <p:nvSpPr>
          <p:cNvPr id="11" name="모서리가 둥근 직사각형 10"/>
          <p:cNvSpPr/>
          <p:nvPr/>
        </p:nvSpPr>
        <p:spPr>
          <a:xfrm>
            <a:off x="11016017" y="3033155"/>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err="1" smtClean="0">
                <a:solidFill>
                  <a:srgbClr val="FFFFFF"/>
                </a:solidFill>
                <a:latin typeface="Lato Bold"/>
                <a:ea typeface="Noto Sans KR Light" panose="020B0300000000000000"/>
                <a:cs typeface="Lato Bold"/>
                <a:sym typeface="Lato Bold"/>
              </a:rPr>
              <a:t>학생조회</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cxnSp>
        <p:nvCxnSpPr>
          <p:cNvPr id="13" name="직선 연결선 12"/>
          <p:cNvCxnSpPr>
            <a:stCxn id="2" idx="2"/>
          </p:cNvCxnSpPr>
          <p:nvPr/>
        </p:nvCxnSpPr>
        <p:spPr>
          <a:xfrm flipH="1">
            <a:off x="1680653" y="3691489"/>
            <a:ext cx="8732" cy="7929011"/>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6" name="직선 연결선 15"/>
          <p:cNvCxnSpPr/>
          <p:nvPr/>
        </p:nvCxnSpPr>
        <p:spPr>
          <a:xfrm>
            <a:off x="5322065" y="3691487"/>
            <a:ext cx="0" cy="7929013"/>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7" name="직선 연결선 16"/>
          <p:cNvCxnSpPr/>
          <p:nvPr/>
        </p:nvCxnSpPr>
        <p:spPr>
          <a:xfrm>
            <a:off x="8808227" y="3691487"/>
            <a:ext cx="0" cy="7929013"/>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cxnSp>
        <p:nvCxnSpPr>
          <p:cNvPr id="18" name="직선 연결선 17"/>
          <p:cNvCxnSpPr/>
          <p:nvPr/>
        </p:nvCxnSpPr>
        <p:spPr>
          <a:xfrm>
            <a:off x="12294381" y="3691489"/>
            <a:ext cx="0" cy="7929011"/>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sp>
        <p:nvSpPr>
          <p:cNvPr id="27" name="직사각형 26"/>
          <p:cNvSpPr/>
          <p:nvPr/>
        </p:nvSpPr>
        <p:spPr>
          <a:xfrm>
            <a:off x="1468993" y="5198733"/>
            <a:ext cx="382992" cy="5313440"/>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cxnSp>
        <p:nvCxnSpPr>
          <p:cNvPr id="28" name="직선 화살표 연결선 27"/>
          <p:cNvCxnSpPr/>
          <p:nvPr/>
        </p:nvCxnSpPr>
        <p:spPr>
          <a:xfrm>
            <a:off x="1869547" y="5356455"/>
            <a:ext cx="3305995"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직사각형 30"/>
          <p:cNvSpPr/>
          <p:nvPr/>
        </p:nvSpPr>
        <p:spPr>
          <a:xfrm>
            <a:off x="5175542" y="5198733"/>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33" name="TextBox 32"/>
          <p:cNvSpPr txBox="1"/>
          <p:nvPr/>
        </p:nvSpPr>
        <p:spPr>
          <a:xfrm>
            <a:off x="2349654" y="4843605"/>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비밀번호 변경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40" name="직선 화살표 연결선 39"/>
          <p:cNvCxnSpPr/>
          <p:nvPr/>
        </p:nvCxnSpPr>
        <p:spPr>
          <a:xfrm flipH="1">
            <a:off x="1869547" y="5638800"/>
            <a:ext cx="3305996"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44" name="TextBox 43"/>
          <p:cNvSpPr txBox="1"/>
          <p:nvPr/>
        </p:nvSpPr>
        <p:spPr>
          <a:xfrm>
            <a:off x="2255012" y="5699109"/>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smtClean="0">
                <a:ea typeface="Noto Sans KR Light" panose="020B0300000000000000"/>
              </a:rPr>
              <a:t>변경 결과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29" name="모서리가 둥근 직사각형 28"/>
          <p:cNvSpPr/>
          <p:nvPr/>
        </p:nvSpPr>
        <p:spPr>
          <a:xfrm>
            <a:off x="14502159" y="3033157"/>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err="1" smtClean="0">
                <a:solidFill>
                  <a:srgbClr val="FFFFFF"/>
                </a:solidFill>
                <a:latin typeface="Lato Bold"/>
                <a:ea typeface="Noto Sans KR Light" panose="020B0300000000000000"/>
                <a:cs typeface="Lato Bold"/>
                <a:sym typeface="Lato Bold"/>
              </a:rPr>
              <a:t>교수조회</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cxnSp>
        <p:nvCxnSpPr>
          <p:cNvPr id="30" name="직선 연결선 29"/>
          <p:cNvCxnSpPr/>
          <p:nvPr/>
        </p:nvCxnSpPr>
        <p:spPr>
          <a:xfrm>
            <a:off x="15780523" y="3691491"/>
            <a:ext cx="0" cy="7929009"/>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sp>
        <p:nvSpPr>
          <p:cNvPr id="32" name="모서리가 둥근 직사각형 31"/>
          <p:cNvSpPr/>
          <p:nvPr/>
        </p:nvSpPr>
        <p:spPr>
          <a:xfrm>
            <a:off x="17988302" y="3033155"/>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err="1" smtClean="0">
                <a:solidFill>
                  <a:srgbClr val="FFFFFF"/>
                </a:solidFill>
                <a:latin typeface="Lato Bold"/>
                <a:ea typeface="Noto Sans KR Light" panose="020B0300000000000000"/>
                <a:cs typeface="Lato Bold"/>
                <a:sym typeface="Lato Bold"/>
              </a:rPr>
              <a:t>학생등록</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cxnSp>
        <p:nvCxnSpPr>
          <p:cNvPr id="34" name="직선 연결선 33"/>
          <p:cNvCxnSpPr/>
          <p:nvPr/>
        </p:nvCxnSpPr>
        <p:spPr>
          <a:xfrm>
            <a:off x="19266666" y="3691489"/>
            <a:ext cx="0" cy="7929011"/>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sp>
        <p:nvSpPr>
          <p:cNvPr id="38" name="모서리가 둥근 직사각형 37"/>
          <p:cNvSpPr/>
          <p:nvPr/>
        </p:nvSpPr>
        <p:spPr>
          <a:xfrm>
            <a:off x="21474444" y="3033155"/>
            <a:ext cx="2556743" cy="658336"/>
          </a:xfrm>
          <a:prstGeom prst="round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pPr>
            <a:r>
              <a:rPr lang="ko-KR" altLang="en-US" sz="3200" dirty="0" err="1" smtClean="0">
                <a:solidFill>
                  <a:srgbClr val="FFFFFF"/>
                </a:solidFill>
                <a:latin typeface="Lato Bold"/>
                <a:ea typeface="Noto Sans KR Light" panose="020B0300000000000000"/>
                <a:cs typeface="Lato Bold"/>
                <a:sym typeface="Lato Bold"/>
              </a:rPr>
              <a:t>교수등록</a:t>
            </a:r>
            <a:endParaRPr kumimoji="0" lang="ko-KR" altLang="en-US" sz="3200" b="0" i="0" u="none" strike="noStrike" cap="none" spc="0" normalizeH="0" baseline="0" dirty="0">
              <a:ln>
                <a:noFill/>
              </a:ln>
              <a:solidFill>
                <a:srgbClr val="FFFFFF"/>
              </a:solidFill>
              <a:effectLst/>
              <a:uFillTx/>
              <a:latin typeface="Lato Bold"/>
              <a:ea typeface="Noto Sans KR Light" panose="020B0300000000000000"/>
              <a:cs typeface="Lato Bold"/>
              <a:sym typeface="Lato Bold"/>
            </a:endParaRPr>
          </a:p>
        </p:txBody>
      </p:sp>
      <p:cxnSp>
        <p:nvCxnSpPr>
          <p:cNvPr id="39" name="직선 연결선 38"/>
          <p:cNvCxnSpPr/>
          <p:nvPr/>
        </p:nvCxnSpPr>
        <p:spPr>
          <a:xfrm flipH="1">
            <a:off x="22750498" y="3691489"/>
            <a:ext cx="2310" cy="7929011"/>
          </a:xfrm>
          <a:prstGeom prst="line">
            <a:avLst/>
          </a:prstGeom>
          <a:noFill/>
          <a:ln w="76200" cap="flat">
            <a:solidFill>
              <a:srgbClr val="818779"/>
            </a:solidFill>
            <a:prstDash val="dash"/>
            <a:miter lim="400000"/>
          </a:ln>
          <a:effectLst/>
          <a:sp3d/>
        </p:spPr>
        <p:style>
          <a:lnRef idx="0">
            <a:scrgbClr r="0" g="0" b="0"/>
          </a:lnRef>
          <a:fillRef idx="0">
            <a:scrgbClr r="0" g="0" b="0"/>
          </a:fillRef>
          <a:effectRef idx="0">
            <a:scrgbClr r="0" g="0" b="0"/>
          </a:effectRef>
          <a:fontRef idx="none"/>
        </p:style>
      </p:cxnSp>
      <p:sp>
        <p:nvSpPr>
          <p:cNvPr id="56" name="직사각형 55"/>
          <p:cNvSpPr/>
          <p:nvPr/>
        </p:nvSpPr>
        <p:spPr>
          <a:xfrm>
            <a:off x="8627124" y="6140669"/>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57" name="직사각형 56"/>
          <p:cNvSpPr/>
          <p:nvPr/>
        </p:nvSpPr>
        <p:spPr>
          <a:xfrm>
            <a:off x="12110810" y="6934448"/>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58" name="직사각형 57"/>
          <p:cNvSpPr/>
          <p:nvPr/>
        </p:nvSpPr>
        <p:spPr>
          <a:xfrm>
            <a:off x="15595836" y="7872825"/>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59" name="직사각형 58"/>
          <p:cNvSpPr/>
          <p:nvPr/>
        </p:nvSpPr>
        <p:spPr>
          <a:xfrm>
            <a:off x="19080785" y="8839448"/>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sp>
        <p:nvSpPr>
          <p:cNvPr id="60" name="직사각형 59"/>
          <p:cNvSpPr/>
          <p:nvPr/>
        </p:nvSpPr>
        <p:spPr>
          <a:xfrm>
            <a:off x="22568045" y="9917138"/>
            <a:ext cx="369452" cy="595035"/>
          </a:xfrm>
          <a:prstGeom prst="rect">
            <a:avLst/>
          </a:prstGeom>
          <a:solidFill>
            <a:schemeClr val="accent2">
              <a:lumMod val="90000"/>
            </a:schemeClr>
          </a:solidFill>
          <a:ln w="28575" cap="flat">
            <a:solidFill>
              <a:srgbClr val="818779"/>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Noto Sans KR Light" panose="020B0300000000000000"/>
              <a:cs typeface="Lato Bold"/>
              <a:sym typeface="Lato Bold"/>
            </a:endParaRPr>
          </a:p>
        </p:txBody>
      </p:sp>
      <p:cxnSp>
        <p:nvCxnSpPr>
          <p:cNvPr id="69" name="직선 화살표 연결선 68"/>
          <p:cNvCxnSpPr/>
          <p:nvPr/>
        </p:nvCxnSpPr>
        <p:spPr>
          <a:xfrm>
            <a:off x="1853492" y="6264287"/>
            <a:ext cx="6759933"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0" name="TextBox 69"/>
          <p:cNvSpPr txBox="1"/>
          <p:nvPr/>
        </p:nvSpPr>
        <p:spPr>
          <a:xfrm>
            <a:off x="5787537" y="5751437"/>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과목 조회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71" name="직선 화살표 연결선 70"/>
          <p:cNvCxnSpPr/>
          <p:nvPr/>
        </p:nvCxnSpPr>
        <p:spPr>
          <a:xfrm flipH="1">
            <a:off x="1829944" y="6527627"/>
            <a:ext cx="6759934"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72" name="TextBox 71"/>
          <p:cNvSpPr txBox="1"/>
          <p:nvPr/>
        </p:nvSpPr>
        <p:spPr>
          <a:xfrm>
            <a:off x="5801236" y="6492169"/>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smtClean="0">
                <a:ea typeface="Noto Sans KR Light" panose="020B0300000000000000"/>
              </a:rPr>
              <a:t>과목 데이터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73" name="직선 화살표 연결선 72"/>
          <p:cNvCxnSpPr/>
          <p:nvPr/>
        </p:nvCxnSpPr>
        <p:spPr>
          <a:xfrm>
            <a:off x="1869547" y="7048342"/>
            <a:ext cx="10223700"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4" name="TextBox 73"/>
          <p:cNvSpPr txBox="1"/>
          <p:nvPr/>
        </p:nvSpPr>
        <p:spPr>
          <a:xfrm>
            <a:off x="9267359" y="6535492"/>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학생 조회 </a:t>
            </a:r>
            <a:r>
              <a:rPr lang="ko-KR" altLang="en-US" dirty="0" smtClean="0">
                <a:ea typeface="Noto Sans KR Light" panose="020B0300000000000000"/>
              </a:rPr>
              <a:t>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75" name="직선 화살표 연결선 74"/>
          <p:cNvCxnSpPr/>
          <p:nvPr/>
        </p:nvCxnSpPr>
        <p:spPr>
          <a:xfrm flipH="1">
            <a:off x="1869547" y="7330687"/>
            <a:ext cx="10223701"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76" name="TextBox 75"/>
          <p:cNvSpPr txBox="1"/>
          <p:nvPr/>
        </p:nvSpPr>
        <p:spPr>
          <a:xfrm>
            <a:off x="9267359" y="7390542"/>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smtClean="0">
                <a:ea typeface="Noto Sans KR Light" panose="020B0300000000000000"/>
              </a:rPr>
              <a:t>학생 데이터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77" name="직선 화살표 연결선 76"/>
          <p:cNvCxnSpPr/>
          <p:nvPr/>
        </p:nvCxnSpPr>
        <p:spPr>
          <a:xfrm>
            <a:off x="1869547" y="8042333"/>
            <a:ext cx="13745919"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8" name="TextBox 77"/>
          <p:cNvSpPr txBox="1"/>
          <p:nvPr/>
        </p:nvSpPr>
        <p:spPr>
          <a:xfrm>
            <a:off x="12789578" y="7529483"/>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교수 조회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79" name="직선 화살표 연결선 78"/>
          <p:cNvCxnSpPr/>
          <p:nvPr/>
        </p:nvCxnSpPr>
        <p:spPr>
          <a:xfrm flipH="1">
            <a:off x="1869547" y="8324678"/>
            <a:ext cx="13745920"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80" name="TextBox 79"/>
          <p:cNvSpPr txBox="1"/>
          <p:nvPr/>
        </p:nvSpPr>
        <p:spPr>
          <a:xfrm>
            <a:off x="12694936" y="8384987"/>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smtClean="0">
                <a:ea typeface="Noto Sans KR Light" panose="020B0300000000000000"/>
              </a:rPr>
              <a:t>교수 데이터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81" name="직선 화살표 연결선 80"/>
          <p:cNvCxnSpPr/>
          <p:nvPr/>
        </p:nvCxnSpPr>
        <p:spPr>
          <a:xfrm>
            <a:off x="1851985" y="8980710"/>
            <a:ext cx="17249624"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2" name="TextBox 81"/>
          <p:cNvSpPr txBox="1"/>
          <p:nvPr/>
        </p:nvSpPr>
        <p:spPr>
          <a:xfrm>
            <a:off x="16275721" y="8467860"/>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1900" b="0" i="0" u="none" strike="noStrike" cap="none" spc="0" normalizeH="0" baseline="0" dirty="0" smtClean="0">
                <a:ln>
                  <a:noFill/>
                </a:ln>
                <a:solidFill>
                  <a:srgbClr val="818779"/>
                </a:solidFill>
                <a:effectLst/>
                <a:uFillTx/>
                <a:ea typeface="Noto Sans KR Light" panose="020B0300000000000000"/>
                <a:sym typeface="Lato Regular"/>
              </a:rPr>
              <a:t>학생 등록 </a:t>
            </a:r>
            <a:r>
              <a:rPr lang="ko-KR" altLang="en-US" dirty="0" smtClean="0">
                <a:ea typeface="Noto Sans KR Light" panose="020B0300000000000000"/>
              </a:rPr>
              <a:t>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83" name="직선 화살표 연결선 82"/>
          <p:cNvCxnSpPr/>
          <p:nvPr/>
        </p:nvCxnSpPr>
        <p:spPr>
          <a:xfrm flipH="1">
            <a:off x="1869547" y="9263055"/>
            <a:ext cx="17232063"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84" name="TextBox 83"/>
          <p:cNvSpPr txBox="1"/>
          <p:nvPr/>
        </p:nvSpPr>
        <p:spPr>
          <a:xfrm>
            <a:off x="16181079" y="9323364"/>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smtClean="0">
                <a:ea typeface="Noto Sans KR Light" panose="020B0300000000000000"/>
              </a:rPr>
              <a:t>등록 결과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85" name="직선 화살표 연결선 84"/>
          <p:cNvCxnSpPr/>
          <p:nvPr/>
        </p:nvCxnSpPr>
        <p:spPr>
          <a:xfrm>
            <a:off x="1869547" y="10077562"/>
            <a:ext cx="20718203" cy="0"/>
          </a:xfrm>
          <a:prstGeom prst="straightConnector1">
            <a:avLst/>
          </a:prstGeom>
          <a:noFill/>
          <a:ln w="28575"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6" name="TextBox 85"/>
          <p:cNvSpPr txBox="1"/>
          <p:nvPr/>
        </p:nvSpPr>
        <p:spPr>
          <a:xfrm>
            <a:off x="19761862" y="9564712"/>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smtClean="0">
                <a:ea typeface="Noto Sans KR Light" panose="020B0300000000000000"/>
              </a:rPr>
              <a:t>교수 등록 요청</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cxnSp>
        <p:nvCxnSpPr>
          <p:cNvPr id="87" name="직선 화살표 연결선 86"/>
          <p:cNvCxnSpPr/>
          <p:nvPr/>
        </p:nvCxnSpPr>
        <p:spPr>
          <a:xfrm flipH="1">
            <a:off x="1869547" y="10359907"/>
            <a:ext cx="20718204" cy="0"/>
          </a:xfrm>
          <a:prstGeom prst="straightConnector1">
            <a:avLst/>
          </a:prstGeom>
          <a:noFill/>
          <a:ln w="38100" cap="flat">
            <a:solidFill>
              <a:srgbClr val="818779"/>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88" name="TextBox 87"/>
          <p:cNvSpPr txBox="1"/>
          <p:nvPr/>
        </p:nvSpPr>
        <p:spPr>
          <a:xfrm>
            <a:off x="19723084" y="10425379"/>
            <a:ext cx="2388543" cy="482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dirty="0" smtClean="0">
                <a:ea typeface="Noto Sans KR Light" panose="020B0300000000000000"/>
              </a:rPr>
              <a:t>등록 결과 반환</a:t>
            </a:r>
            <a:endParaRPr kumimoji="0" lang="ko-KR" altLang="en-US" sz="1900" b="0" i="0" u="none" strike="noStrike" cap="none" spc="0" normalizeH="0" baseline="0" dirty="0">
              <a:ln>
                <a:noFill/>
              </a:ln>
              <a:solidFill>
                <a:srgbClr val="818779"/>
              </a:solidFill>
              <a:effectLst/>
              <a:uFillTx/>
              <a:ea typeface="Noto Sans KR Light" panose="020B0300000000000000"/>
              <a:sym typeface="Lato Regula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092372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a:latin typeface="Noto Sans KR Medium"/>
              </a:rPr>
              <a:t>S</a:t>
            </a:r>
            <a:r>
              <a:rPr lang="en-GB" sz="6000" dirty="0" smtClean="0">
                <a:solidFill>
                  <a:schemeClr val="tx1"/>
                </a:solidFill>
                <a:latin typeface="Noto Sans KR Medium"/>
              </a:rPr>
              <a:t>equence</a:t>
            </a:r>
            <a:r>
              <a:rPr lang="en-GB" sz="6000" b="1" dirty="0" smtClean="0">
                <a:latin typeface="Noto Sans KR Medium"/>
              </a:rPr>
              <a:t> D</a:t>
            </a:r>
            <a:r>
              <a:rPr lang="en-GB" sz="6000" dirty="0" smtClean="0">
                <a:solidFill>
                  <a:schemeClr val="tx1"/>
                </a:solidFill>
                <a:latin typeface="Noto Sans KR Medium"/>
              </a:rPr>
              <a:t>iagram (</a:t>
            </a:r>
            <a:r>
              <a:rPr lang="en-US" sz="6000" dirty="0" smtClean="0">
                <a:solidFill>
                  <a:schemeClr val="tx1"/>
                </a:solidFill>
                <a:latin typeface="Noto Sans KR Medium"/>
              </a:rPr>
              <a:t>Staff</a:t>
            </a:r>
            <a:r>
              <a:rPr lang="en-GB" sz="6000" dirty="0" smtClean="0">
                <a:solidFill>
                  <a:schemeClr val="tx1"/>
                </a:solidFill>
                <a:latin typeface="Noto Sans KR Medium"/>
              </a:rPr>
              <a:t>)</a:t>
            </a:r>
            <a:endParaRPr kumimoji="0" lang="en-GB" sz="6000" i="0" u="none" strike="noStrike" cap="none" spc="0" normalizeH="0" baseline="0" dirty="0">
              <a:ln>
                <a:noFill/>
              </a:ln>
              <a:solidFill>
                <a:schemeClr val="tx1"/>
              </a:solidFill>
              <a:effectLst/>
              <a:uFillTx/>
              <a:latin typeface="Noto Sans KR Medium"/>
              <a:sym typeface="Lato Regular"/>
            </a:endParaRPr>
          </a:p>
        </p:txBody>
      </p:sp>
    </p:spTree>
    <p:extLst>
      <p:ext uri="{BB962C8B-B14F-4D97-AF65-F5344CB8AC3E}">
        <p14:creationId xmlns:p14="http://schemas.microsoft.com/office/powerpoint/2010/main" val="218442715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092372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smtClean="0">
                <a:latin typeface="Noto Sans KR Medium"/>
              </a:rPr>
              <a:t>C</a:t>
            </a:r>
            <a:r>
              <a:rPr lang="en-GB" sz="6000" dirty="0" smtClean="0">
                <a:solidFill>
                  <a:schemeClr val="tx1"/>
                </a:solidFill>
                <a:latin typeface="Noto Sans KR Medium"/>
              </a:rPr>
              <a:t>lass</a:t>
            </a:r>
            <a:r>
              <a:rPr lang="en-GB" sz="6000" b="1" dirty="0" smtClean="0">
                <a:latin typeface="Noto Sans KR Medium"/>
              </a:rPr>
              <a:t> D</a:t>
            </a:r>
            <a:r>
              <a:rPr lang="en-GB" sz="6000" dirty="0" smtClean="0">
                <a:solidFill>
                  <a:schemeClr val="tx1"/>
                </a:solidFill>
                <a:latin typeface="Noto Sans KR Medium"/>
              </a:rPr>
              <a:t>iagram (Login)</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51" name="표 50"/>
          <p:cNvGraphicFramePr>
            <a:graphicFrameLocks noGrp="1"/>
          </p:cNvGraphicFramePr>
          <p:nvPr>
            <p:extLst>
              <p:ext uri="{D42A27DB-BD31-4B8C-83A1-F6EECF244321}">
                <p14:modId xmlns:p14="http://schemas.microsoft.com/office/powerpoint/2010/main" val="435303401"/>
              </p:ext>
            </p:extLst>
          </p:nvPr>
        </p:nvGraphicFramePr>
        <p:xfrm>
          <a:off x="11125535" y="2741610"/>
          <a:ext cx="2920071" cy="1197832"/>
        </p:xfrm>
        <a:graphic>
          <a:graphicData uri="http://schemas.openxmlformats.org/drawingml/2006/table">
            <a:tbl>
              <a:tblPr firstRow="1" bandRow="1">
                <a:tableStyleId>{912C8C85-51F0-491E-9774-3900AFEF0FD7}</a:tableStyleId>
              </a:tblPr>
              <a:tblGrid>
                <a:gridCol w="2920071">
                  <a:extLst>
                    <a:ext uri="{9D8B030D-6E8A-4147-A177-3AD203B41FA5}">
                      <a16:colId xmlns:a16="http://schemas.microsoft.com/office/drawing/2014/main" val="4191346074"/>
                    </a:ext>
                  </a:extLst>
                </a:gridCol>
              </a:tblGrid>
              <a:tr h="337050">
                <a:tc>
                  <a:txBody>
                    <a:bodyPr/>
                    <a:lstStyle/>
                    <a:p>
                      <a:pPr latinLnBrk="1"/>
                      <a:r>
                        <a:rPr lang="en-US" altLang="ko-KR" sz="2000" dirty="0" err="1" smtClean="0">
                          <a:latin typeface="Noto Sans KR Light"/>
                          <a:ea typeface="Noto Sans KR Medium" panose="020B0600000000000000"/>
                        </a:rPr>
                        <a:t>MemberDao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337050">
                <a:tc>
                  <a:txBody>
                    <a:bodyPr/>
                    <a:lstStyle/>
                    <a:p>
                      <a:pPr algn="l" latinLnBrk="1"/>
                      <a:endParaRPr lang="ko-KR" altLang="en-US" sz="20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405352">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list(</a:t>
                      </a:r>
                      <a:r>
                        <a:rPr lang="en-US" altLang="ko-KR" sz="2000" dirty="0" err="1" smtClean="0">
                          <a:solidFill>
                            <a:schemeClr val="accent4">
                              <a:lumMod val="50000"/>
                            </a:schemeClr>
                          </a:solidFill>
                          <a:latin typeface="Noto Sans KR Light"/>
                          <a:ea typeface="Noto Sans KR Medium" panose="020B0600000000000000"/>
                        </a:rPr>
                        <a:t>MemberVo</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52" name="표 51"/>
          <p:cNvGraphicFramePr>
            <a:graphicFrameLocks noGrp="1"/>
          </p:cNvGraphicFramePr>
          <p:nvPr>
            <p:extLst>
              <p:ext uri="{D42A27DB-BD31-4B8C-83A1-F6EECF244321}">
                <p14:modId xmlns:p14="http://schemas.microsoft.com/office/powerpoint/2010/main" val="948775607"/>
              </p:ext>
            </p:extLst>
          </p:nvPr>
        </p:nvGraphicFramePr>
        <p:xfrm>
          <a:off x="2561982" y="3467905"/>
          <a:ext cx="2782048" cy="3017520"/>
        </p:xfrm>
        <a:graphic>
          <a:graphicData uri="http://schemas.openxmlformats.org/drawingml/2006/table">
            <a:tbl>
              <a:tblPr firstRow="1" bandRow="1">
                <a:tableStyleId>{912C8C85-51F0-491E-9774-3900AFEF0FD7}</a:tableStyleId>
              </a:tblPr>
              <a:tblGrid>
                <a:gridCol w="2782048">
                  <a:extLst>
                    <a:ext uri="{9D8B030D-6E8A-4147-A177-3AD203B41FA5}">
                      <a16:colId xmlns:a16="http://schemas.microsoft.com/office/drawing/2014/main" val="4191346074"/>
                    </a:ext>
                  </a:extLst>
                </a:gridCol>
              </a:tblGrid>
              <a:tr h="324483">
                <a:tc>
                  <a:txBody>
                    <a:bodyPr/>
                    <a:lstStyle/>
                    <a:p>
                      <a:pPr latinLnBrk="1"/>
                      <a:r>
                        <a:rPr lang="en-US" altLang="ko-KR" sz="2000" dirty="0" err="1" smtClean="0">
                          <a:latin typeface="Noto Sans KR Light"/>
                          <a:ea typeface="Noto Sans KR Medium" panose="020B0600000000000000"/>
                        </a:rPr>
                        <a:t>MemberVo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1073291">
                <a:tc>
                  <a:txBody>
                    <a:bodyPr/>
                    <a:lstStyle/>
                    <a:p>
                      <a:pPr algn="l" latinLnBrk="1"/>
                      <a:r>
                        <a:rPr lang="en-US" altLang="ko-KR" sz="2000" b="0" dirty="0" smtClean="0">
                          <a:solidFill>
                            <a:schemeClr val="accent4">
                              <a:lumMod val="50000"/>
                            </a:schemeClr>
                          </a:solidFill>
                          <a:latin typeface="Noto Sans KR Light"/>
                          <a:ea typeface="Noto Sans KR Medium" panose="020B0600000000000000"/>
                        </a:rPr>
                        <a:t>(-) id : String</a:t>
                      </a:r>
                    </a:p>
                    <a:p>
                      <a:pPr algn="l" latinLnBrk="1"/>
                      <a:r>
                        <a:rPr lang="en-US" altLang="ko-KR" sz="2000" b="0" dirty="0" smtClean="0">
                          <a:solidFill>
                            <a:schemeClr val="accent4">
                              <a:lumMod val="50000"/>
                            </a:schemeClr>
                          </a:solidFill>
                          <a:latin typeface="Noto Sans KR Light"/>
                          <a:ea typeface="Noto Sans KR Medium" panose="020B0600000000000000"/>
                        </a:rPr>
                        <a:t>(-) pw : String</a:t>
                      </a:r>
                    </a:p>
                    <a:p>
                      <a:pPr algn="l" latinLnBrk="1"/>
                      <a:r>
                        <a:rPr lang="en-US" altLang="ko-KR" sz="2000" b="0" dirty="0" smtClean="0">
                          <a:solidFill>
                            <a:schemeClr val="accent4">
                              <a:lumMod val="50000"/>
                            </a:schemeClr>
                          </a:solidFill>
                          <a:latin typeface="Noto Sans KR Light"/>
                          <a:ea typeface="Noto Sans KR Medium" panose="020B0600000000000000"/>
                        </a:rPr>
                        <a:t>(-) roll : String</a:t>
                      </a:r>
                    </a:p>
                    <a:p>
                      <a:pPr algn="l" latinLnBrk="1"/>
                      <a:r>
                        <a:rPr lang="en-US" altLang="ko-KR" sz="2000" b="0" dirty="0" smtClean="0">
                          <a:solidFill>
                            <a:schemeClr val="accent4">
                              <a:lumMod val="50000"/>
                            </a:schemeClr>
                          </a:solidFill>
                          <a:latin typeface="Noto Sans KR Light"/>
                          <a:ea typeface="Noto Sans KR Medium" panose="020B0600000000000000"/>
                        </a:rPr>
                        <a:t>(-) name : String</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232477">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getId</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getName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getRoll</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getPw</a:t>
                      </a:r>
                      <a:r>
                        <a:rPr lang="en-US" altLang="ko-KR" sz="2000" dirty="0" smtClean="0">
                          <a:solidFill>
                            <a:schemeClr val="accent4">
                              <a:lumMod val="50000"/>
                            </a:schemeClr>
                          </a:solidFill>
                          <a:latin typeface="Noto Sans KR Light"/>
                          <a:ea typeface="Noto Sans KR Medium" panose="020B0600000000000000"/>
                        </a:rPr>
                        <a:t>() : String</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54" name="표 53"/>
          <p:cNvGraphicFramePr>
            <a:graphicFrameLocks noGrp="1"/>
          </p:cNvGraphicFramePr>
          <p:nvPr>
            <p:extLst>
              <p:ext uri="{D42A27DB-BD31-4B8C-83A1-F6EECF244321}">
                <p14:modId xmlns:p14="http://schemas.microsoft.com/office/powerpoint/2010/main" val="2412313410"/>
              </p:ext>
            </p:extLst>
          </p:nvPr>
        </p:nvGraphicFramePr>
        <p:xfrm>
          <a:off x="4123637" y="8117898"/>
          <a:ext cx="2974705" cy="3627120"/>
        </p:xfrm>
        <a:graphic>
          <a:graphicData uri="http://schemas.openxmlformats.org/drawingml/2006/table">
            <a:tbl>
              <a:tblPr firstRow="1" bandRow="1">
                <a:tableStyleId>{912C8C85-51F0-491E-9774-3900AFEF0FD7}</a:tableStyleId>
              </a:tblPr>
              <a:tblGrid>
                <a:gridCol w="2974705">
                  <a:extLst>
                    <a:ext uri="{9D8B030D-6E8A-4147-A177-3AD203B41FA5}">
                      <a16:colId xmlns:a16="http://schemas.microsoft.com/office/drawing/2014/main" val="4191346074"/>
                    </a:ext>
                  </a:extLst>
                </a:gridCol>
              </a:tblGrid>
              <a:tr h="324483">
                <a:tc>
                  <a:txBody>
                    <a:bodyPr/>
                    <a:lstStyle/>
                    <a:p>
                      <a:pPr latinLnBrk="1"/>
                      <a:r>
                        <a:rPr lang="en-US" altLang="ko-KR" sz="2000" dirty="0" err="1" smtClean="0">
                          <a:latin typeface="Noto Sans KR Light"/>
                          <a:ea typeface="Noto Sans KR Medium" panose="020B0600000000000000"/>
                        </a:rPr>
                        <a:t>ProfessorVo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1073291">
                <a:tc>
                  <a:txBody>
                    <a:bodyPr/>
                    <a:lstStyle/>
                    <a:p>
                      <a:pPr algn="l" latinLnBrk="1"/>
                      <a:r>
                        <a:rPr lang="en-US" altLang="ko-KR" sz="2000" b="0" dirty="0" smtClean="0">
                          <a:solidFill>
                            <a:schemeClr val="accent4">
                              <a:lumMod val="50000"/>
                            </a:schemeClr>
                          </a:solidFill>
                          <a:latin typeface="Noto Sans KR Light"/>
                          <a:ea typeface="Noto Sans KR Medium" panose="020B0600000000000000"/>
                        </a:rPr>
                        <a:t>(-) id : String</a:t>
                      </a:r>
                    </a:p>
                    <a:p>
                      <a:pPr algn="l" latinLnBrk="1"/>
                      <a:r>
                        <a:rPr lang="en-US" altLang="ko-KR" sz="2000" b="0" dirty="0" smtClean="0">
                          <a:solidFill>
                            <a:schemeClr val="accent4">
                              <a:lumMod val="50000"/>
                            </a:schemeClr>
                          </a:solidFill>
                          <a:latin typeface="Noto Sans KR Light"/>
                          <a:ea typeface="Noto Sans KR Medium" panose="020B0600000000000000"/>
                        </a:rPr>
                        <a:t>(-) name : String</a:t>
                      </a:r>
                    </a:p>
                    <a:p>
                      <a:pPr algn="l" latinLnBrk="1"/>
                      <a:r>
                        <a:rPr lang="en-US" altLang="ko-KR" sz="2000" b="0" dirty="0" smtClean="0">
                          <a:solidFill>
                            <a:schemeClr val="accent4">
                              <a:lumMod val="50000"/>
                            </a:schemeClr>
                          </a:solidFill>
                          <a:latin typeface="Noto Sans KR Light"/>
                          <a:ea typeface="Noto Sans KR Medium" panose="020B0600000000000000"/>
                        </a:rPr>
                        <a:t>(-) college : String</a:t>
                      </a:r>
                    </a:p>
                    <a:p>
                      <a:pPr algn="l" latinLnBrk="1"/>
                      <a:r>
                        <a:rPr lang="en-US" altLang="ko-KR" sz="2000" b="0" dirty="0" smtClean="0">
                          <a:solidFill>
                            <a:schemeClr val="accent4">
                              <a:lumMod val="50000"/>
                            </a:schemeClr>
                          </a:solidFill>
                          <a:latin typeface="Noto Sans KR Light"/>
                          <a:ea typeface="Noto Sans KR Medium" panose="020B0600000000000000"/>
                        </a:rPr>
                        <a:t>(-) major : String</a:t>
                      </a:r>
                    </a:p>
                    <a:p>
                      <a:pPr algn="l" latinLnBrk="1"/>
                      <a:r>
                        <a:rPr lang="en-US" altLang="ko-KR" sz="2000" b="0" dirty="0" smtClean="0">
                          <a:solidFill>
                            <a:schemeClr val="accent4">
                              <a:lumMod val="50000"/>
                            </a:schemeClr>
                          </a:solidFill>
                          <a:latin typeface="Noto Sans KR Light"/>
                          <a:ea typeface="Noto Sans KR Medium" panose="020B0600000000000000"/>
                        </a:rPr>
                        <a:t>(-) enroll : </a:t>
                      </a:r>
                      <a:r>
                        <a:rPr lang="en-US" altLang="ko-KR" sz="2000" b="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232477">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getId</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getName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getCollege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getMajor</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getEnroll</a:t>
                      </a:r>
                      <a:r>
                        <a:rPr lang="en-US" altLang="ko-KR" sz="2000" dirty="0" smtClean="0">
                          <a:solidFill>
                            <a:schemeClr val="accent4">
                              <a:lumMod val="50000"/>
                            </a:schemeClr>
                          </a:solidFill>
                          <a:latin typeface="Noto Sans KR Light"/>
                          <a:ea typeface="Noto Sans KR Medium" panose="020B0600000000000000"/>
                        </a:rPr>
                        <a:t>() : String</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3" name="표 62"/>
          <p:cNvGraphicFramePr>
            <a:graphicFrameLocks noGrp="1"/>
          </p:cNvGraphicFramePr>
          <p:nvPr>
            <p:extLst>
              <p:ext uri="{D42A27DB-BD31-4B8C-83A1-F6EECF244321}">
                <p14:modId xmlns:p14="http://schemas.microsoft.com/office/powerpoint/2010/main" val="759347259"/>
              </p:ext>
            </p:extLst>
          </p:nvPr>
        </p:nvGraphicFramePr>
        <p:xfrm>
          <a:off x="19797868" y="5519728"/>
          <a:ext cx="2974705" cy="4236720"/>
        </p:xfrm>
        <a:graphic>
          <a:graphicData uri="http://schemas.openxmlformats.org/drawingml/2006/table">
            <a:tbl>
              <a:tblPr firstRow="1" bandRow="1">
                <a:tableStyleId>{912C8C85-51F0-491E-9774-3900AFEF0FD7}</a:tableStyleId>
              </a:tblPr>
              <a:tblGrid>
                <a:gridCol w="2974705">
                  <a:extLst>
                    <a:ext uri="{9D8B030D-6E8A-4147-A177-3AD203B41FA5}">
                      <a16:colId xmlns:a16="http://schemas.microsoft.com/office/drawing/2014/main" val="4191346074"/>
                    </a:ext>
                  </a:extLst>
                </a:gridCol>
              </a:tblGrid>
              <a:tr h="329917">
                <a:tc>
                  <a:txBody>
                    <a:bodyPr/>
                    <a:lstStyle/>
                    <a:p>
                      <a:pPr latinLnBrk="1"/>
                      <a:r>
                        <a:rPr lang="en-US" altLang="ko-KR" sz="2000" dirty="0" err="1" smtClean="0">
                          <a:latin typeface="Noto Sans KR Light"/>
                          <a:ea typeface="Noto Sans KR Medium" panose="020B0600000000000000"/>
                        </a:rPr>
                        <a:t>StudentVoW</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837481">
                <a:tc>
                  <a:txBody>
                    <a:bodyPr/>
                    <a:lstStyle/>
                    <a:p>
                      <a:pPr algn="l" latinLnBrk="1"/>
                      <a:r>
                        <a:rPr lang="en-US" altLang="ko-KR" sz="2000" b="0" dirty="0" smtClean="0">
                          <a:solidFill>
                            <a:schemeClr val="accent4">
                              <a:lumMod val="50000"/>
                            </a:schemeClr>
                          </a:solidFill>
                          <a:latin typeface="Noto Sans KR Light"/>
                          <a:ea typeface="Noto Sans KR Medium" panose="020B0600000000000000"/>
                        </a:rPr>
                        <a:t>(-) id : String</a:t>
                      </a:r>
                    </a:p>
                    <a:p>
                      <a:pPr algn="l" latinLnBrk="1"/>
                      <a:r>
                        <a:rPr lang="en-US" altLang="ko-KR" sz="2000" b="0" dirty="0" smtClean="0">
                          <a:solidFill>
                            <a:schemeClr val="accent4">
                              <a:lumMod val="50000"/>
                            </a:schemeClr>
                          </a:solidFill>
                          <a:latin typeface="Noto Sans KR Light"/>
                          <a:ea typeface="Noto Sans KR Medium" panose="020B0600000000000000"/>
                        </a:rPr>
                        <a:t>(-) name : String</a:t>
                      </a:r>
                    </a:p>
                    <a:p>
                      <a:pPr algn="l" latinLnBrk="1"/>
                      <a:r>
                        <a:rPr lang="en-US" altLang="ko-KR" sz="2000" b="0" dirty="0" smtClean="0">
                          <a:solidFill>
                            <a:schemeClr val="accent4">
                              <a:lumMod val="50000"/>
                            </a:schemeClr>
                          </a:solidFill>
                          <a:latin typeface="Noto Sans KR Light"/>
                          <a:ea typeface="Noto Sans KR Medium" panose="020B0600000000000000"/>
                        </a:rPr>
                        <a:t>(-) college : String</a:t>
                      </a:r>
                    </a:p>
                    <a:p>
                      <a:pPr algn="l" latinLnBrk="1"/>
                      <a:r>
                        <a:rPr lang="en-US" altLang="ko-KR" sz="2000" b="0" dirty="0" smtClean="0">
                          <a:solidFill>
                            <a:schemeClr val="accent4">
                              <a:lumMod val="50000"/>
                            </a:schemeClr>
                          </a:solidFill>
                          <a:latin typeface="Noto Sans KR Light"/>
                          <a:ea typeface="Noto Sans KR Medium" panose="020B0600000000000000"/>
                        </a:rPr>
                        <a:t>(-) major : String</a:t>
                      </a:r>
                    </a:p>
                    <a:p>
                      <a:pPr algn="l" latinLnBrk="1"/>
                      <a:r>
                        <a:rPr lang="en-US" altLang="ko-KR" sz="2000" b="0" dirty="0" smtClean="0">
                          <a:solidFill>
                            <a:schemeClr val="accent4">
                              <a:lumMod val="50000"/>
                            </a:schemeClr>
                          </a:solidFill>
                          <a:latin typeface="Noto Sans KR Light"/>
                          <a:ea typeface="Noto Sans KR Medium" panose="020B0600000000000000"/>
                        </a:rPr>
                        <a:t>(-) grade : </a:t>
                      </a:r>
                      <a:r>
                        <a:rPr lang="en-US" altLang="ko-KR" sz="2000" b="0" dirty="0" err="1" smtClean="0">
                          <a:solidFill>
                            <a:schemeClr val="accent4">
                              <a:lumMod val="50000"/>
                            </a:schemeClr>
                          </a:solidFill>
                          <a:latin typeface="Noto Sans KR Light"/>
                          <a:ea typeface="Noto Sans KR Medium" panose="020B0600000000000000"/>
                        </a:rPr>
                        <a:t>int</a:t>
                      </a:r>
                      <a:endParaRPr lang="en-US" altLang="ko-KR" sz="2000" b="0" dirty="0" smtClean="0">
                        <a:solidFill>
                          <a:schemeClr val="accent4">
                            <a:lumMod val="50000"/>
                          </a:schemeClr>
                        </a:solidFill>
                        <a:latin typeface="Noto Sans KR Light"/>
                        <a:ea typeface="Noto Sans KR Medium" panose="020B0600000000000000"/>
                      </a:endParaRPr>
                    </a:p>
                    <a:p>
                      <a:pPr algn="l" latinLnBrk="1"/>
                      <a:r>
                        <a:rPr lang="en-US" altLang="ko-KR" sz="2000" b="0" dirty="0" smtClean="0">
                          <a:solidFill>
                            <a:schemeClr val="accent4">
                              <a:lumMod val="50000"/>
                            </a:schemeClr>
                          </a:solidFill>
                          <a:latin typeface="Noto Sans KR Light"/>
                          <a:ea typeface="Noto Sans KR Medium" panose="020B0600000000000000"/>
                        </a:rPr>
                        <a:t>(-) enroll : </a:t>
                      </a:r>
                      <a:r>
                        <a:rPr lang="en-US" altLang="ko-KR" sz="2000" b="0" dirty="0" err="1" smtClean="0">
                          <a:solidFill>
                            <a:schemeClr val="accent4">
                              <a:lumMod val="50000"/>
                            </a:schemeClr>
                          </a:solidFill>
                          <a:latin typeface="Noto Sans KR Light"/>
                          <a:ea typeface="Noto Sans KR Medium" panose="020B0600000000000000"/>
                        </a:rPr>
                        <a:t>int</a:t>
                      </a:r>
                      <a:endParaRPr lang="en-US" altLang="ko-KR" sz="2000" b="0" dirty="0" smtClean="0">
                        <a:solidFill>
                          <a:schemeClr val="accent4">
                            <a:lumMod val="50000"/>
                          </a:schemeClr>
                        </a:solidFill>
                        <a:latin typeface="Noto Sans KR Light"/>
                        <a:ea typeface="Noto Sans KR Medium" panose="020B0600000000000000"/>
                      </a:endParaRPr>
                    </a:p>
                    <a:p>
                      <a:pPr algn="l" latinLnBrk="1"/>
                      <a:r>
                        <a:rPr lang="en-US" altLang="ko-KR" sz="2000" b="0" dirty="0" smtClean="0">
                          <a:solidFill>
                            <a:schemeClr val="accent4">
                              <a:lumMod val="50000"/>
                            </a:schemeClr>
                          </a:solidFill>
                          <a:latin typeface="Noto Sans KR Light"/>
                          <a:ea typeface="Noto Sans KR Medium" panose="020B0600000000000000"/>
                        </a:rPr>
                        <a:t>(-) credit : </a:t>
                      </a:r>
                      <a:r>
                        <a:rPr lang="en-US" altLang="ko-KR" sz="2000" b="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837481">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getId</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getName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getMajor</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getEnroll</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getCredit</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4" name="표 63"/>
          <p:cNvGraphicFramePr>
            <a:graphicFrameLocks noGrp="1"/>
          </p:cNvGraphicFramePr>
          <p:nvPr>
            <p:extLst>
              <p:ext uri="{D42A27DB-BD31-4B8C-83A1-F6EECF244321}">
                <p14:modId xmlns:p14="http://schemas.microsoft.com/office/powerpoint/2010/main" val="1528085429"/>
              </p:ext>
            </p:extLst>
          </p:nvPr>
        </p:nvGraphicFramePr>
        <p:xfrm>
          <a:off x="12073553" y="7241848"/>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223947">
                <a:tc>
                  <a:txBody>
                    <a:bodyPr/>
                    <a:lstStyle/>
                    <a:p>
                      <a:pPr latinLnBrk="1"/>
                      <a:r>
                        <a:rPr lang="en-US" altLang="ko-KR" sz="2000" dirty="0" smtClean="0">
                          <a:latin typeface="Noto Sans KR Light"/>
                          <a:ea typeface="Noto Sans KR Medium" panose="020B0600000000000000"/>
                        </a:rPr>
                        <a:t>Login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65" name="표 64"/>
          <p:cNvGraphicFramePr>
            <a:graphicFrameLocks noGrp="1"/>
          </p:cNvGraphicFramePr>
          <p:nvPr>
            <p:extLst>
              <p:ext uri="{D42A27DB-BD31-4B8C-83A1-F6EECF244321}">
                <p14:modId xmlns:p14="http://schemas.microsoft.com/office/powerpoint/2010/main" val="653512342"/>
              </p:ext>
            </p:extLst>
          </p:nvPr>
        </p:nvGraphicFramePr>
        <p:xfrm>
          <a:off x="13770142" y="6089185"/>
          <a:ext cx="2248987" cy="396240"/>
        </p:xfrm>
        <a:graphic>
          <a:graphicData uri="http://schemas.openxmlformats.org/drawingml/2006/table">
            <a:tbl>
              <a:tblPr firstRow="1" bandRow="1">
                <a:tableStyleId>{912C8C85-51F0-491E-9774-3900AFEF0FD7}</a:tableStyleId>
              </a:tblPr>
              <a:tblGrid>
                <a:gridCol w="2248987">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Professor_Main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66" name="표 65"/>
          <p:cNvGraphicFramePr>
            <a:graphicFrameLocks noGrp="1"/>
          </p:cNvGraphicFramePr>
          <p:nvPr>
            <p:extLst>
              <p:ext uri="{D42A27DB-BD31-4B8C-83A1-F6EECF244321}">
                <p14:modId xmlns:p14="http://schemas.microsoft.com/office/powerpoint/2010/main" val="166348783"/>
              </p:ext>
            </p:extLst>
          </p:nvPr>
        </p:nvGraphicFramePr>
        <p:xfrm>
          <a:off x="9715867" y="6089185"/>
          <a:ext cx="1728833" cy="396240"/>
        </p:xfrm>
        <a:graphic>
          <a:graphicData uri="http://schemas.openxmlformats.org/drawingml/2006/table">
            <a:tbl>
              <a:tblPr firstRow="1" bandRow="1">
                <a:tableStyleId>{912C8C85-51F0-491E-9774-3900AFEF0FD7}</a:tableStyleId>
              </a:tblPr>
              <a:tblGrid>
                <a:gridCol w="1728833">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776382785"/>
              </p:ext>
            </p:extLst>
          </p:nvPr>
        </p:nvGraphicFramePr>
        <p:xfrm>
          <a:off x="13478377" y="8330143"/>
          <a:ext cx="1869425" cy="396240"/>
        </p:xfrm>
        <a:graphic>
          <a:graphicData uri="http://schemas.openxmlformats.org/drawingml/2006/table">
            <a:tbl>
              <a:tblPr firstRow="1" bandRow="1">
                <a:tableStyleId>{912C8C85-51F0-491E-9774-3900AFEF0FD7}</a:tableStyleId>
              </a:tblPr>
              <a:tblGrid>
                <a:gridCol w="1869425">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Student_Main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8" name="표 97"/>
          <p:cNvGraphicFramePr>
            <a:graphicFrameLocks noGrp="1"/>
          </p:cNvGraphicFramePr>
          <p:nvPr>
            <p:extLst>
              <p:ext uri="{D42A27DB-BD31-4B8C-83A1-F6EECF244321}">
                <p14:modId xmlns:p14="http://schemas.microsoft.com/office/powerpoint/2010/main" val="2455780641"/>
              </p:ext>
            </p:extLst>
          </p:nvPr>
        </p:nvGraphicFramePr>
        <p:xfrm>
          <a:off x="10448482" y="8330143"/>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223947">
                <a:tc>
                  <a:txBody>
                    <a:bodyPr/>
                    <a:lstStyle/>
                    <a:p>
                      <a:pPr latinLnBrk="1"/>
                      <a:r>
                        <a:rPr lang="en-US" altLang="ko-KR" sz="2000" b="1" dirty="0" smtClean="0">
                          <a:latin typeface="Noto Sans KR Light"/>
                          <a:ea typeface="Noto Sans KR Medium" panose="020B0600000000000000"/>
                        </a:rPr>
                        <a:t>Alert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108" name="직선 화살표 연결선 107"/>
          <p:cNvCxnSpPr>
            <a:stCxn id="64" idx="3"/>
            <a:endCxn id="63" idx="1"/>
          </p:cNvCxnSpPr>
          <p:nvPr/>
        </p:nvCxnSpPr>
        <p:spPr>
          <a:xfrm>
            <a:off x="13097589" y="7439968"/>
            <a:ext cx="6700279" cy="19812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109" name="직선 화살표 연결선 108"/>
          <p:cNvCxnSpPr/>
          <p:nvPr/>
        </p:nvCxnSpPr>
        <p:spPr>
          <a:xfrm flipV="1">
            <a:off x="13083027" y="6450017"/>
            <a:ext cx="687115" cy="727463"/>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110" name="직선 화살표 연결선 109"/>
          <p:cNvCxnSpPr/>
          <p:nvPr/>
        </p:nvCxnSpPr>
        <p:spPr>
          <a:xfrm>
            <a:off x="13083027" y="7638088"/>
            <a:ext cx="715594" cy="692055"/>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111" name="직선 화살표 연결선 110"/>
          <p:cNvCxnSpPr>
            <a:stCxn id="64" idx="0"/>
            <a:endCxn id="51" idx="2"/>
          </p:cNvCxnSpPr>
          <p:nvPr/>
        </p:nvCxnSpPr>
        <p:spPr>
          <a:xfrm flipH="1" flipV="1">
            <a:off x="12585570" y="3939442"/>
            <a:ext cx="1" cy="3302406"/>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112" name="직선 화살표 연결선 111"/>
          <p:cNvCxnSpPr>
            <a:endCxn id="98" idx="0"/>
          </p:cNvCxnSpPr>
          <p:nvPr/>
        </p:nvCxnSpPr>
        <p:spPr>
          <a:xfrm flipH="1">
            <a:off x="10960500" y="7638088"/>
            <a:ext cx="1421495" cy="692055"/>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114" name="직선 화살표 연결선 113"/>
          <p:cNvCxnSpPr/>
          <p:nvPr/>
        </p:nvCxnSpPr>
        <p:spPr>
          <a:xfrm flipH="1" flipV="1">
            <a:off x="11372522" y="6516893"/>
            <a:ext cx="773117" cy="724955"/>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117" name="직선 화살표 연결선 116"/>
          <p:cNvCxnSpPr/>
          <p:nvPr/>
        </p:nvCxnSpPr>
        <p:spPr>
          <a:xfrm flipH="1">
            <a:off x="7112904" y="7539028"/>
            <a:ext cx="4960649" cy="791115"/>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120" name="직선 화살표 연결선 119"/>
          <p:cNvCxnSpPr>
            <a:stCxn id="64" idx="1"/>
          </p:cNvCxnSpPr>
          <p:nvPr/>
        </p:nvCxnSpPr>
        <p:spPr>
          <a:xfrm flipH="1" flipV="1">
            <a:off x="5344030" y="5614639"/>
            <a:ext cx="6729523" cy="1825329"/>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69976658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69195" y="-60384"/>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092372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smtClean="0">
                <a:latin typeface="Noto Sans KR Medium"/>
              </a:rPr>
              <a:t>C</a:t>
            </a:r>
            <a:r>
              <a:rPr lang="en-GB" sz="6000" dirty="0" smtClean="0">
                <a:solidFill>
                  <a:schemeClr val="tx1"/>
                </a:solidFill>
                <a:latin typeface="Noto Sans KR Medium"/>
              </a:rPr>
              <a:t>lass</a:t>
            </a:r>
            <a:r>
              <a:rPr lang="en-GB" sz="6000" b="1" dirty="0" smtClean="0">
                <a:latin typeface="Noto Sans KR Medium"/>
              </a:rPr>
              <a:t> D</a:t>
            </a:r>
            <a:r>
              <a:rPr lang="en-GB" sz="6000" dirty="0" smtClean="0">
                <a:solidFill>
                  <a:schemeClr val="tx1"/>
                </a:solidFill>
                <a:latin typeface="Noto Sans KR Medium"/>
              </a:rPr>
              <a:t>iagram (</a:t>
            </a:r>
            <a:r>
              <a:rPr lang="en-GB" sz="6000" dirty="0" err="1" smtClean="0">
                <a:solidFill>
                  <a:schemeClr val="tx1"/>
                </a:solidFill>
                <a:latin typeface="Noto Sans KR Medium"/>
              </a:rPr>
              <a:t>Student_Main</a:t>
            </a:r>
            <a:r>
              <a:rPr lang="en-GB" sz="6000" dirty="0" smtClean="0">
                <a:solidFill>
                  <a:schemeClr val="tx1"/>
                </a:solidFill>
                <a:latin typeface="Noto Sans KR Medium"/>
              </a:rPr>
              <a:t>)</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50" name="표 49"/>
          <p:cNvGraphicFramePr>
            <a:graphicFrameLocks noGrp="1"/>
          </p:cNvGraphicFramePr>
          <p:nvPr>
            <p:extLst>
              <p:ext uri="{D42A27DB-BD31-4B8C-83A1-F6EECF244321}">
                <p14:modId xmlns:p14="http://schemas.microsoft.com/office/powerpoint/2010/main" val="2578580319"/>
              </p:ext>
            </p:extLst>
          </p:nvPr>
        </p:nvGraphicFramePr>
        <p:xfrm>
          <a:off x="1161550" y="5537426"/>
          <a:ext cx="4748871" cy="4846320"/>
        </p:xfrm>
        <a:graphic>
          <a:graphicData uri="http://schemas.openxmlformats.org/drawingml/2006/table">
            <a:tbl>
              <a:tblPr firstRow="1" bandRow="1">
                <a:tableStyleId>{912C8C85-51F0-491E-9774-3900AFEF0FD7}</a:tableStyleId>
              </a:tblPr>
              <a:tblGrid>
                <a:gridCol w="4748871">
                  <a:extLst>
                    <a:ext uri="{9D8B030D-6E8A-4147-A177-3AD203B41FA5}">
                      <a16:colId xmlns:a16="http://schemas.microsoft.com/office/drawing/2014/main" val="4191346074"/>
                    </a:ext>
                  </a:extLst>
                </a:gridCol>
              </a:tblGrid>
              <a:tr h="365905">
                <a:tc>
                  <a:txBody>
                    <a:bodyPr/>
                    <a:lstStyle/>
                    <a:p>
                      <a:pPr latinLnBrk="1"/>
                      <a:r>
                        <a:rPr lang="en-US" altLang="ko-KR" sz="2000" dirty="0" err="1" smtClean="0">
                          <a:latin typeface="Noto Sans KR Light"/>
                          <a:ea typeface="Noto Sans KR Medium" panose="020B0600000000000000"/>
                        </a:rPr>
                        <a:t>EtcDao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214223">
                <a:tc>
                  <a:txBody>
                    <a:bodyPr/>
                    <a:lstStyle/>
                    <a:p>
                      <a:pPr algn="l" latinLnBrk="1"/>
                      <a:endParaRPr lang="ko-KR" altLang="en-US" sz="20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872573">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inquiry(String, String)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returnMajor</a:t>
                      </a:r>
                      <a:r>
                        <a:rPr lang="en-US" altLang="ko-KR" sz="2000" dirty="0" smtClean="0">
                          <a:solidFill>
                            <a:schemeClr val="accent4">
                              <a:lumMod val="50000"/>
                            </a:schemeClr>
                          </a:solidFill>
                          <a:latin typeface="Noto Sans KR Light"/>
                          <a:ea typeface="Noto Sans KR Medium" panose="020B0600000000000000"/>
                        </a:rPr>
                        <a:t>(String)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registerLecInquiry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interestInquiry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removeInterest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changePassword</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String,String</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returnGrade</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allLecture</a:t>
                      </a:r>
                      <a:r>
                        <a:rPr lang="en-US" altLang="ko-KR" sz="2000" dirty="0" smtClean="0">
                          <a:solidFill>
                            <a:schemeClr val="accent4">
                              <a:lumMod val="50000"/>
                            </a:schemeClr>
                          </a:solidFill>
                          <a:latin typeface="Noto Sans KR Light"/>
                          <a:ea typeface="Noto Sans KR Medium" panose="020B0600000000000000"/>
                        </a:rPr>
                        <a:t>()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setEnter</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boolean</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getEnter</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setInquiry</a:t>
                      </a:r>
                      <a:r>
                        <a:rPr lang="en-US" altLang="ko-KR" sz="2000" dirty="0" smtClean="0">
                          <a:solidFill>
                            <a:schemeClr val="accent4">
                              <a:lumMod val="50000"/>
                            </a:schemeClr>
                          </a:solidFill>
                          <a:latin typeface="Noto Sans KR Light"/>
                          <a:ea typeface="Noto Sans KR Medium" panose="020B0600000000000000"/>
                        </a:rPr>
                        <a:t>(String)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getInquiry</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3" name="표 62"/>
          <p:cNvGraphicFramePr>
            <a:graphicFrameLocks noGrp="1"/>
          </p:cNvGraphicFramePr>
          <p:nvPr>
            <p:extLst>
              <p:ext uri="{D42A27DB-BD31-4B8C-83A1-F6EECF244321}">
                <p14:modId xmlns:p14="http://schemas.microsoft.com/office/powerpoint/2010/main" val="529264685"/>
              </p:ext>
            </p:extLst>
          </p:nvPr>
        </p:nvGraphicFramePr>
        <p:xfrm>
          <a:off x="20022155" y="4459965"/>
          <a:ext cx="2974705" cy="4236720"/>
        </p:xfrm>
        <a:graphic>
          <a:graphicData uri="http://schemas.openxmlformats.org/drawingml/2006/table">
            <a:tbl>
              <a:tblPr firstRow="1" bandRow="1">
                <a:tableStyleId>{912C8C85-51F0-491E-9774-3900AFEF0FD7}</a:tableStyleId>
              </a:tblPr>
              <a:tblGrid>
                <a:gridCol w="2974705">
                  <a:extLst>
                    <a:ext uri="{9D8B030D-6E8A-4147-A177-3AD203B41FA5}">
                      <a16:colId xmlns:a16="http://schemas.microsoft.com/office/drawing/2014/main" val="4191346074"/>
                    </a:ext>
                  </a:extLst>
                </a:gridCol>
              </a:tblGrid>
              <a:tr h="329917">
                <a:tc>
                  <a:txBody>
                    <a:bodyPr/>
                    <a:lstStyle/>
                    <a:p>
                      <a:pPr latinLnBrk="1"/>
                      <a:r>
                        <a:rPr lang="en-US" altLang="ko-KR" sz="2000" dirty="0" err="1" smtClean="0">
                          <a:latin typeface="Noto Sans KR Light"/>
                          <a:ea typeface="Noto Sans KR Medium" panose="020B0600000000000000"/>
                        </a:rPr>
                        <a:t>StudentVo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837481">
                <a:tc>
                  <a:txBody>
                    <a:bodyPr/>
                    <a:lstStyle/>
                    <a:p>
                      <a:pPr algn="l" latinLnBrk="1"/>
                      <a:r>
                        <a:rPr lang="en-US" altLang="ko-KR" sz="2000" b="0" dirty="0" smtClean="0">
                          <a:solidFill>
                            <a:schemeClr val="accent4">
                              <a:lumMod val="50000"/>
                            </a:schemeClr>
                          </a:solidFill>
                          <a:latin typeface="Noto Sans KR Light"/>
                          <a:ea typeface="Noto Sans KR Medium" panose="020B0600000000000000"/>
                        </a:rPr>
                        <a:t>(-) id : String</a:t>
                      </a:r>
                    </a:p>
                    <a:p>
                      <a:pPr algn="l" latinLnBrk="1"/>
                      <a:r>
                        <a:rPr lang="en-US" altLang="ko-KR" sz="2000" b="0" dirty="0" smtClean="0">
                          <a:solidFill>
                            <a:schemeClr val="accent4">
                              <a:lumMod val="50000"/>
                            </a:schemeClr>
                          </a:solidFill>
                          <a:latin typeface="Noto Sans KR Light"/>
                          <a:ea typeface="Noto Sans KR Medium" panose="020B0600000000000000"/>
                        </a:rPr>
                        <a:t>(-) name : String</a:t>
                      </a:r>
                    </a:p>
                    <a:p>
                      <a:pPr algn="l" latinLnBrk="1"/>
                      <a:r>
                        <a:rPr lang="en-US" altLang="ko-KR" sz="2000" b="0" dirty="0" smtClean="0">
                          <a:solidFill>
                            <a:schemeClr val="accent4">
                              <a:lumMod val="50000"/>
                            </a:schemeClr>
                          </a:solidFill>
                          <a:latin typeface="Noto Sans KR Light"/>
                          <a:ea typeface="Noto Sans KR Medium" panose="020B0600000000000000"/>
                        </a:rPr>
                        <a:t>(-) college : String</a:t>
                      </a:r>
                    </a:p>
                    <a:p>
                      <a:pPr algn="l" latinLnBrk="1"/>
                      <a:r>
                        <a:rPr lang="en-US" altLang="ko-KR" sz="2000" b="0" dirty="0" smtClean="0">
                          <a:solidFill>
                            <a:schemeClr val="accent4">
                              <a:lumMod val="50000"/>
                            </a:schemeClr>
                          </a:solidFill>
                          <a:latin typeface="Noto Sans KR Light"/>
                          <a:ea typeface="Noto Sans KR Medium" panose="020B0600000000000000"/>
                        </a:rPr>
                        <a:t>(-) major : String</a:t>
                      </a:r>
                    </a:p>
                    <a:p>
                      <a:pPr algn="l" latinLnBrk="1"/>
                      <a:r>
                        <a:rPr lang="en-US" altLang="ko-KR" sz="2000" b="0" dirty="0" smtClean="0">
                          <a:solidFill>
                            <a:schemeClr val="accent4">
                              <a:lumMod val="50000"/>
                            </a:schemeClr>
                          </a:solidFill>
                          <a:latin typeface="Noto Sans KR Light"/>
                          <a:ea typeface="Noto Sans KR Medium" panose="020B0600000000000000"/>
                        </a:rPr>
                        <a:t>(-) grade : </a:t>
                      </a:r>
                      <a:r>
                        <a:rPr lang="en-US" altLang="ko-KR" sz="2000" b="0" dirty="0" err="1" smtClean="0">
                          <a:solidFill>
                            <a:schemeClr val="accent4">
                              <a:lumMod val="50000"/>
                            </a:schemeClr>
                          </a:solidFill>
                          <a:latin typeface="Noto Sans KR Light"/>
                          <a:ea typeface="Noto Sans KR Medium" panose="020B0600000000000000"/>
                        </a:rPr>
                        <a:t>int</a:t>
                      </a:r>
                      <a:endParaRPr lang="en-US" altLang="ko-KR" sz="2000" b="0" dirty="0" smtClean="0">
                        <a:solidFill>
                          <a:schemeClr val="accent4">
                            <a:lumMod val="50000"/>
                          </a:schemeClr>
                        </a:solidFill>
                        <a:latin typeface="Noto Sans KR Light"/>
                        <a:ea typeface="Noto Sans KR Medium" panose="020B0600000000000000"/>
                      </a:endParaRPr>
                    </a:p>
                    <a:p>
                      <a:pPr algn="l" latinLnBrk="1"/>
                      <a:r>
                        <a:rPr lang="en-US" altLang="ko-KR" sz="2000" b="0" dirty="0" smtClean="0">
                          <a:solidFill>
                            <a:schemeClr val="accent4">
                              <a:lumMod val="50000"/>
                            </a:schemeClr>
                          </a:solidFill>
                          <a:latin typeface="Noto Sans KR Light"/>
                          <a:ea typeface="Noto Sans KR Medium" panose="020B0600000000000000"/>
                        </a:rPr>
                        <a:t>(-) enroll : </a:t>
                      </a:r>
                      <a:r>
                        <a:rPr lang="en-US" altLang="ko-KR" sz="2000" b="0" dirty="0" err="1" smtClean="0">
                          <a:solidFill>
                            <a:schemeClr val="accent4">
                              <a:lumMod val="50000"/>
                            </a:schemeClr>
                          </a:solidFill>
                          <a:latin typeface="Noto Sans KR Light"/>
                          <a:ea typeface="Noto Sans KR Medium" panose="020B0600000000000000"/>
                        </a:rPr>
                        <a:t>int</a:t>
                      </a:r>
                      <a:endParaRPr lang="en-US" altLang="ko-KR" sz="2000" b="0" dirty="0" smtClean="0">
                        <a:solidFill>
                          <a:schemeClr val="accent4">
                            <a:lumMod val="50000"/>
                          </a:schemeClr>
                        </a:solidFill>
                        <a:latin typeface="Noto Sans KR Light"/>
                        <a:ea typeface="Noto Sans KR Medium" panose="020B0600000000000000"/>
                      </a:endParaRPr>
                    </a:p>
                    <a:p>
                      <a:pPr algn="l" latinLnBrk="1"/>
                      <a:r>
                        <a:rPr lang="en-US" altLang="ko-KR" sz="2000" b="0" dirty="0" smtClean="0">
                          <a:solidFill>
                            <a:schemeClr val="accent4">
                              <a:lumMod val="50000"/>
                            </a:schemeClr>
                          </a:solidFill>
                          <a:latin typeface="Noto Sans KR Light"/>
                          <a:ea typeface="Noto Sans KR Medium" panose="020B0600000000000000"/>
                        </a:rPr>
                        <a:t>(-) credit : </a:t>
                      </a:r>
                      <a:r>
                        <a:rPr lang="en-US" altLang="ko-KR" sz="2000" b="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837481">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getId</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getName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getMajor</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getEnroll</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getCredit</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4" name="표 63"/>
          <p:cNvGraphicFramePr>
            <a:graphicFrameLocks noGrp="1"/>
          </p:cNvGraphicFramePr>
          <p:nvPr>
            <p:extLst>
              <p:ext uri="{D42A27DB-BD31-4B8C-83A1-F6EECF244321}">
                <p14:modId xmlns:p14="http://schemas.microsoft.com/office/powerpoint/2010/main" val="4204258823"/>
              </p:ext>
            </p:extLst>
          </p:nvPr>
        </p:nvGraphicFramePr>
        <p:xfrm>
          <a:off x="11797202" y="4360906"/>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223947">
                <a:tc>
                  <a:txBody>
                    <a:bodyPr/>
                    <a:lstStyle/>
                    <a:p>
                      <a:pPr latinLnBrk="1"/>
                      <a:r>
                        <a:rPr lang="en-US" altLang="ko-KR" sz="2000" dirty="0" smtClean="0">
                          <a:latin typeface="Noto Sans KR Light"/>
                          <a:ea typeface="Noto Sans KR Medium" panose="020B0600000000000000"/>
                        </a:rPr>
                        <a:t>Login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1249007420"/>
              </p:ext>
            </p:extLst>
          </p:nvPr>
        </p:nvGraphicFramePr>
        <p:xfrm>
          <a:off x="11257287" y="7084501"/>
          <a:ext cx="1869425" cy="396240"/>
        </p:xfrm>
        <a:graphic>
          <a:graphicData uri="http://schemas.openxmlformats.org/drawingml/2006/table">
            <a:tbl>
              <a:tblPr firstRow="1" bandRow="1">
                <a:tableStyleId>{912C8C85-51F0-491E-9774-3900AFEF0FD7}</a:tableStyleId>
              </a:tblPr>
              <a:tblGrid>
                <a:gridCol w="1869425">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Student_Main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89" name="표 88"/>
          <p:cNvGraphicFramePr>
            <a:graphicFrameLocks noGrp="1"/>
          </p:cNvGraphicFramePr>
          <p:nvPr>
            <p:extLst>
              <p:ext uri="{D42A27DB-BD31-4B8C-83A1-F6EECF244321}">
                <p14:modId xmlns:p14="http://schemas.microsoft.com/office/powerpoint/2010/main" val="696245218"/>
              </p:ext>
            </p:extLst>
          </p:nvPr>
        </p:nvGraphicFramePr>
        <p:xfrm>
          <a:off x="14982125" y="8866283"/>
          <a:ext cx="2935551" cy="701040"/>
        </p:xfrm>
        <a:graphic>
          <a:graphicData uri="http://schemas.openxmlformats.org/drawingml/2006/table">
            <a:tbl>
              <a:tblPr firstRow="1" bandRow="1">
                <a:tableStyleId>{912C8C85-51F0-491E-9774-3900AFEF0FD7}</a:tableStyleId>
              </a:tblPr>
              <a:tblGrid>
                <a:gridCol w="2935551">
                  <a:extLst>
                    <a:ext uri="{9D8B030D-6E8A-4147-A177-3AD203B41FA5}">
                      <a16:colId xmlns:a16="http://schemas.microsoft.com/office/drawing/2014/main" val="4191346074"/>
                    </a:ext>
                  </a:extLst>
                </a:gridCol>
              </a:tblGrid>
              <a:tr h="223947">
                <a:tc>
                  <a:txBody>
                    <a:bodyPr/>
                    <a:lstStyle/>
                    <a:p>
                      <a:pPr latinLnBrk="1"/>
                      <a:r>
                        <a:rPr lang="en-US" altLang="ko-KR" sz="2000" b="1" dirty="0" err="1" smtClean="0">
                          <a:latin typeface="Noto Sans KR Light"/>
                          <a:ea typeface="Noto Sans KR Medium" panose="020B0600000000000000"/>
                        </a:rPr>
                        <a:t>Student_Enroll_Register</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0" name="표 89"/>
          <p:cNvGraphicFramePr>
            <a:graphicFrameLocks noGrp="1"/>
          </p:cNvGraphicFramePr>
          <p:nvPr>
            <p:extLst>
              <p:ext uri="{D42A27DB-BD31-4B8C-83A1-F6EECF244321}">
                <p14:modId xmlns:p14="http://schemas.microsoft.com/office/powerpoint/2010/main" val="1218221763"/>
              </p:ext>
            </p:extLst>
          </p:nvPr>
        </p:nvGraphicFramePr>
        <p:xfrm>
          <a:off x="8838134" y="9087982"/>
          <a:ext cx="1989521" cy="396240"/>
        </p:xfrm>
        <a:graphic>
          <a:graphicData uri="http://schemas.openxmlformats.org/drawingml/2006/table">
            <a:tbl>
              <a:tblPr firstRow="1" bandRow="1">
                <a:tableStyleId>{912C8C85-51F0-491E-9774-3900AFEF0FD7}</a:tableStyleId>
              </a:tblPr>
              <a:tblGrid>
                <a:gridCol w="1989521">
                  <a:extLst>
                    <a:ext uri="{9D8B030D-6E8A-4147-A177-3AD203B41FA5}">
                      <a16:colId xmlns:a16="http://schemas.microsoft.com/office/drawing/2014/main" val="4191346074"/>
                    </a:ext>
                  </a:extLst>
                </a:gridCol>
              </a:tblGrid>
              <a:tr h="223947">
                <a:tc>
                  <a:txBody>
                    <a:bodyPr/>
                    <a:lstStyle/>
                    <a:p>
                      <a:pPr latinLnBrk="1"/>
                      <a:r>
                        <a:rPr lang="en-US" altLang="ko-KR" sz="2000" b="1" dirty="0" err="1" smtClean="0">
                          <a:latin typeface="Noto Sans KR Light"/>
                          <a:ea typeface="Noto Sans KR Medium" panose="020B0600000000000000"/>
                        </a:rPr>
                        <a:t>Student_Grade</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8" name="표 97"/>
          <p:cNvGraphicFramePr>
            <a:graphicFrameLocks noGrp="1"/>
          </p:cNvGraphicFramePr>
          <p:nvPr>
            <p:extLst>
              <p:ext uri="{D42A27DB-BD31-4B8C-83A1-F6EECF244321}">
                <p14:modId xmlns:p14="http://schemas.microsoft.com/office/powerpoint/2010/main" val="3410574836"/>
              </p:ext>
            </p:extLst>
          </p:nvPr>
        </p:nvGraphicFramePr>
        <p:xfrm>
          <a:off x="8647583" y="4459965"/>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223947">
                <a:tc>
                  <a:txBody>
                    <a:bodyPr/>
                    <a:lstStyle/>
                    <a:p>
                      <a:pPr latinLnBrk="1"/>
                      <a:r>
                        <a:rPr lang="en-US" altLang="ko-KR" sz="2000" b="1" dirty="0" smtClean="0">
                          <a:latin typeface="Noto Sans KR Light"/>
                          <a:ea typeface="Noto Sans KR Medium" panose="020B0600000000000000"/>
                        </a:rPr>
                        <a:t>Alert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3288290632"/>
              </p:ext>
            </p:extLst>
          </p:nvPr>
        </p:nvGraphicFramePr>
        <p:xfrm>
          <a:off x="14618875" y="3623661"/>
          <a:ext cx="2294630" cy="396240"/>
        </p:xfrm>
        <a:graphic>
          <a:graphicData uri="http://schemas.openxmlformats.org/drawingml/2006/table">
            <a:tbl>
              <a:tblPr firstRow="1" bandRow="1">
                <a:tableStyleId>{912C8C85-51F0-491E-9774-3900AFEF0FD7}</a:tableStyleId>
              </a:tblPr>
              <a:tblGrid>
                <a:gridCol w="2294630">
                  <a:extLst>
                    <a:ext uri="{9D8B030D-6E8A-4147-A177-3AD203B41FA5}">
                      <a16:colId xmlns:a16="http://schemas.microsoft.com/office/drawing/2014/main" val="4191346074"/>
                    </a:ext>
                  </a:extLst>
                </a:gridCol>
              </a:tblGrid>
              <a:tr h="223947">
                <a:tc>
                  <a:txBody>
                    <a:bodyPr/>
                    <a:lstStyle/>
                    <a:p>
                      <a:pPr latinLnBrk="1"/>
                      <a:r>
                        <a:rPr lang="en-US" altLang="ko-KR" sz="2000" b="1" dirty="0" err="1" smtClean="0">
                          <a:latin typeface="Noto Sans KR Light"/>
                          <a:ea typeface="Noto Sans KR Medium" panose="020B0600000000000000"/>
                        </a:rPr>
                        <a:t>ChangePassword</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28" name="직선 화살표 연결선 27"/>
          <p:cNvCxnSpPr>
            <a:stCxn id="67" idx="1"/>
            <a:endCxn id="50" idx="3"/>
          </p:cNvCxnSpPr>
          <p:nvPr/>
        </p:nvCxnSpPr>
        <p:spPr>
          <a:xfrm flipH="1">
            <a:off x="5910421" y="7282621"/>
            <a:ext cx="5346866" cy="677965"/>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1" name="직선 화살표 연결선 30"/>
          <p:cNvCxnSpPr/>
          <p:nvPr/>
        </p:nvCxnSpPr>
        <p:spPr>
          <a:xfrm flipH="1" flipV="1">
            <a:off x="9671620" y="4856206"/>
            <a:ext cx="2077557" cy="2228295"/>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4" name="직선 화살표 연결선 33"/>
          <p:cNvCxnSpPr/>
          <p:nvPr/>
        </p:nvCxnSpPr>
        <p:spPr>
          <a:xfrm flipV="1">
            <a:off x="12749842" y="4019902"/>
            <a:ext cx="3140015" cy="3064599"/>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7" name="직선 화살표 연결선 36"/>
          <p:cNvCxnSpPr>
            <a:stCxn id="67" idx="3"/>
          </p:cNvCxnSpPr>
          <p:nvPr/>
        </p:nvCxnSpPr>
        <p:spPr>
          <a:xfrm flipV="1">
            <a:off x="13126712" y="6797616"/>
            <a:ext cx="6895443" cy="485005"/>
          </a:xfrm>
          <a:prstGeom prst="straightConnector1">
            <a:avLst/>
          </a:prstGeom>
          <a:noFill/>
          <a:ln w="5715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직선 화살표 연결선 39"/>
          <p:cNvCxnSpPr/>
          <p:nvPr/>
        </p:nvCxnSpPr>
        <p:spPr>
          <a:xfrm flipH="1">
            <a:off x="9954884" y="7480741"/>
            <a:ext cx="1794293" cy="1607241"/>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3" name="직선 화살표 연결선 42"/>
          <p:cNvCxnSpPr>
            <a:endCxn id="89" idx="0"/>
          </p:cNvCxnSpPr>
          <p:nvPr/>
        </p:nvCxnSpPr>
        <p:spPr>
          <a:xfrm>
            <a:off x="12749842" y="7480741"/>
            <a:ext cx="3700058" cy="1385542"/>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6" name="직선 화살표 연결선 45"/>
          <p:cNvCxnSpPr/>
          <p:nvPr/>
        </p:nvCxnSpPr>
        <p:spPr>
          <a:xfrm flipV="1">
            <a:off x="12309220" y="4713930"/>
            <a:ext cx="0" cy="2338317"/>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021728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346050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smtClean="0">
                <a:latin typeface="Noto Sans KR Medium"/>
              </a:rPr>
              <a:t>C</a:t>
            </a:r>
            <a:r>
              <a:rPr lang="en-GB" sz="6000" dirty="0" smtClean="0">
                <a:solidFill>
                  <a:schemeClr val="tx1"/>
                </a:solidFill>
                <a:latin typeface="Noto Sans KR Medium"/>
              </a:rPr>
              <a:t>lass</a:t>
            </a:r>
            <a:r>
              <a:rPr lang="en-GB" sz="6000" b="1" dirty="0" smtClean="0">
                <a:latin typeface="Noto Sans KR Medium"/>
              </a:rPr>
              <a:t> D</a:t>
            </a:r>
            <a:r>
              <a:rPr lang="en-GB" sz="6000" dirty="0" smtClean="0">
                <a:solidFill>
                  <a:schemeClr val="tx1"/>
                </a:solidFill>
                <a:latin typeface="Noto Sans KR Medium"/>
              </a:rPr>
              <a:t>iagram (</a:t>
            </a:r>
            <a:r>
              <a:rPr lang="en-GB" sz="6000" dirty="0" err="1" smtClean="0">
                <a:solidFill>
                  <a:schemeClr val="tx1"/>
                </a:solidFill>
                <a:latin typeface="Noto Sans KR Medium"/>
              </a:rPr>
              <a:t>Staff_Main</a:t>
            </a:r>
            <a:r>
              <a:rPr lang="en-GB" sz="6000" dirty="0" smtClean="0">
                <a:solidFill>
                  <a:schemeClr val="tx1"/>
                </a:solidFill>
                <a:latin typeface="Noto Sans KR Medium"/>
              </a:rPr>
              <a:t>)</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64" name="표 63"/>
          <p:cNvGraphicFramePr>
            <a:graphicFrameLocks noGrp="1"/>
          </p:cNvGraphicFramePr>
          <p:nvPr>
            <p:extLst>
              <p:ext uri="{D42A27DB-BD31-4B8C-83A1-F6EECF244321}">
                <p14:modId xmlns:p14="http://schemas.microsoft.com/office/powerpoint/2010/main" val="1698351863"/>
              </p:ext>
            </p:extLst>
          </p:nvPr>
        </p:nvGraphicFramePr>
        <p:xfrm>
          <a:off x="14442155" y="4173455"/>
          <a:ext cx="1024036" cy="401967"/>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401967">
                <a:tc>
                  <a:txBody>
                    <a:bodyPr/>
                    <a:lstStyle/>
                    <a:p>
                      <a:pPr latinLnBrk="1"/>
                      <a:r>
                        <a:rPr lang="en-US" altLang="ko-KR" sz="2000" dirty="0" smtClean="0">
                          <a:latin typeface="Noto Sans KR Light"/>
                          <a:ea typeface="Noto Sans KR Medium" panose="020B0600000000000000"/>
                        </a:rPr>
                        <a:t>Login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66" name="표 65"/>
          <p:cNvGraphicFramePr>
            <a:graphicFrameLocks noGrp="1"/>
          </p:cNvGraphicFramePr>
          <p:nvPr>
            <p:extLst>
              <p:ext uri="{D42A27DB-BD31-4B8C-83A1-F6EECF244321}">
                <p14:modId xmlns:p14="http://schemas.microsoft.com/office/powerpoint/2010/main" val="3557215847"/>
              </p:ext>
            </p:extLst>
          </p:nvPr>
        </p:nvGraphicFramePr>
        <p:xfrm>
          <a:off x="11327583" y="6659880"/>
          <a:ext cx="1728833" cy="396240"/>
        </p:xfrm>
        <a:graphic>
          <a:graphicData uri="http://schemas.openxmlformats.org/drawingml/2006/table">
            <a:tbl>
              <a:tblPr firstRow="1" bandRow="1">
                <a:tableStyleId>{912C8C85-51F0-491E-9774-3900AFEF0FD7}</a:tableStyleId>
              </a:tblPr>
              <a:tblGrid>
                <a:gridCol w="1728833">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1" name="표 90"/>
          <p:cNvGraphicFramePr>
            <a:graphicFrameLocks noGrp="1"/>
          </p:cNvGraphicFramePr>
          <p:nvPr>
            <p:extLst>
              <p:ext uri="{D42A27DB-BD31-4B8C-83A1-F6EECF244321}">
                <p14:modId xmlns:p14="http://schemas.microsoft.com/office/powerpoint/2010/main" val="2204496052"/>
              </p:ext>
            </p:extLst>
          </p:nvPr>
        </p:nvGraphicFramePr>
        <p:xfrm>
          <a:off x="6381896" y="8347184"/>
          <a:ext cx="2716162" cy="396240"/>
        </p:xfrm>
        <a:graphic>
          <a:graphicData uri="http://schemas.openxmlformats.org/drawingml/2006/table">
            <a:tbl>
              <a:tblPr firstRow="1" bandRow="1">
                <a:tableStyleId>{912C8C85-51F0-491E-9774-3900AFEF0FD7}</a:tableStyleId>
              </a:tblPr>
              <a:tblGrid>
                <a:gridCol w="2716162">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Staff_Inquiry_Lecture</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2" name="표 91"/>
          <p:cNvGraphicFramePr>
            <a:graphicFrameLocks noGrp="1"/>
          </p:cNvGraphicFramePr>
          <p:nvPr>
            <p:extLst>
              <p:ext uri="{D42A27DB-BD31-4B8C-83A1-F6EECF244321}">
                <p14:modId xmlns:p14="http://schemas.microsoft.com/office/powerpoint/2010/main" val="3147947245"/>
              </p:ext>
            </p:extLst>
          </p:nvPr>
        </p:nvGraphicFramePr>
        <p:xfrm>
          <a:off x="10747286" y="10187940"/>
          <a:ext cx="2889425" cy="701040"/>
        </p:xfrm>
        <a:graphic>
          <a:graphicData uri="http://schemas.openxmlformats.org/drawingml/2006/table">
            <a:tbl>
              <a:tblPr firstRow="1" bandRow="1">
                <a:tableStyleId>{912C8C85-51F0-491E-9774-3900AFEF0FD7}</a:tableStyleId>
              </a:tblPr>
              <a:tblGrid>
                <a:gridCol w="2889425">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Staff_Inquiry_Professor</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3" name="표 92"/>
          <p:cNvGraphicFramePr>
            <a:graphicFrameLocks noGrp="1"/>
          </p:cNvGraphicFramePr>
          <p:nvPr>
            <p:extLst>
              <p:ext uri="{D42A27DB-BD31-4B8C-83A1-F6EECF244321}">
                <p14:modId xmlns:p14="http://schemas.microsoft.com/office/powerpoint/2010/main" val="3912059865"/>
              </p:ext>
            </p:extLst>
          </p:nvPr>
        </p:nvGraphicFramePr>
        <p:xfrm>
          <a:off x="16593192" y="8743424"/>
          <a:ext cx="2889425" cy="396240"/>
        </p:xfrm>
        <a:graphic>
          <a:graphicData uri="http://schemas.openxmlformats.org/drawingml/2006/table">
            <a:tbl>
              <a:tblPr firstRow="1" bandRow="1">
                <a:tableStyleId>{912C8C85-51F0-491E-9774-3900AFEF0FD7}</a:tableStyleId>
              </a:tblPr>
              <a:tblGrid>
                <a:gridCol w="2889425">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Staff_Inquiry_Student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4" name="표 93"/>
          <p:cNvGraphicFramePr>
            <a:graphicFrameLocks noGrp="1"/>
          </p:cNvGraphicFramePr>
          <p:nvPr>
            <p:extLst>
              <p:ext uri="{D42A27DB-BD31-4B8C-83A1-F6EECF244321}">
                <p14:modId xmlns:p14="http://schemas.microsoft.com/office/powerpoint/2010/main" val="4255531837"/>
              </p:ext>
            </p:extLst>
          </p:nvPr>
        </p:nvGraphicFramePr>
        <p:xfrm>
          <a:off x="4058511" y="6263640"/>
          <a:ext cx="2716162" cy="396240"/>
        </p:xfrm>
        <a:graphic>
          <a:graphicData uri="http://schemas.openxmlformats.org/drawingml/2006/table">
            <a:tbl>
              <a:tblPr firstRow="1" bandRow="1">
                <a:tableStyleId>{912C8C85-51F0-491E-9774-3900AFEF0FD7}</a:tableStyleId>
              </a:tblPr>
              <a:tblGrid>
                <a:gridCol w="2716162">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Staff_Enroll_Student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214337525"/>
              </p:ext>
            </p:extLst>
          </p:nvPr>
        </p:nvGraphicFramePr>
        <p:xfrm>
          <a:off x="7279043" y="4374439"/>
          <a:ext cx="2716162" cy="701040"/>
        </p:xfrm>
        <a:graphic>
          <a:graphicData uri="http://schemas.openxmlformats.org/drawingml/2006/table">
            <a:tbl>
              <a:tblPr firstRow="1" bandRow="1">
                <a:tableStyleId>{912C8C85-51F0-491E-9774-3900AFEF0FD7}</a:tableStyleId>
              </a:tblPr>
              <a:tblGrid>
                <a:gridCol w="2716162">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Staff_Enroll_Professor</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3137124663"/>
              </p:ext>
            </p:extLst>
          </p:nvPr>
        </p:nvGraphicFramePr>
        <p:xfrm>
          <a:off x="17368824" y="6065520"/>
          <a:ext cx="2294630" cy="396240"/>
        </p:xfrm>
        <a:graphic>
          <a:graphicData uri="http://schemas.openxmlformats.org/drawingml/2006/table">
            <a:tbl>
              <a:tblPr firstRow="1" bandRow="1">
                <a:tableStyleId>{912C8C85-51F0-491E-9774-3900AFEF0FD7}</a:tableStyleId>
              </a:tblPr>
              <a:tblGrid>
                <a:gridCol w="2294630">
                  <a:extLst>
                    <a:ext uri="{9D8B030D-6E8A-4147-A177-3AD203B41FA5}">
                      <a16:colId xmlns:a16="http://schemas.microsoft.com/office/drawing/2014/main" val="4191346074"/>
                    </a:ext>
                  </a:extLst>
                </a:gridCol>
              </a:tblGrid>
              <a:tr h="223947">
                <a:tc>
                  <a:txBody>
                    <a:bodyPr/>
                    <a:lstStyle/>
                    <a:p>
                      <a:pPr latinLnBrk="1"/>
                      <a:r>
                        <a:rPr lang="en-US" altLang="ko-KR" sz="2000" b="1" dirty="0" err="1" smtClean="0">
                          <a:latin typeface="Noto Sans KR Light"/>
                          <a:ea typeface="Noto Sans KR Medium" panose="020B0600000000000000"/>
                        </a:rPr>
                        <a:t>ChangePassword</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28" name="직선 화살표 연결선 27"/>
          <p:cNvCxnSpPr/>
          <p:nvPr/>
        </p:nvCxnSpPr>
        <p:spPr>
          <a:xfrm>
            <a:off x="13056416" y="7056120"/>
            <a:ext cx="3536776" cy="1701371"/>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0" name="직선 화살표 연결선 29"/>
          <p:cNvCxnSpPr>
            <a:stCxn id="66" idx="3"/>
            <a:endCxn id="99" idx="1"/>
          </p:cNvCxnSpPr>
          <p:nvPr/>
        </p:nvCxnSpPr>
        <p:spPr>
          <a:xfrm flipV="1">
            <a:off x="13056416" y="6263640"/>
            <a:ext cx="4312408" cy="59436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3" name="직선 화살표 연결선 32"/>
          <p:cNvCxnSpPr/>
          <p:nvPr/>
        </p:nvCxnSpPr>
        <p:spPr>
          <a:xfrm flipV="1">
            <a:off x="13056416" y="4562269"/>
            <a:ext cx="1385739" cy="2097611"/>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6" name="직선 화살표 연결선 35"/>
          <p:cNvCxnSpPr>
            <a:stCxn id="66" idx="2"/>
            <a:endCxn id="92" idx="0"/>
          </p:cNvCxnSpPr>
          <p:nvPr/>
        </p:nvCxnSpPr>
        <p:spPr>
          <a:xfrm flipH="1">
            <a:off x="12191998" y="7056120"/>
            <a:ext cx="1" cy="313182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9" name="직선 화살표 연결선 38"/>
          <p:cNvCxnSpPr/>
          <p:nvPr/>
        </p:nvCxnSpPr>
        <p:spPr>
          <a:xfrm flipH="1">
            <a:off x="9098058" y="7056120"/>
            <a:ext cx="2229525" cy="1291064"/>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2" name="직선 화살표 연결선 41"/>
          <p:cNvCxnSpPr>
            <a:stCxn id="66" idx="1"/>
            <a:endCxn id="94" idx="3"/>
          </p:cNvCxnSpPr>
          <p:nvPr/>
        </p:nvCxnSpPr>
        <p:spPr>
          <a:xfrm flipH="1" flipV="1">
            <a:off x="6774673" y="6461760"/>
            <a:ext cx="4552910" cy="39624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5" name="직선 화살표 연결선 44"/>
          <p:cNvCxnSpPr/>
          <p:nvPr/>
        </p:nvCxnSpPr>
        <p:spPr>
          <a:xfrm flipH="1" flipV="1">
            <a:off x="9698720" y="4733338"/>
            <a:ext cx="1840333" cy="1926542"/>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7260425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1700720"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smtClean="0">
                <a:latin typeface="Noto Sans KR Medium"/>
              </a:rPr>
              <a:t>C</a:t>
            </a:r>
            <a:r>
              <a:rPr lang="en-GB" sz="6000" dirty="0" smtClean="0">
                <a:solidFill>
                  <a:schemeClr val="tx1"/>
                </a:solidFill>
                <a:latin typeface="Noto Sans KR Medium"/>
              </a:rPr>
              <a:t>lass</a:t>
            </a:r>
            <a:r>
              <a:rPr lang="en-GB" sz="6000" b="1" dirty="0" smtClean="0">
                <a:latin typeface="Noto Sans KR Medium"/>
              </a:rPr>
              <a:t> D</a:t>
            </a:r>
            <a:r>
              <a:rPr lang="en-GB" sz="6000" dirty="0" smtClean="0">
                <a:solidFill>
                  <a:schemeClr val="tx1"/>
                </a:solidFill>
                <a:latin typeface="Noto Sans KR Medium"/>
              </a:rPr>
              <a:t>iagram (</a:t>
            </a:r>
            <a:r>
              <a:rPr lang="en-GB" sz="6000" dirty="0" err="1" smtClean="0">
                <a:solidFill>
                  <a:schemeClr val="tx1"/>
                </a:solidFill>
                <a:latin typeface="Noto Sans KR Medium"/>
              </a:rPr>
              <a:t>Professor_Main</a:t>
            </a:r>
            <a:r>
              <a:rPr lang="en-GB" sz="6000" dirty="0" smtClean="0">
                <a:solidFill>
                  <a:schemeClr val="tx1"/>
                </a:solidFill>
                <a:latin typeface="Noto Sans KR Medium"/>
              </a:rPr>
              <a:t>)</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50" name="표 49"/>
          <p:cNvGraphicFramePr>
            <a:graphicFrameLocks noGrp="1"/>
          </p:cNvGraphicFramePr>
          <p:nvPr>
            <p:extLst>
              <p:ext uri="{D42A27DB-BD31-4B8C-83A1-F6EECF244321}">
                <p14:modId xmlns:p14="http://schemas.microsoft.com/office/powerpoint/2010/main" val="4011825040"/>
              </p:ext>
            </p:extLst>
          </p:nvPr>
        </p:nvGraphicFramePr>
        <p:xfrm>
          <a:off x="17629411" y="4632960"/>
          <a:ext cx="4748871" cy="4846320"/>
        </p:xfrm>
        <a:graphic>
          <a:graphicData uri="http://schemas.openxmlformats.org/drawingml/2006/table">
            <a:tbl>
              <a:tblPr firstRow="1" bandRow="1">
                <a:tableStyleId>{912C8C85-51F0-491E-9774-3900AFEF0FD7}</a:tableStyleId>
              </a:tblPr>
              <a:tblGrid>
                <a:gridCol w="4748871">
                  <a:extLst>
                    <a:ext uri="{9D8B030D-6E8A-4147-A177-3AD203B41FA5}">
                      <a16:colId xmlns:a16="http://schemas.microsoft.com/office/drawing/2014/main" val="4191346074"/>
                    </a:ext>
                  </a:extLst>
                </a:gridCol>
              </a:tblGrid>
              <a:tr h="365905">
                <a:tc>
                  <a:txBody>
                    <a:bodyPr/>
                    <a:lstStyle/>
                    <a:p>
                      <a:pPr latinLnBrk="1"/>
                      <a:r>
                        <a:rPr lang="en-US" altLang="ko-KR" sz="2000" dirty="0" err="1" smtClean="0">
                          <a:latin typeface="Noto Sans KR Light"/>
                          <a:ea typeface="Noto Sans KR Medium" panose="020B0600000000000000"/>
                        </a:rPr>
                        <a:t>EtcDao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214223">
                <a:tc>
                  <a:txBody>
                    <a:bodyPr/>
                    <a:lstStyle/>
                    <a:p>
                      <a:pPr algn="l" latinLnBrk="1"/>
                      <a:endParaRPr lang="ko-KR" altLang="en-US" sz="20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872573">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inquiry(String, String)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returnMajor</a:t>
                      </a:r>
                      <a:r>
                        <a:rPr lang="en-US" altLang="ko-KR" sz="2000" dirty="0" smtClean="0">
                          <a:solidFill>
                            <a:schemeClr val="accent4">
                              <a:lumMod val="50000"/>
                            </a:schemeClr>
                          </a:solidFill>
                          <a:latin typeface="Noto Sans KR Light"/>
                          <a:ea typeface="Noto Sans KR Medium" panose="020B0600000000000000"/>
                        </a:rPr>
                        <a:t>(String)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registerLecInquiry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interestInquiry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removeInterest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changePassword</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String,String</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returnGrade</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allLecture</a:t>
                      </a:r>
                      <a:r>
                        <a:rPr lang="en-US" altLang="ko-KR" sz="2000" dirty="0" smtClean="0">
                          <a:solidFill>
                            <a:schemeClr val="accent4">
                              <a:lumMod val="50000"/>
                            </a:schemeClr>
                          </a:solidFill>
                          <a:latin typeface="Noto Sans KR Light"/>
                          <a:ea typeface="Noto Sans KR Medium" panose="020B0600000000000000"/>
                        </a:rPr>
                        <a:t>()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setEnter</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boolean</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getEnter</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setInquiry</a:t>
                      </a:r>
                      <a:r>
                        <a:rPr lang="en-US" altLang="ko-KR" sz="2000" dirty="0" smtClean="0">
                          <a:solidFill>
                            <a:schemeClr val="accent4">
                              <a:lumMod val="50000"/>
                            </a:schemeClr>
                          </a:solidFill>
                          <a:latin typeface="Noto Sans KR Light"/>
                          <a:ea typeface="Noto Sans KR Medium" panose="020B0600000000000000"/>
                        </a:rPr>
                        <a:t>(String)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getInquiry</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54" name="표 53"/>
          <p:cNvGraphicFramePr>
            <a:graphicFrameLocks noGrp="1"/>
          </p:cNvGraphicFramePr>
          <p:nvPr>
            <p:extLst>
              <p:ext uri="{D42A27DB-BD31-4B8C-83A1-F6EECF244321}">
                <p14:modId xmlns:p14="http://schemas.microsoft.com/office/powerpoint/2010/main" val="2501579658"/>
              </p:ext>
            </p:extLst>
          </p:nvPr>
        </p:nvGraphicFramePr>
        <p:xfrm>
          <a:off x="2559048" y="5044440"/>
          <a:ext cx="2974705" cy="3627120"/>
        </p:xfrm>
        <a:graphic>
          <a:graphicData uri="http://schemas.openxmlformats.org/drawingml/2006/table">
            <a:tbl>
              <a:tblPr firstRow="1" bandRow="1">
                <a:tableStyleId>{912C8C85-51F0-491E-9774-3900AFEF0FD7}</a:tableStyleId>
              </a:tblPr>
              <a:tblGrid>
                <a:gridCol w="2974705">
                  <a:extLst>
                    <a:ext uri="{9D8B030D-6E8A-4147-A177-3AD203B41FA5}">
                      <a16:colId xmlns:a16="http://schemas.microsoft.com/office/drawing/2014/main" val="4191346074"/>
                    </a:ext>
                  </a:extLst>
                </a:gridCol>
              </a:tblGrid>
              <a:tr h="324483">
                <a:tc>
                  <a:txBody>
                    <a:bodyPr/>
                    <a:lstStyle/>
                    <a:p>
                      <a:pPr latinLnBrk="1"/>
                      <a:r>
                        <a:rPr lang="en-US" altLang="ko-KR" sz="2000" dirty="0" err="1" smtClean="0">
                          <a:latin typeface="Noto Sans KR Light"/>
                          <a:ea typeface="Noto Sans KR Medium" panose="020B0600000000000000"/>
                        </a:rPr>
                        <a:t>ProfessorVo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1073291">
                <a:tc>
                  <a:txBody>
                    <a:bodyPr/>
                    <a:lstStyle/>
                    <a:p>
                      <a:pPr algn="l" latinLnBrk="1"/>
                      <a:r>
                        <a:rPr lang="en-US" altLang="ko-KR" sz="2000" b="0" dirty="0" smtClean="0">
                          <a:solidFill>
                            <a:schemeClr val="accent4">
                              <a:lumMod val="50000"/>
                            </a:schemeClr>
                          </a:solidFill>
                          <a:latin typeface="Noto Sans KR Light"/>
                          <a:ea typeface="Noto Sans KR Medium" panose="020B0600000000000000"/>
                        </a:rPr>
                        <a:t>(-) id : String</a:t>
                      </a:r>
                    </a:p>
                    <a:p>
                      <a:pPr algn="l" latinLnBrk="1"/>
                      <a:r>
                        <a:rPr lang="en-US" altLang="ko-KR" sz="2000" b="0" dirty="0" smtClean="0">
                          <a:solidFill>
                            <a:schemeClr val="accent4">
                              <a:lumMod val="50000"/>
                            </a:schemeClr>
                          </a:solidFill>
                          <a:latin typeface="Noto Sans KR Light"/>
                          <a:ea typeface="Noto Sans KR Medium" panose="020B0600000000000000"/>
                        </a:rPr>
                        <a:t>(-) name : String</a:t>
                      </a:r>
                    </a:p>
                    <a:p>
                      <a:pPr algn="l" latinLnBrk="1"/>
                      <a:r>
                        <a:rPr lang="en-US" altLang="ko-KR" sz="2000" b="0" dirty="0" smtClean="0">
                          <a:solidFill>
                            <a:schemeClr val="accent4">
                              <a:lumMod val="50000"/>
                            </a:schemeClr>
                          </a:solidFill>
                          <a:latin typeface="Noto Sans KR Light"/>
                          <a:ea typeface="Noto Sans KR Medium" panose="020B0600000000000000"/>
                        </a:rPr>
                        <a:t>(-) college : String</a:t>
                      </a:r>
                    </a:p>
                    <a:p>
                      <a:pPr algn="l" latinLnBrk="1"/>
                      <a:r>
                        <a:rPr lang="en-US" altLang="ko-KR" sz="2000" b="0" dirty="0" smtClean="0">
                          <a:solidFill>
                            <a:schemeClr val="accent4">
                              <a:lumMod val="50000"/>
                            </a:schemeClr>
                          </a:solidFill>
                          <a:latin typeface="Noto Sans KR Light"/>
                          <a:ea typeface="Noto Sans KR Medium" panose="020B0600000000000000"/>
                        </a:rPr>
                        <a:t>(-) major : String</a:t>
                      </a:r>
                    </a:p>
                    <a:p>
                      <a:pPr algn="l" latinLnBrk="1"/>
                      <a:r>
                        <a:rPr lang="en-US" altLang="ko-KR" sz="2000" b="0" dirty="0" smtClean="0">
                          <a:solidFill>
                            <a:schemeClr val="accent4">
                              <a:lumMod val="50000"/>
                            </a:schemeClr>
                          </a:solidFill>
                          <a:latin typeface="Noto Sans KR Light"/>
                          <a:ea typeface="Noto Sans KR Medium" panose="020B0600000000000000"/>
                        </a:rPr>
                        <a:t>(-) enroll : </a:t>
                      </a:r>
                      <a:r>
                        <a:rPr lang="en-US" altLang="ko-KR" sz="2000" b="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232477">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getId</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getName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getCollege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getMajor</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getEnroll</a:t>
                      </a:r>
                      <a:r>
                        <a:rPr lang="en-US" altLang="ko-KR" sz="2000" dirty="0" smtClean="0">
                          <a:solidFill>
                            <a:schemeClr val="accent4">
                              <a:lumMod val="50000"/>
                            </a:schemeClr>
                          </a:solidFill>
                          <a:latin typeface="Noto Sans KR Light"/>
                          <a:ea typeface="Noto Sans KR Medium" panose="020B0600000000000000"/>
                        </a:rPr>
                        <a:t>() : String</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4" name="표 63"/>
          <p:cNvGraphicFramePr>
            <a:graphicFrameLocks noGrp="1"/>
          </p:cNvGraphicFramePr>
          <p:nvPr>
            <p:extLst>
              <p:ext uri="{D42A27DB-BD31-4B8C-83A1-F6EECF244321}">
                <p14:modId xmlns:p14="http://schemas.microsoft.com/office/powerpoint/2010/main" val="1683952636"/>
              </p:ext>
            </p:extLst>
          </p:nvPr>
        </p:nvGraphicFramePr>
        <p:xfrm>
          <a:off x="14903087" y="3754561"/>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223947">
                <a:tc>
                  <a:txBody>
                    <a:bodyPr/>
                    <a:lstStyle/>
                    <a:p>
                      <a:pPr latinLnBrk="1"/>
                      <a:r>
                        <a:rPr lang="en-US" altLang="ko-KR" sz="2000" dirty="0" smtClean="0">
                          <a:latin typeface="Noto Sans KR Light"/>
                          <a:ea typeface="Noto Sans KR Medium" panose="020B0600000000000000"/>
                        </a:rPr>
                        <a:t>Login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65" name="표 64"/>
          <p:cNvGraphicFramePr>
            <a:graphicFrameLocks noGrp="1"/>
          </p:cNvGraphicFramePr>
          <p:nvPr>
            <p:extLst>
              <p:ext uri="{D42A27DB-BD31-4B8C-83A1-F6EECF244321}">
                <p14:modId xmlns:p14="http://schemas.microsoft.com/office/powerpoint/2010/main" val="869246350"/>
              </p:ext>
            </p:extLst>
          </p:nvPr>
        </p:nvGraphicFramePr>
        <p:xfrm>
          <a:off x="11067506" y="6659880"/>
          <a:ext cx="2248987" cy="396240"/>
        </p:xfrm>
        <a:graphic>
          <a:graphicData uri="http://schemas.openxmlformats.org/drawingml/2006/table">
            <a:tbl>
              <a:tblPr firstRow="1" bandRow="1">
                <a:tableStyleId>{912C8C85-51F0-491E-9774-3900AFEF0FD7}</a:tableStyleId>
              </a:tblPr>
              <a:tblGrid>
                <a:gridCol w="2248987">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Professor_Main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6" name="표 95"/>
          <p:cNvGraphicFramePr>
            <a:graphicFrameLocks noGrp="1"/>
          </p:cNvGraphicFramePr>
          <p:nvPr>
            <p:extLst>
              <p:ext uri="{D42A27DB-BD31-4B8C-83A1-F6EECF244321}">
                <p14:modId xmlns:p14="http://schemas.microsoft.com/office/powerpoint/2010/main" val="105390315"/>
              </p:ext>
            </p:extLst>
          </p:nvPr>
        </p:nvGraphicFramePr>
        <p:xfrm>
          <a:off x="7235347" y="3952681"/>
          <a:ext cx="2855038" cy="701040"/>
        </p:xfrm>
        <a:graphic>
          <a:graphicData uri="http://schemas.openxmlformats.org/drawingml/2006/table">
            <a:tbl>
              <a:tblPr firstRow="1" bandRow="1">
                <a:tableStyleId>{912C8C85-51F0-491E-9774-3900AFEF0FD7}</a:tableStyleId>
              </a:tblPr>
              <a:tblGrid>
                <a:gridCol w="2855038">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Professor_Enter_Grade</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7" name="표 96"/>
          <p:cNvGraphicFramePr>
            <a:graphicFrameLocks noGrp="1"/>
          </p:cNvGraphicFramePr>
          <p:nvPr>
            <p:extLst>
              <p:ext uri="{D42A27DB-BD31-4B8C-83A1-F6EECF244321}">
                <p14:modId xmlns:p14="http://schemas.microsoft.com/office/powerpoint/2010/main" val="2098691949"/>
              </p:ext>
            </p:extLst>
          </p:nvPr>
        </p:nvGraphicFramePr>
        <p:xfrm>
          <a:off x="13892696" y="9871594"/>
          <a:ext cx="3044818" cy="701040"/>
        </p:xfrm>
        <a:graphic>
          <a:graphicData uri="http://schemas.openxmlformats.org/drawingml/2006/table">
            <a:tbl>
              <a:tblPr firstRow="1" bandRow="1">
                <a:tableStyleId>{912C8C85-51F0-491E-9774-3900AFEF0FD7}</a:tableStyleId>
              </a:tblPr>
              <a:tblGrid>
                <a:gridCol w="3044818">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Professor_Enter_Lecture</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9" name="표 98"/>
          <p:cNvGraphicFramePr>
            <a:graphicFrameLocks noGrp="1"/>
          </p:cNvGraphicFramePr>
          <p:nvPr>
            <p:extLst>
              <p:ext uri="{D42A27DB-BD31-4B8C-83A1-F6EECF244321}">
                <p14:modId xmlns:p14="http://schemas.microsoft.com/office/powerpoint/2010/main" val="3164988032"/>
              </p:ext>
            </p:extLst>
          </p:nvPr>
        </p:nvGraphicFramePr>
        <p:xfrm>
          <a:off x="7515551" y="9731173"/>
          <a:ext cx="2294630" cy="396240"/>
        </p:xfrm>
        <a:graphic>
          <a:graphicData uri="http://schemas.openxmlformats.org/drawingml/2006/table">
            <a:tbl>
              <a:tblPr firstRow="1" bandRow="1">
                <a:tableStyleId>{912C8C85-51F0-491E-9774-3900AFEF0FD7}</a:tableStyleId>
              </a:tblPr>
              <a:tblGrid>
                <a:gridCol w="2294630">
                  <a:extLst>
                    <a:ext uri="{9D8B030D-6E8A-4147-A177-3AD203B41FA5}">
                      <a16:colId xmlns:a16="http://schemas.microsoft.com/office/drawing/2014/main" val="4191346074"/>
                    </a:ext>
                  </a:extLst>
                </a:gridCol>
              </a:tblGrid>
              <a:tr h="228663">
                <a:tc>
                  <a:txBody>
                    <a:bodyPr/>
                    <a:lstStyle/>
                    <a:p>
                      <a:pPr latinLnBrk="1"/>
                      <a:r>
                        <a:rPr lang="en-US" altLang="ko-KR" sz="2000" b="1" dirty="0" err="1" smtClean="0">
                          <a:latin typeface="Noto Sans KR Light"/>
                          <a:ea typeface="Noto Sans KR Medium" panose="020B0600000000000000"/>
                        </a:rPr>
                        <a:t>ChangePassword</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28" name="직선 화살표 연결선 27"/>
          <p:cNvCxnSpPr>
            <a:endCxn id="99" idx="0"/>
          </p:cNvCxnSpPr>
          <p:nvPr/>
        </p:nvCxnSpPr>
        <p:spPr>
          <a:xfrm flipH="1">
            <a:off x="8662866" y="7056120"/>
            <a:ext cx="3034180" cy="2675053"/>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1" name="직선 화살표 연결선 30"/>
          <p:cNvCxnSpPr>
            <a:endCxn id="97" idx="0"/>
          </p:cNvCxnSpPr>
          <p:nvPr/>
        </p:nvCxnSpPr>
        <p:spPr>
          <a:xfrm>
            <a:off x="12674167" y="7056120"/>
            <a:ext cx="2740938" cy="2815474"/>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4" name="직선 화살표 연결선 33"/>
          <p:cNvCxnSpPr/>
          <p:nvPr/>
        </p:nvCxnSpPr>
        <p:spPr>
          <a:xfrm flipV="1">
            <a:off x="12769100" y="4150802"/>
            <a:ext cx="2282824" cy="2509077"/>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7" name="직선 화살표 연결선 36"/>
          <p:cNvCxnSpPr/>
          <p:nvPr/>
        </p:nvCxnSpPr>
        <p:spPr>
          <a:xfrm flipH="1" flipV="1">
            <a:off x="9247517" y="4653721"/>
            <a:ext cx="2449530" cy="2006158"/>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0" name="직선 화살표 연결선 39"/>
          <p:cNvCxnSpPr>
            <a:stCxn id="65" idx="3"/>
            <a:endCxn id="50" idx="1"/>
          </p:cNvCxnSpPr>
          <p:nvPr/>
        </p:nvCxnSpPr>
        <p:spPr>
          <a:xfrm>
            <a:off x="13316493" y="6858000"/>
            <a:ext cx="4312918" cy="19812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56" name="직선 화살표 연결선 55"/>
          <p:cNvCxnSpPr>
            <a:stCxn id="65" idx="1"/>
            <a:endCxn id="54" idx="3"/>
          </p:cNvCxnSpPr>
          <p:nvPr/>
        </p:nvCxnSpPr>
        <p:spPr>
          <a:xfrm flipH="1">
            <a:off x="5533753" y="6858000"/>
            <a:ext cx="5533753" cy="0"/>
          </a:xfrm>
          <a:prstGeom prst="straightConnector1">
            <a:avLst/>
          </a:prstGeom>
          <a:noFill/>
          <a:ln w="5715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9226436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4589773"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smtClean="0">
                <a:latin typeface="Noto Sans KR Medium"/>
              </a:rPr>
              <a:t>C</a:t>
            </a:r>
            <a:r>
              <a:rPr lang="en-GB" sz="6000" dirty="0" smtClean="0">
                <a:solidFill>
                  <a:schemeClr val="tx1"/>
                </a:solidFill>
                <a:latin typeface="Noto Sans KR Medium"/>
              </a:rPr>
              <a:t>lass</a:t>
            </a:r>
            <a:r>
              <a:rPr lang="en-GB" sz="6000" b="1" dirty="0" smtClean="0">
                <a:latin typeface="Noto Sans KR Medium"/>
              </a:rPr>
              <a:t> D</a:t>
            </a:r>
            <a:r>
              <a:rPr lang="en-GB" sz="6000" dirty="0" smtClean="0">
                <a:solidFill>
                  <a:schemeClr val="tx1"/>
                </a:solidFill>
                <a:latin typeface="Noto Sans KR Medium"/>
              </a:rPr>
              <a:t>iagram (Student)</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50" name="표 49"/>
          <p:cNvGraphicFramePr>
            <a:graphicFrameLocks noGrp="1"/>
          </p:cNvGraphicFramePr>
          <p:nvPr>
            <p:extLst>
              <p:ext uri="{D42A27DB-BD31-4B8C-83A1-F6EECF244321}">
                <p14:modId xmlns:p14="http://schemas.microsoft.com/office/powerpoint/2010/main" val="3412865633"/>
              </p:ext>
            </p:extLst>
          </p:nvPr>
        </p:nvGraphicFramePr>
        <p:xfrm>
          <a:off x="5013662" y="3493684"/>
          <a:ext cx="4748871" cy="4846320"/>
        </p:xfrm>
        <a:graphic>
          <a:graphicData uri="http://schemas.openxmlformats.org/drawingml/2006/table">
            <a:tbl>
              <a:tblPr firstRow="1" bandRow="1">
                <a:tableStyleId>{912C8C85-51F0-491E-9774-3900AFEF0FD7}</a:tableStyleId>
              </a:tblPr>
              <a:tblGrid>
                <a:gridCol w="4748871">
                  <a:extLst>
                    <a:ext uri="{9D8B030D-6E8A-4147-A177-3AD203B41FA5}">
                      <a16:colId xmlns:a16="http://schemas.microsoft.com/office/drawing/2014/main" val="4191346074"/>
                    </a:ext>
                  </a:extLst>
                </a:gridCol>
              </a:tblGrid>
              <a:tr h="365905">
                <a:tc>
                  <a:txBody>
                    <a:bodyPr/>
                    <a:lstStyle/>
                    <a:p>
                      <a:pPr latinLnBrk="1"/>
                      <a:r>
                        <a:rPr lang="en-US" altLang="ko-KR" sz="2000" dirty="0" err="1" smtClean="0">
                          <a:latin typeface="Noto Sans KR Light"/>
                          <a:ea typeface="Noto Sans KR Medium" panose="020B0600000000000000"/>
                        </a:rPr>
                        <a:t>EtcDao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214223">
                <a:tc>
                  <a:txBody>
                    <a:bodyPr/>
                    <a:lstStyle/>
                    <a:p>
                      <a:pPr algn="l" latinLnBrk="1"/>
                      <a:endParaRPr lang="ko-KR" altLang="en-US" sz="20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872573">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inquiry(String, String)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returnMajor</a:t>
                      </a:r>
                      <a:r>
                        <a:rPr lang="en-US" altLang="ko-KR" sz="2000" dirty="0" smtClean="0">
                          <a:solidFill>
                            <a:schemeClr val="accent4">
                              <a:lumMod val="50000"/>
                            </a:schemeClr>
                          </a:solidFill>
                          <a:latin typeface="Noto Sans KR Light"/>
                          <a:ea typeface="Noto Sans KR Medium" panose="020B0600000000000000"/>
                        </a:rPr>
                        <a:t>(String)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registerLecInquiry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interestInquiry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removeInterest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changePassword</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String,String</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returnGrade</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allLecture</a:t>
                      </a:r>
                      <a:r>
                        <a:rPr lang="en-US" altLang="ko-KR" sz="2000" dirty="0" smtClean="0">
                          <a:solidFill>
                            <a:schemeClr val="accent4">
                              <a:lumMod val="50000"/>
                            </a:schemeClr>
                          </a:solidFill>
                          <a:latin typeface="Noto Sans KR Light"/>
                          <a:ea typeface="Noto Sans KR Medium" panose="020B0600000000000000"/>
                        </a:rPr>
                        <a:t>()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setEnter</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boolean</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getEnter</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setInquiry</a:t>
                      </a:r>
                      <a:r>
                        <a:rPr lang="en-US" altLang="ko-KR" sz="2000" dirty="0" smtClean="0">
                          <a:solidFill>
                            <a:schemeClr val="accent4">
                              <a:lumMod val="50000"/>
                            </a:schemeClr>
                          </a:solidFill>
                          <a:latin typeface="Noto Sans KR Light"/>
                          <a:ea typeface="Noto Sans KR Medium" panose="020B0600000000000000"/>
                        </a:rPr>
                        <a:t>(String)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getInquiry</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3" name="표 62"/>
          <p:cNvGraphicFramePr>
            <a:graphicFrameLocks noGrp="1"/>
          </p:cNvGraphicFramePr>
          <p:nvPr>
            <p:extLst>
              <p:ext uri="{D42A27DB-BD31-4B8C-83A1-F6EECF244321}">
                <p14:modId xmlns:p14="http://schemas.microsoft.com/office/powerpoint/2010/main" val="2319383281"/>
              </p:ext>
            </p:extLst>
          </p:nvPr>
        </p:nvGraphicFramePr>
        <p:xfrm>
          <a:off x="16107657" y="4814172"/>
          <a:ext cx="2974705" cy="4236720"/>
        </p:xfrm>
        <a:graphic>
          <a:graphicData uri="http://schemas.openxmlformats.org/drawingml/2006/table">
            <a:tbl>
              <a:tblPr firstRow="1" bandRow="1">
                <a:tableStyleId>{912C8C85-51F0-491E-9774-3900AFEF0FD7}</a:tableStyleId>
              </a:tblPr>
              <a:tblGrid>
                <a:gridCol w="2974705">
                  <a:extLst>
                    <a:ext uri="{9D8B030D-6E8A-4147-A177-3AD203B41FA5}">
                      <a16:colId xmlns:a16="http://schemas.microsoft.com/office/drawing/2014/main" val="4191346074"/>
                    </a:ext>
                  </a:extLst>
                </a:gridCol>
              </a:tblGrid>
              <a:tr h="329917">
                <a:tc>
                  <a:txBody>
                    <a:bodyPr/>
                    <a:lstStyle/>
                    <a:p>
                      <a:pPr latinLnBrk="1"/>
                      <a:r>
                        <a:rPr lang="en-US" altLang="ko-KR" sz="2000" dirty="0" err="1" smtClean="0">
                          <a:latin typeface="Noto Sans KR Light"/>
                          <a:ea typeface="Noto Sans KR Medium" panose="020B0600000000000000"/>
                        </a:rPr>
                        <a:t>StudentVo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837481">
                <a:tc>
                  <a:txBody>
                    <a:bodyPr/>
                    <a:lstStyle/>
                    <a:p>
                      <a:pPr algn="l" latinLnBrk="1"/>
                      <a:r>
                        <a:rPr lang="en-US" altLang="ko-KR" sz="2000" b="0" dirty="0" smtClean="0">
                          <a:solidFill>
                            <a:schemeClr val="accent4">
                              <a:lumMod val="50000"/>
                            </a:schemeClr>
                          </a:solidFill>
                          <a:latin typeface="Noto Sans KR Light"/>
                          <a:ea typeface="Noto Sans KR Medium" panose="020B0600000000000000"/>
                        </a:rPr>
                        <a:t>(-) id : String</a:t>
                      </a:r>
                    </a:p>
                    <a:p>
                      <a:pPr algn="l" latinLnBrk="1"/>
                      <a:r>
                        <a:rPr lang="en-US" altLang="ko-KR" sz="2000" b="0" dirty="0" smtClean="0">
                          <a:solidFill>
                            <a:schemeClr val="accent4">
                              <a:lumMod val="50000"/>
                            </a:schemeClr>
                          </a:solidFill>
                          <a:latin typeface="Noto Sans KR Light"/>
                          <a:ea typeface="Noto Sans KR Medium" panose="020B0600000000000000"/>
                        </a:rPr>
                        <a:t>(-) name : String</a:t>
                      </a:r>
                    </a:p>
                    <a:p>
                      <a:pPr algn="l" latinLnBrk="1"/>
                      <a:r>
                        <a:rPr lang="en-US" altLang="ko-KR" sz="2000" b="0" dirty="0" smtClean="0">
                          <a:solidFill>
                            <a:schemeClr val="accent4">
                              <a:lumMod val="50000"/>
                            </a:schemeClr>
                          </a:solidFill>
                          <a:latin typeface="Noto Sans KR Light"/>
                          <a:ea typeface="Noto Sans KR Medium" panose="020B0600000000000000"/>
                        </a:rPr>
                        <a:t>(-) college : String</a:t>
                      </a:r>
                    </a:p>
                    <a:p>
                      <a:pPr algn="l" latinLnBrk="1"/>
                      <a:r>
                        <a:rPr lang="en-US" altLang="ko-KR" sz="2000" b="0" dirty="0" smtClean="0">
                          <a:solidFill>
                            <a:schemeClr val="accent4">
                              <a:lumMod val="50000"/>
                            </a:schemeClr>
                          </a:solidFill>
                          <a:latin typeface="Noto Sans KR Light"/>
                          <a:ea typeface="Noto Sans KR Medium" panose="020B0600000000000000"/>
                        </a:rPr>
                        <a:t>(-) major : String</a:t>
                      </a:r>
                    </a:p>
                    <a:p>
                      <a:pPr algn="l" latinLnBrk="1"/>
                      <a:r>
                        <a:rPr lang="en-US" altLang="ko-KR" sz="2000" b="0" dirty="0" smtClean="0">
                          <a:solidFill>
                            <a:schemeClr val="accent4">
                              <a:lumMod val="50000"/>
                            </a:schemeClr>
                          </a:solidFill>
                          <a:latin typeface="Noto Sans KR Light"/>
                          <a:ea typeface="Noto Sans KR Medium" panose="020B0600000000000000"/>
                        </a:rPr>
                        <a:t>(-) grade : </a:t>
                      </a:r>
                      <a:r>
                        <a:rPr lang="en-US" altLang="ko-KR" sz="2000" b="0" dirty="0" err="1" smtClean="0">
                          <a:solidFill>
                            <a:schemeClr val="accent4">
                              <a:lumMod val="50000"/>
                            </a:schemeClr>
                          </a:solidFill>
                          <a:latin typeface="Noto Sans KR Light"/>
                          <a:ea typeface="Noto Sans KR Medium" panose="020B0600000000000000"/>
                        </a:rPr>
                        <a:t>int</a:t>
                      </a:r>
                      <a:endParaRPr lang="en-US" altLang="ko-KR" sz="2000" b="0" dirty="0" smtClean="0">
                        <a:solidFill>
                          <a:schemeClr val="accent4">
                            <a:lumMod val="50000"/>
                          </a:schemeClr>
                        </a:solidFill>
                        <a:latin typeface="Noto Sans KR Light"/>
                        <a:ea typeface="Noto Sans KR Medium" panose="020B0600000000000000"/>
                      </a:endParaRPr>
                    </a:p>
                    <a:p>
                      <a:pPr algn="l" latinLnBrk="1"/>
                      <a:r>
                        <a:rPr lang="en-US" altLang="ko-KR" sz="2000" b="0" dirty="0" smtClean="0">
                          <a:solidFill>
                            <a:schemeClr val="accent4">
                              <a:lumMod val="50000"/>
                            </a:schemeClr>
                          </a:solidFill>
                          <a:latin typeface="Noto Sans KR Light"/>
                          <a:ea typeface="Noto Sans KR Medium" panose="020B0600000000000000"/>
                        </a:rPr>
                        <a:t>(-) enroll : </a:t>
                      </a:r>
                      <a:r>
                        <a:rPr lang="en-US" altLang="ko-KR" sz="2000" b="0" dirty="0" err="1" smtClean="0">
                          <a:solidFill>
                            <a:schemeClr val="accent4">
                              <a:lumMod val="50000"/>
                            </a:schemeClr>
                          </a:solidFill>
                          <a:latin typeface="Noto Sans KR Light"/>
                          <a:ea typeface="Noto Sans KR Medium" panose="020B0600000000000000"/>
                        </a:rPr>
                        <a:t>int</a:t>
                      </a:r>
                      <a:endParaRPr lang="en-US" altLang="ko-KR" sz="2000" b="0" dirty="0" smtClean="0">
                        <a:solidFill>
                          <a:schemeClr val="accent4">
                            <a:lumMod val="50000"/>
                          </a:schemeClr>
                        </a:solidFill>
                        <a:latin typeface="Noto Sans KR Light"/>
                        <a:ea typeface="Noto Sans KR Medium" panose="020B0600000000000000"/>
                      </a:endParaRPr>
                    </a:p>
                    <a:p>
                      <a:pPr algn="l" latinLnBrk="1"/>
                      <a:r>
                        <a:rPr lang="en-US" altLang="ko-KR" sz="2000" b="0" dirty="0" smtClean="0">
                          <a:solidFill>
                            <a:schemeClr val="accent4">
                              <a:lumMod val="50000"/>
                            </a:schemeClr>
                          </a:solidFill>
                          <a:latin typeface="Noto Sans KR Light"/>
                          <a:ea typeface="Noto Sans KR Medium" panose="020B0600000000000000"/>
                        </a:rPr>
                        <a:t>(-) credit : </a:t>
                      </a:r>
                      <a:r>
                        <a:rPr lang="en-US" altLang="ko-KR" sz="2000" b="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837481">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getId</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getName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getMajor</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getEnroll</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getCredit</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98" name="표 97"/>
          <p:cNvGraphicFramePr>
            <a:graphicFrameLocks noGrp="1"/>
          </p:cNvGraphicFramePr>
          <p:nvPr>
            <p:extLst>
              <p:ext uri="{D42A27DB-BD31-4B8C-83A1-F6EECF244321}">
                <p14:modId xmlns:p14="http://schemas.microsoft.com/office/powerpoint/2010/main" val="2244392231"/>
              </p:ext>
            </p:extLst>
          </p:nvPr>
        </p:nvGraphicFramePr>
        <p:xfrm>
          <a:off x="10822296" y="8340004"/>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223947">
                <a:tc>
                  <a:txBody>
                    <a:bodyPr/>
                    <a:lstStyle/>
                    <a:p>
                      <a:pPr latinLnBrk="1"/>
                      <a:r>
                        <a:rPr lang="en-US" altLang="ko-KR" sz="2000" b="1" dirty="0" smtClean="0">
                          <a:latin typeface="Noto Sans KR Light"/>
                          <a:ea typeface="Noto Sans KR Medium" panose="020B0600000000000000"/>
                        </a:rPr>
                        <a:t>Alert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28" name="직선 화살표 연결선 27"/>
          <p:cNvCxnSpPr>
            <a:stCxn id="42" idx="1"/>
          </p:cNvCxnSpPr>
          <p:nvPr/>
        </p:nvCxnSpPr>
        <p:spPr>
          <a:xfrm flipH="1" flipV="1">
            <a:off x="9765103" y="5867314"/>
            <a:ext cx="1430116" cy="15240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1" name="직선 화살표 연결선 30"/>
          <p:cNvCxnSpPr>
            <a:stCxn id="42" idx="2"/>
            <a:endCxn id="45" idx="0"/>
          </p:cNvCxnSpPr>
          <p:nvPr/>
        </p:nvCxnSpPr>
        <p:spPr>
          <a:xfrm>
            <a:off x="12662994" y="6370234"/>
            <a:ext cx="2460180" cy="455630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9" name="직선 화살표 연결선 38"/>
          <p:cNvCxnSpPr>
            <a:stCxn id="42" idx="3"/>
            <a:endCxn id="63" idx="1"/>
          </p:cNvCxnSpPr>
          <p:nvPr/>
        </p:nvCxnSpPr>
        <p:spPr>
          <a:xfrm>
            <a:off x="14130770" y="6019714"/>
            <a:ext cx="1976887" cy="912818"/>
          </a:xfrm>
          <a:prstGeom prst="straightConnector1">
            <a:avLst/>
          </a:prstGeom>
          <a:noFill/>
          <a:ln w="5715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graphicFrame>
        <p:nvGraphicFramePr>
          <p:cNvPr id="42" name="표 41"/>
          <p:cNvGraphicFramePr>
            <a:graphicFrameLocks noGrp="1"/>
          </p:cNvGraphicFramePr>
          <p:nvPr>
            <p:extLst>
              <p:ext uri="{D42A27DB-BD31-4B8C-83A1-F6EECF244321}">
                <p14:modId xmlns:p14="http://schemas.microsoft.com/office/powerpoint/2010/main" val="1728164577"/>
              </p:ext>
            </p:extLst>
          </p:nvPr>
        </p:nvGraphicFramePr>
        <p:xfrm>
          <a:off x="11195219" y="5669194"/>
          <a:ext cx="2935551" cy="701040"/>
        </p:xfrm>
        <a:graphic>
          <a:graphicData uri="http://schemas.openxmlformats.org/drawingml/2006/table">
            <a:tbl>
              <a:tblPr firstRow="1" bandRow="1">
                <a:tableStyleId>{912C8C85-51F0-491E-9774-3900AFEF0FD7}</a:tableStyleId>
              </a:tblPr>
              <a:tblGrid>
                <a:gridCol w="2935551">
                  <a:extLst>
                    <a:ext uri="{9D8B030D-6E8A-4147-A177-3AD203B41FA5}">
                      <a16:colId xmlns:a16="http://schemas.microsoft.com/office/drawing/2014/main" val="4191346074"/>
                    </a:ext>
                  </a:extLst>
                </a:gridCol>
              </a:tblGrid>
              <a:tr h="223947">
                <a:tc>
                  <a:txBody>
                    <a:bodyPr/>
                    <a:lstStyle/>
                    <a:p>
                      <a:pPr latinLnBrk="1"/>
                      <a:r>
                        <a:rPr lang="en-US" altLang="ko-KR" sz="2000" b="1" dirty="0" err="1" smtClean="0">
                          <a:latin typeface="Noto Sans KR Light"/>
                          <a:ea typeface="Noto Sans KR Medium" panose="020B0600000000000000"/>
                        </a:rPr>
                        <a:t>Student_Enroll_Register</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45" name="표 44"/>
          <p:cNvGraphicFramePr>
            <a:graphicFrameLocks noGrp="1"/>
          </p:cNvGraphicFramePr>
          <p:nvPr>
            <p:extLst>
              <p:ext uri="{D42A27DB-BD31-4B8C-83A1-F6EECF244321}">
                <p14:modId xmlns:p14="http://schemas.microsoft.com/office/powerpoint/2010/main" val="1632667139"/>
              </p:ext>
            </p:extLst>
          </p:nvPr>
        </p:nvGraphicFramePr>
        <p:xfrm>
          <a:off x="14188462" y="10926534"/>
          <a:ext cx="1869425" cy="396240"/>
        </p:xfrm>
        <a:graphic>
          <a:graphicData uri="http://schemas.openxmlformats.org/drawingml/2006/table">
            <a:tbl>
              <a:tblPr firstRow="1" bandRow="1">
                <a:tableStyleId>{912C8C85-51F0-491E-9774-3900AFEF0FD7}</a:tableStyleId>
              </a:tblPr>
              <a:tblGrid>
                <a:gridCol w="1869425">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Student_Main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56" name="직선 화살표 연결선 55"/>
          <p:cNvCxnSpPr>
            <a:endCxn id="98" idx="0"/>
          </p:cNvCxnSpPr>
          <p:nvPr/>
        </p:nvCxnSpPr>
        <p:spPr>
          <a:xfrm flipH="1">
            <a:off x="11334314" y="6065434"/>
            <a:ext cx="819569" cy="227457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graphicFrame>
        <p:nvGraphicFramePr>
          <p:cNvPr id="57" name="표 56"/>
          <p:cNvGraphicFramePr>
            <a:graphicFrameLocks noGrp="1"/>
          </p:cNvGraphicFramePr>
          <p:nvPr>
            <p:extLst>
              <p:ext uri="{D42A27DB-BD31-4B8C-83A1-F6EECF244321}">
                <p14:modId xmlns:p14="http://schemas.microsoft.com/office/powerpoint/2010/main" val="3226352263"/>
              </p:ext>
            </p:extLst>
          </p:nvPr>
        </p:nvGraphicFramePr>
        <p:xfrm>
          <a:off x="8228482" y="10506054"/>
          <a:ext cx="1989521" cy="396240"/>
        </p:xfrm>
        <a:graphic>
          <a:graphicData uri="http://schemas.openxmlformats.org/drawingml/2006/table">
            <a:tbl>
              <a:tblPr firstRow="1" bandRow="1">
                <a:tableStyleId>{912C8C85-51F0-491E-9774-3900AFEF0FD7}</a:tableStyleId>
              </a:tblPr>
              <a:tblGrid>
                <a:gridCol w="1989521">
                  <a:extLst>
                    <a:ext uri="{9D8B030D-6E8A-4147-A177-3AD203B41FA5}">
                      <a16:colId xmlns:a16="http://schemas.microsoft.com/office/drawing/2014/main" val="4191346074"/>
                    </a:ext>
                  </a:extLst>
                </a:gridCol>
              </a:tblGrid>
              <a:tr h="223947">
                <a:tc>
                  <a:txBody>
                    <a:bodyPr/>
                    <a:lstStyle/>
                    <a:p>
                      <a:pPr latinLnBrk="1"/>
                      <a:r>
                        <a:rPr lang="en-US" altLang="ko-KR" sz="2000" b="1" dirty="0" err="1" smtClean="0">
                          <a:latin typeface="Noto Sans KR Light"/>
                          <a:ea typeface="Noto Sans KR Medium" panose="020B0600000000000000"/>
                        </a:rPr>
                        <a:t>Student_Grade</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59" name="직선 화살표 연결선 58"/>
          <p:cNvCxnSpPr>
            <a:stCxn id="57" idx="0"/>
            <a:endCxn id="98" idx="2"/>
          </p:cNvCxnSpPr>
          <p:nvPr/>
        </p:nvCxnSpPr>
        <p:spPr>
          <a:xfrm flipV="1">
            <a:off x="9223242" y="8736244"/>
            <a:ext cx="2111072" cy="176981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68" name="직선 화살표 연결선 67"/>
          <p:cNvCxnSpPr>
            <a:endCxn id="45" idx="1"/>
          </p:cNvCxnSpPr>
          <p:nvPr/>
        </p:nvCxnSpPr>
        <p:spPr>
          <a:xfrm>
            <a:off x="10205572" y="10727356"/>
            <a:ext cx="3982890" cy="397298"/>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69" name="직선 화살표 연결선 68"/>
          <p:cNvCxnSpPr>
            <a:endCxn id="50" idx="2"/>
          </p:cNvCxnSpPr>
          <p:nvPr/>
        </p:nvCxnSpPr>
        <p:spPr>
          <a:xfrm flipH="1" flipV="1">
            <a:off x="7388097" y="8340004"/>
            <a:ext cx="1054491" cy="2121249"/>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71" name="직선 화살표 연결선 70"/>
          <p:cNvCxnSpPr/>
          <p:nvPr/>
        </p:nvCxnSpPr>
        <p:spPr>
          <a:xfrm flipV="1">
            <a:off x="10089862" y="7997750"/>
            <a:ext cx="5988015" cy="2463503"/>
          </a:xfrm>
          <a:prstGeom prst="straightConnector1">
            <a:avLst/>
          </a:prstGeom>
          <a:noFill/>
          <a:ln w="5715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1611906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p:cNvSpPr/>
          <p:nvPr/>
        </p:nvSpPr>
        <p:spPr>
          <a:xfrm>
            <a:off x="0" y="0"/>
            <a:ext cx="24384000" cy="13716000"/>
          </a:xfrm>
          <a:prstGeom prst="rect">
            <a:avLst/>
          </a:prstGeom>
          <a:solidFill>
            <a:schemeClr val="tx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4" name="Line"/>
          <p:cNvSpPr/>
          <p:nvPr/>
        </p:nvSpPr>
        <p:spPr>
          <a:xfrm flipV="1">
            <a:off x="1600809" y="1828799"/>
            <a:ext cx="21182382" cy="1"/>
          </a:xfrm>
          <a:prstGeom prst="line">
            <a:avLst/>
          </a:prstGeom>
          <a:ln w="25400">
            <a:solidFill>
              <a:srgbClr val="FFFFFF">
                <a:alpha val="60000"/>
              </a:srgbClr>
            </a:solidFill>
            <a:miter lim="400000"/>
          </a:ln>
        </p:spPr>
        <p:txBody>
          <a:bodyPr lIns="50800" tIns="50800" rIns="50800" bIns="50800" anchor="ctr"/>
          <a:lstStyle/>
          <a:p>
            <a:endParaRPr/>
          </a:p>
        </p:txBody>
      </p:sp>
      <p:sp>
        <p:nvSpPr>
          <p:cNvPr id="45" name="Line"/>
          <p:cNvSpPr/>
          <p:nvPr/>
        </p:nvSpPr>
        <p:spPr>
          <a:xfrm flipV="1">
            <a:off x="1600809" y="12064999"/>
            <a:ext cx="21182382" cy="1"/>
          </a:xfrm>
          <a:prstGeom prst="line">
            <a:avLst/>
          </a:prstGeom>
          <a:ln w="25400">
            <a:solidFill>
              <a:srgbClr val="FFFFFF">
                <a:alpha val="60000"/>
              </a:srgbClr>
            </a:solidFill>
            <a:miter lim="400000"/>
          </a:ln>
        </p:spPr>
        <p:txBody>
          <a:bodyPr lIns="50800" tIns="50800" rIns="50800" bIns="50800" anchor="ctr"/>
          <a:lstStyle/>
          <a:p>
            <a:endParaRPr/>
          </a:p>
        </p:txBody>
      </p:sp>
      <p:sp>
        <p:nvSpPr>
          <p:cNvPr id="46" name="DIAGRAM"/>
          <p:cNvSpPr txBox="1">
            <a:spLocks noGrp="1"/>
          </p:cNvSpPr>
          <p:nvPr>
            <p:ph type="ctrTitle"/>
          </p:nvPr>
        </p:nvSpPr>
        <p:spPr>
          <a:xfrm>
            <a:off x="1600809" y="2244673"/>
            <a:ext cx="5605795" cy="1902089"/>
          </a:xfrm>
          <a:prstGeom prst="rect">
            <a:avLst/>
          </a:prstGeom>
        </p:spPr>
        <p:txBody>
          <a:bodyPr>
            <a:normAutofit/>
          </a:bodyPr>
          <a:lstStyle/>
          <a:p>
            <a:r>
              <a:rPr lang="ko-KR" altLang="en-US" sz="7200" dirty="0" smtClean="0">
                <a:latin typeface="Noto Sans KR Medium" panose="020B0600000000000000" pitchFamily="34" charset="-127"/>
                <a:ea typeface="Noto Sans KR Medium" panose="020B0600000000000000" pitchFamily="34" charset="-127"/>
              </a:rPr>
              <a:t>제작 환경</a:t>
            </a:r>
            <a:endParaRPr sz="7200" dirty="0">
              <a:latin typeface="Noto Sans KR Medium" panose="020B0600000000000000" pitchFamily="34" charset="-127"/>
              <a:ea typeface="Noto Sans KR Medium" panose="020B0600000000000000" pitchFamily="34" charset="-127"/>
            </a:endParaRPr>
          </a:p>
        </p:txBody>
      </p:sp>
      <p:sp>
        <p:nvSpPr>
          <p:cNvPr id="8" name="TextBox 7"/>
          <p:cNvSpPr txBox="1"/>
          <p:nvPr/>
        </p:nvSpPr>
        <p:spPr>
          <a:xfrm>
            <a:off x="1600809" y="4146762"/>
            <a:ext cx="2984697" cy="8227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US" altLang="ko-KR" sz="3600" dirty="0" smtClean="0">
                <a:solidFill>
                  <a:schemeClr val="bg1"/>
                </a:solidFill>
                <a:latin typeface="Noto Sans KR Thin" panose="020B0200000000000000" pitchFamily="34" charset="-127"/>
                <a:ea typeface="Noto Sans KR Thin" panose="020B0200000000000000" pitchFamily="34" charset="-127"/>
              </a:rPr>
              <a:t>JDK 1.8</a:t>
            </a:r>
            <a:endParaRPr kumimoji="0" lang="ko-KR" altLang="en-US" sz="3600" b="0" i="0" u="none" strike="noStrike" cap="none" spc="0" normalizeH="0" baseline="0" dirty="0">
              <a:ln>
                <a:noFill/>
              </a:ln>
              <a:solidFill>
                <a:schemeClr val="bg1"/>
              </a:solidFill>
              <a:effectLst/>
              <a:uFillTx/>
              <a:latin typeface="Noto Sans KR Thin" panose="020B0200000000000000" pitchFamily="34" charset="-127"/>
              <a:ea typeface="Noto Sans KR Thin" panose="020B0200000000000000" pitchFamily="34" charset="-127"/>
              <a:sym typeface="Lato Regular"/>
            </a:endParaRPr>
          </a:p>
        </p:txBody>
      </p:sp>
      <p:sp>
        <p:nvSpPr>
          <p:cNvPr id="9" name="TextBox 8"/>
          <p:cNvSpPr txBox="1"/>
          <p:nvPr/>
        </p:nvSpPr>
        <p:spPr>
          <a:xfrm>
            <a:off x="1600809" y="5311761"/>
            <a:ext cx="4241997" cy="8227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ko-KR" sz="3600" dirty="0">
                <a:solidFill>
                  <a:schemeClr val="bg1"/>
                </a:solidFill>
                <a:latin typeface="Noto Sans KR Thin" panose="020B0200000000000000" pitchFamily="34" charset="-127"/>
                <a:ea typeface="Noto Sans KR Thin" panose="020B0200000000000000" pitchFamily="34" charset="-127"/>
              </a:rPr>
              <a:t>Eclipse 2022-03</a:t>
            </a:r>
            <a:endParaRPr kumimoji="0" lang="ko-KR" altLang="en-US" sz="3600" b="0" i="0" u="none" strike="noStrike" cap="none" spc="0" normalizeH="0" baseline="0" dirty="0">
              <a:ln>
                <a:noFill/>
              </a:ln>
              <a:solidFill>
                <a:schemeClr val="bg1"/>
              </a:solidFill>
              <a:effectLst/>
              <a:uFillTx/>
              <a:latin typeface="Noto Sans KR Thin" panose="020B0200000000000000" pitchFamily="34" charset="-127"/>
              <a:ea typeface="Noto Sans KR Thin" panose="020B0200000000000000" pitchFamily="34" charset="-127"/>
              <a:sym typeface="Lato Regular"/>
            </a:endParaRPr>
          </a:p>
        </p:txBody>
      </p:sp>
      <p:sp>
        <p:nvSpPr>
          <p:cNvPr id="10" name="TextBox 9"/>
          <p:cNvSpPr txBox="1"/>
          <p:nvPr/>
        </p:nvSpPr>
        <p:spPr>
          <a:xfrm>
            <a:off x="1600809" y="6476760"/>
            <a:ext cx="2984697" cy="8227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US" altLang="ko-KR" sz="3600" dirty="0" err="1" smtClean="0">
                <a:solidFill>
                  <a:schemeClr val="bg1"/>
                </a:solidFill>
                <a:latin typeface="Noto Sans KR Thin" panose="020B0200000000000000" pitchFamily="34" charset="-127"/>
                <a:ea typeface="Noto Sans KR Thin" panose="020B0200000000000000" pitchFamily="34" charset="-127"/>
              </a:rPr>
              <a:t>OracleXE</a:t>
            </a:r>
            <a:r>
              <a:rPr lang="en-US" altLang="ko-KR" sz="3600" dirty="0" smtClean="0">
                <a:solidFill>
                  <a:schemeClr val="bg1"/>
                </a:solidFill>
                <a:latin typeface="Noto Sans KR Thin" panose="020B0200000000000000" pitchFamily="34" charset="-127"/>
                <a:ea typeface="Noto Sans KR Thin" panose="020B0200000000000000" pitchFamily="34" charset="-127"/>
              </a:rPr>
              <a:t> 21c</a:t>
            </a:r>
            <a:endParaRPr kumimoji="0" lang="ko-KR" altLang="en-US" sz="3600" b="0" i="0" u="none" strike="noStrike" cap="none" spc="0" normalizeH="0" baseline="0" dirty="0">
              <a:ln>
                <a:noFill/>
              </a:ln>
              <a:solidFill>
                <a:schemeClr val="bg1"/>
              </a:solidFill>
              <a:effectLst/>
              <a:uFillTx/>
              <a:latin typeface="Noto Sans KR Thin" panose="020B0200000000000000" pitchFamily="34" charset="-127"/>
              <a:ea typeface="Noto Sans KR Thin" panose="020B0200000000000000" pitchFamily="34" charset="-127"/>
              <a:sym typeface="Lato Regular"/>
            </a:endParaRPr>
          </a:p>
        </p:txBody>
      </p:sp>
      <p:sp>
        <p:nvSpPr>
          <p:cNvPr id="11" name="TextBox 10"/>
          <p:cNvSpPr txBox="1"/>
          <p:nvPr/>
        </p:nvSpPr>
        <p:spPr>
          <a:xfrm>
            <a:off x="1600809" y="7642246"/>
            <a:ext cx="2984697" cy="8227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US" altLang="ko-KR" sz="3600" dirty="0" err="1" smtClean="0">
                <a:solidFill>
                  <a:schemeClr val="bg1"/>
                </a:solidFill>
                <a:latin typeface="Noto Sans KR Thin" panose="020B0200000000000000" pitchFamily="34" charset="-127"/>
                <a:ea typeface="Noto Sans KR Thin" panose="020B0200000000000000" pitchFamily="34" charset="-127"/>
              </a:rPr>
              <a:t>DBeaver</a:t>
            </a:r>
            <a:endParaRPr kumimoji="0" lang="ko-KR" altLang="en-US" sz="3600" b="0" i="0" u="none" strike="noStrike" cap="none" spc="0" normalizeH="0" baseline="0" dirty="0">
              <a:ln>
                <a:noFill/>
              </a:ln>
              <a:solidFill>
                <a:schemeClr val="bg1"/>
              </a:solidFill>
              <a:effectLst/>
              <a:uFillTx/>
              <a:latin typeface="Noto Sans KR Thin" panose="020B0200000000000000" pitchFamily="34" charset="-127"/>
              <a:ea typeface="Noto Sans KR Thin" panose="020B0200000000000000" pitchFamily="34" charset="-127"/>
              <a:sym typeface="Lato Regular"/>
            </a:endParaRPr>
          </a:p>
        </p:txBody>
      </p:sp>
    </p:spTree>
    <p:extLst>
      <p:ext uri="{BB962C8B-B14F-4D97-AF65-F5344CB8AC3E}">
        <p14:creationId xmlns:p14="http://schemas.microsoft.com/office/powerpoint/2010/main" val="232494209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092372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smtClean="0">
                <a:latin typeface="Noto Sans KR Medium"/>
              </a:rPr>
              <a:t>C</a:t>
            </a:r>
            <a:r>
              <a:rPr lang="en-GB" sz="6000" dirty="0" smtClean="0">
                <a:solidFill>
                  <a:schemeClr val="tx1"/>
                </a:solidFill>
                <a:latin typeface="Noto Sans KR Medium"/>
              </a:rPr>
              <a:t>lass</a:t>
            </a:r>
            <a:r>
              <a:rPr lang="en-GB" sz="6000" b="1" dirty="0" smtClean="0">
                <a:latin typeface="Noto Sans KR Medium"/>
              </a:rPr>
              <a:t> D</a:t>
            </a:r>
            <a:r>
              <a:rPr lang="en-GB" sz="6000" dirty="0" smtClean="0">
                <a:solidFill>
                  <a:schemeClr val="tx1"/>
                </a:solidFill>
                <a:latin typeface="Noto Sans KR Medium"/>
              </a:rPr>
              <a:t>iagram (Professor)</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50" name="표 49"/>
          <p:cNvGraphicFramePr>
            <a:graphicFrameLocks noGrp="1"/>
          </p:cNvGraphicFramePr>
          <p:nvPr>
            <p:extLst>
              <p:ext uri="{D42A27DB-BD31-4B8C-83A1-F6EECF244321}">
                <p14:modId xmlns:p14="http://schemas.microsoft.com/office/powerpoint/2010/main" val="3689786446"/>
              </p:ext>
            </p:extLst>
          </p:nvPr>
        </p:nvGraphicFramePr>
        <p:xfrm>
          <a:off x="2213928" y="3742929"/>
          <a:ext cx="4748871" cy="4846320"/>
        </p:xfrm>
        <a:graphic>
          <a:graphicData uri="http://schemas.openxmlformats.org/drawingml/2006/table">
            <a:tbl>
              <a:tblPr firstRow="1" bandRow="1">
                <a:tableStyleId>{912C8C85-51F0-491E-9774-3900AFEF0FD7}</a:tableStyleId>
              </a:tblPr>
              <a:tblGrid>
                <a:gridCol w="4748871">
                  <a:extLst>
                    <a:ext uri="{9D8B030D-6E8A-4147-A177-3AD203B41FA5}">
                      <a16:colId xmlns:a16="http://schemas.microsoft.com/office/drawing/2014/main" val="4191346074"/>
                    </a:ext>
                  </a:extLst>
                </a:gridCol>
              </a:tblGrid>
              <a:tr h="365905">
                <a:tc>
                  <a:txBody>
                    <a:bodyPr/>
                    <a:lstStyle/>
                    <a:p>
                      <a:pPr latinLnBrk="1"/>
                      <a:r>
                        <a:rPr lang="en-US" altLang="ko-KR" sz="2000" dirty="0" err="1" smtClean="0">
                          <a:latin typeface="Noto Sans KR Light"/>
                          <a:ea typeface="Noto Sans KR Medium" panose="020B0600000000000000"/>
                        </a:rPr>
                        <a:t>EtcDao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214223">
                <a:tc>
                  <a:txBody>
                    <a:bodyPr/>
                    <a:lstStyle/>
                    <a:p>
                      <a:pPr algn="l" latinLnBrk="1"/>
                      <a:endParaRPr lang="ko-KR" altLang="en-US" sz="20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872573">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inquiry(String, String)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returnMajor</a:t>
                      </a:r>
                      <a:r>
                        <a:rPr lang="en-US" altLang="ko-KR" sz="2000" dirty="0" smtClean="0">
                          <a:solidFill>
                            <a:schemeClr val="accent4">
                              <a:lumMod val="50000"/>
                            </a:schemeClr>
                          </a:solidFill>
                          <a:latin typeface="Noto Sans KR Light"/>
                          <a:ea typeface="Noto Sans KR Medium" panose="020B0600000000000000"/>
                        </a:rPr>
                        <a:t>(String)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registerLecInquiry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interestInquiry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removeInterest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changePassword</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String,String</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returnGrade</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allLecture</a:t>
                      </a:r>
                      <a:r>
                        <a:rPr lang="en-US" altLang="ko-KR" sz="2000" dirty="0" smtClean="0">
                          <a:solidFill>
                            <a:schemeClr val="accent4">
                              <a:lumMod val="50000"/>
                            </a:schemeClr>
                          </a:solidFill>
                          <a:latin typeface="Noto Sans KR Light"/>
                          <a:ea typeface="Noto Sans KR Medium" panose="020B0600000000000000"/>
                        </a:rPr>
                        <a:t>()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setEnter</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boolean</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getEnter</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setInquiry</a:t>
                      </a:r>
                      <a:r>
                        <a:rPr lang="en-US" altLang="ko-KR" sz="2000" dirty="0" smtClean="0">
                          <a:solidFill>
                            <a:schemeClr val="accent4">
                              <a:lumMod val="50000"/>
                            </a:schemeClr>
                          </a:solidFill>
                          <a:latin typeface="Noto Sans KR Light"/>
                          <a:ea typeface="Noto Sans KR Medium" panose="020B0600000000000000"/>
                        </a:rPr>
                        <a:t>(String)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getInquiry</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54" name="표 53"/>
          <p:cNvGraphicFramePr>
            <a:graphicFrameLocks noGrp="1"/>
          </p:cNvGraphicFramePr>
          <p:nvPr>
            <p:extLst>
              <p:ext uri="{D42A27DB-BD31-4B8C-83A1-F6EECF244321}">
                <p14:modId xmlns:p14="http://schemas.microsoft.com/office/powerpoint/2010/main" val="1251623712"/>
              </p:ext>
            </p:extLst>
          </p:nvPr>
        </p:nvGraphicFramePr>
        <p:xfrm>
          <a:off x="19314358" y="4189938"/>
          <a:ext cx="2974705" cy="3627120"/>
        </p:xfrm>
        <a:graphic>
          <a:graphicData uri="http://schemas.openxmlformats.org/drawingml/2006/table">
            <a:tbl>
              <a:tblPr firstRow="1" bandRow="1">
                <a:tableStyleId>{912C8C85-51F0-491E-9774-3900AFEF0FD7}</a:tableStyleId>
              </a:tblPr>
              <a:tblGrid>
                <a:gridCol w="2974705">
                  <a:extLst>
                    <a:ext uri="{9D8B030D-6E8A-4147-A177-3AD203B41FA5}">
                      <a16:colId xmlns:a16="http://schemas.microsoft.com/office/drawing/2014/main" val="4191346074"/>
                    </a:ext>
                  </a:extLst>
                </a:gridCol>
              </a:tblGrid>
              <a:tr h="324483">
                <a:tc>
                  <a:txBody>
                    <a:bodyPr/>
                    <a:lstStyle/>
                    <a:p>
                      <a:pPr latinLnBrk="1"/>
                      <a:r>
                        <a:rPr lang="en-US" altLang="ko-KR" sz="2000" dirty="0" err="1" smtClean="0">
                          <a:latin typeface="Noto Sans KR Light"/>
                          <a:ea typeface="Noto Sans KR Medium" panose="020B0600000000000000"/>
                        </a:rPr>
                        <a:t>ProfessorVo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1073291">
                <a:tc>
                  <a:txBody>
                    <a:bodyPr/>
                    <a:lstStyle/>
                    <a:p>
                      <a:pPr algn="l" latinLnBrk="1"/>
                      <a:r>
                        <a:rPr lang="en-US" altLang="ko-KR" sz="2000" b="0" dirty="0" smtClean="0">
                          <a:solidFill>
                            <a:schemeClr val="accent4">
                              <a:lumMod val="50000"/>
                            </a:schemeClr>
                          </a:solidFill>
                          <a:latin typeface="Noto Sans KR Light"/>
                          <a:ea typeface="Noto Sans KR Medium" panose="020B0600000000000000"/>
                        </a:rPr>
                        <a:t>(-) id : String</a:t>
                      </a:r>
                    </a:p>
                    <a:p>
                      <a:pPr algn="l" latinLnBrk="1"/>
                      <a:r>
                        <a:rPr lang="en-US" altLang="ko-KR" sz="2000" b="0" dirty="0" smtClean="0">
                          <a:solidFill>
                            <a:schemeClr val="accent4">
                              <a:lumMod val="50000"/>
                            </a:schemeClr>
                          </a:solidFill>
                          <a:latin typeface="Noto Sans KR Light"/>
                          <a:ea typeface="Noto Sans KR Medium" panose="020B0600000000000000"/>
                        </a:rPr>
                        <a:t>(-) name : String</a:t>
                      </a:r>
                    </a:p>
                    <a:p>
                      <a:pPr algn="l" latinLnBrk="1"/>
                      <a:r>
                        <a:rPr lang="en-US" altLang="ko-KR" sz="2000" b="0" dirty="0" smtClean="0">
                          <a:solidFill>
                            <a:schemeClr val="accent4">
                              <a:lumMod val="50000"/>
                            </a:schemeClr>
                          </a:solidFill>
                          <a:latin typeface="Noto Sans KR Light"/>
                          <a:ea typeface="Noto Sans KR Medium" panose="020B0600000000000000"/>
                        </a:rPr>
                        <a:t>(-) college : String</a:t>
                      </a:r>
                    </a:p>
                    <a:p>
                      <a:pPr algn="l" latinLnBrk="1"/>
                      <a:r>
                        <a:rPr lang="en-US" altLang="ko-KR" sz="2000" b="0" dirty="0" smtClean="0">
                          <a:solidFill>
                            <a:schemeClr val="accent4">
                              <a:lumMod val="50000"/>
                            </a:schemeClr>
                          </a:solidFill>
                          <a:latin typeface="Noto Sans KR Light"/>
                          <a:ea typeface="Noto Sans KR Medium" panose="020B0600000000000000"/>
                        </a:rPr>
                        <a:t>(-) major : String</a:t>
                      </a:r>
                    </a:p>
                    <a:p>
                      <a:pPr algn="l" latinLnBrk="1"/>
                      <a:r>
                        <a:rPr lang="en-US" altLang="ko-KR" sz="2000" b="0" dirty="0" smtClean="0">
                          <a:solidFill>
                            <a:schemeClr val="accent4">
                              <a:lumMod val="50000"/>
                            </a:schemeClr>
                          </a:solidFill>
                          <a:latin typeface="Noto Sans KR Light"/>
                          <a:ea typeface="Noto Sans KR Medium" panose="020B0600000000000000"/>
                        </a:rPr>
                        <a:t>(-) enroll : </a:t>
                      </a:r>
                      <a:r>
                        <a:rPr lang="en-US" altLang="ko-KR" sz="2000" b="0" dirty="0" err="1" smtClean="0">
                          <a:solidFill>
                            <a:schemeClr val="accent4">
                              <a:lumMod val="50000"/>
                            </a:schemeClr>
                          </a:solidFill>
                          <a:latin typeface="Noto Sans KR Light"/>
                          <a:ea typeface="Noto Sans KR Medium" panose="020B0600000000000000"/>
                        </a:rPr>
                        <a:t>int</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232477">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getId</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getName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getCollege</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getMajor</a:t>
                      </a:r>
                      <a:r>
                        <a:rPr lang="en-US" altLang="ko-KR" sz="2000" dirty="0" smtClean="0">
                          <a:solidFill>
                            <a:schemeClr val="accent4">
                              <a:lumMod val="50000"/>
                            </a:schemeClr>
                          </a:solidFill>
                          <a:latin typeface="Noto Sans KR Light"/>
                          <a:ea typeface="Noto Sans KR Medium" panose="020B0600000000000000"/>
                        </a:rPr>
                        <a:t>()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getEnroll</a:t>
                      </a:r>
                      <a:r>
                        <a:rPr lang="en-US" altLang="ko-KR" sz="2000" dirty="0" smtClean="0">
                          <a:solidFill>
                            <a:schemeClr val="accent4">
                              <a:lumMod val="50000"/>
                            </a:schemeClr>
                          </a:solidFill>
                          <a:latin typeface="Noto Sans KR Light"/>
                          <a:ea typeface="Noto Sans KR Medium" panose="020B0600000000000000"/>
                        </a:rPr>
                        <a:t>() : String</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5" name="표 64"/>
          <p:cNvGraphicFramePr>
            <a:graphicFrameLocks noGrp="1"/>
          </p:cNvGraphicFramePr>
          <p:nvPr>
            <p:extLst>
              <p:ext uri="{D42A27DB-BD31-4B8C-83A1-F6EECF244321}">
                <p14:modId xmlns:p14="http://schemas.microsoft.com/office/powerpoint/2010/main" val="1823285703"/>
              </p:ext>
            </p:extLst>
          </p:nvPr>
        </p:nvGraphicFramePr>
        <p:xfrm>
          <a:off x="9376728" y="10822313"/>
          <a:ext cx="2248987" cy="396240"/>
        </p:xfrm>
        <a:graphic>
          <a:graphicData uri="http://schemas.openxmlformats.org/drawingml/2006/table">
            <a:tbl>
              <a:tblPr firstRow="1" bandRow="1">
                <a:tableStyleId>{912C8C85-51F0-491E-9774-3900AFEF0FD7}</a:tableStyleId>
              </a:tblPr>
              <a:tblGrid>
                <a:gridCol w="2248987">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Professor_Main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6" name="표 95"/>
          <p:cNvGraphicFramePr>
            <a:graphicFrameLocks noGrp="1"/>
          </p:cNvGraphicFramePr>
          <p:nvPr>
            <p:extLst>
              <p:ext uri="{D42A27DB-BD31-4B8C-83A1-F6EECF244321}">
                <p14:modId xmlns:p14="http://schemas.microsoft.com/office/powerpoint/2010/main" val="2667347780"/>
              </p:ext>
            </p:extLst>
          </p:nvPr>
        </p:nvGraphicFramePr>
        <p:xfrm>
          <a:off x="9835281" y="6754284"/>
          <a:ext cx="2855038" cy="701040"/>
        </p:xfrm>
        <a:graphic>
          <a:graphicData uri="http://schemas.openxmlformats.org/drawingml/2006/table">
            <a:tbl>
              <a:tblPr firstRow="1" bandRow="1">
                <a:tableStyleId>{912C8C85-51F0-491E-9774-3900AFEF0FD7}</a:tableStyleId>
              </a:tblPr>
              <a:tblGrid>
                <a:gridCol w="2855038">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Professor_Enter_Grade</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7" name="표 96"/>
          <p:cNvGraphicFramePr>
            <a:graphicFrameLocks noGrp="1"/>
          </p:cNvGraphicFramePr>
          <p:nvPr>
            <p:extLst>
              <p:ext uri="{D42A27DB-BD31-4B8C-83A1-F6EECF244321}">
                <p14:modId xmlns:p14="http://schemas.microsoft.com/office/powerpoint/2010/main" val="3786326946"/>
              </p:ext>
            </p:extLst>
          </p:nvPr>
        </p:nvGraphicFramePr>
        <p:xfrm>
          <a:off x="14685828" y="8511129"/>
          <a:ext cx="3044818" cy="701040"/>
        </p:xfrm>
        <a:graphic>
          <a:graphicData uri="http://schemas.openxmlformats.org/drawingml/2006/table">
            <a:tbl>
              <a:tblPr firstRow="1" bandRow="1">
                <a:tableStyleId>{912C8C85-51F0-491E-9774-3900AFEF0FD7}</a:tableStyleId>
              </a:tblPr>
              <a:tblGrid>
                <a:gridCol w="3044818">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Professor_Enter_Lecture</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8" name="표 97"/>
          <p:cNvGraphicFramePr>
            <a:graphicFrameLocks noGrp="1"/>
          </p:cNvGraphicFramePr>
          <p:nvPr>
            <p:extLst>
              <p:ext uri="{D42A27DB-BD31-4B8C-83A1-F6EECF244321}">
                <p14:modId xmlns:p14="http://schemas.microsoft.com/office/powerpoint/2010/main" val="2539737291"/>
              </p:ext>
            </p:extLst>
          </p:nvPr>
        </p:nvGraphicFramePr>
        <p:xfrm>
          <a:off x="12749657" y="3346689"/>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223947">
                <a:tc>
                  <a:txBody>
                    <a:bodyPr/>
                    <a:lstStyle/>
                    <a:p>
                      <a:pPr latinLnBrk="1"/>
                      <a:r>
                        <a:rPr lang="en-US" altLang="ko-KR" sz="2000" b="1" dirty="0" smtClean="0">
                          <a:latin typeface="Noto Sans KR Light"/>
                          <a:ea typeface="Noto Sans KR Medium" panose="020B0600000000000000"/>
                        </a:rPr>
                        <a:t>Alert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28" name="직선 화살표 연결선 27"/>
          <p:cNvCxnSpPr>
            <a:stCxn id="97" idx="0"/>
          </p:cNvCxnSpPr>
          <p:nvPr/>
        </p:nvCxnSpPr>
        <p:spPr>
          <a:xfrm flipV="1">
            <a:off x="16208237" y="6573329"/>
            <a:ext cx="3106121" cy="1937800"/>
          </a:xfrm>
          <a:prstGeom prst="straightConnector1">
            <a:avLst/>
          </a:prstGeom>
          <a:noFill/>
          <a:ln w="5715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직선 화살표 연결선 31"/>
          <p:cNvCxnSpPr>
            <a:stCxn id="96" idx="3"/>
            <a:endCxn id="54" idx="1"/>
          </p:cNvCxnSpPr>
          <p:nvPr/>
        </p:nvCxnSpPr>
        <p:spPr>
          <a:xfrm flipV="1">
            <a:off x="12690319" y="6003498"/>
            <a:ext cx="6624039" cy="1101306"/>
          </a:xfrm>
          <a:prstGeom prst="straightConnector1">
            <a:avLst/>
          </a:prstGeom>
          <a:noFill/>
          <a:ln w="5715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직선 화살표 연결선 34"/>
          <p:cNvCxnSpPr>
            <a:stCxn id="97" idx="2"/>
          </p:cNvCxnSpPr>
          <p:nvPr/>
        </p:nvCxnSpPr>
        <p:spPr>
          <a:xfrm flipH="1">
            <a:off x="11262801" y="9212169"/>
            <a:ext cx="4945436" cy="1610144"/>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0" name="직선 화살표 연결선 39"/>
          <p:cNvCxnSpPr>
            <a:stCxn id="96" idx="2"/>
          </p:cNvCxnSpPr>
          <p:nvPr/>
        </p:nvCxnSpPr>
        <p:spPr>
          <a:xfrm flipH="1">
            <a:off x="10334446" y="7455324"/>
            <a:ext cx="928354" cy="3366989"/>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5" name="직선 화살표 연결선 44"/>
          <p:cNvCxnSpPr/>
          <p:nvPr/>
        </p:nvCxnSpPr>
        <p:spPr>
          <a:xfrm flipH="1" flipV="1">
            <a:off x="7022632" y="6477951"/>
            <a:ext cx="2795205" cy="38005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7" name="직선 화살표 연결선 46"/>
          <p:cNvCxnSpPr>
            <a:stCxn id="97" idx="1"/>
          </p:cNvCxnSpPr>
          <p:nvPr/>
        </p:nvCxnSpPr>
        <p:spPr>
          <a:xfrm flipH="1" flipV="1">
            <a:off x="6962800" y="6754285"/>
            <a:ext cx="7723028" cy="2107364"/>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56" name="직선 화살표 연결선 55"/>
          <p:cNvCxnSpPr>
            <a:endCxn id="98" idx="2"/>
          </p:cNvCxnSpPr>
          <p:nvPr/>
        </p:nvCxnSpPr>
        <p:spPr>
          <a:xfrm flipH="1" flipV="1">
            <a:off x="13261675" y="3742929"/>
            <a:ext cx="2158285" cy="4768200"/>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57" name="직선 화살표 연결선 56"/>
          <p:cNvCxnSpPr/>
          <p:nvPr/>
        </p:nvCxnSpPr>
        <p:spPr>
          <a:xfrm flipV="1">
            <a:off x="11042697" y="3860598"/>
            <a:ext cx="1706960" cy="2893686"/>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8228388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092372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smtClean="0">
                <a:latin typeface="Noto Sans KR Medium"/>
              </a:rPr>
              <a:t>C</a:t>
            </a:r>
            <a:r>
              <a:rPr lang="en-GB" sz="6000" dirty="0" smtClean="0">
                <a:solidFill>
                  <a:schemeClr val="tx1"/>
                </a:solidFill>
                <a:latin typeface="Noto Sans KR Medium"/>
              </a:rPr>
              <a:t>lass</a:t>
            </a:r>
            <a:r>
              <a:rPr lang="en-GB" sz="6000" b="1" dirty="0" smtClean="0">
                <a:latin typeface="Noto Sans KR Medium"/>
              </a:rPr>
              <a:t> D</a:t>
            </a:r>
            <a:r>
              <a:rPr lang="en-GB" sz="6000" dirty="0" smtClean="0">
                <a:solidFill>
                  <a:schemeClr val="tx1"/>
                </a:solidFill>
                <a:latin typeface="Noto Sans KR Medium"/>
              </a:rPr>
              <a:t>iagram (</a:t>
            </a:r>
            <a:r>
              <a:rPr lang="en-GB" sz="6000" dirty="0" err="1" smtClean="0">
                <a:solidFill>
                  <a:schemeClr val="tx1"/>
                </a:solidFill>
                <a:latin typeface="Noto Sans KR Medium"/>
              </a:rPr>
              <a:t>Staff_Enroll</a:t>
            </a:r>
            <a:r>
              <a:rPr lang="en-GB" sz="6000" dirty="0" smtClean="0">
                <a:solidFill>
                  <a:schemeClr val="tx1"/>
                </a:solidFill>
                <a:latin typeface="Noto Sans KR Medium"/>
              </a:rPr>
              <a:t>)</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50" name="표 49"/>
          <p:cNvGraphicFramePr>
            <a:graphicFrameLocks noGrp="1"/>
          </p:cNvGraphicFramePr>
          <p:nvPr>
            <p:extLst>
              <p:ext uri="{D42A27DB-BD31-4B8C-83A1-F6EECF244321}">
                <p14:modId xmlns:p14="http://schemas.microsoft.com/office/powerpoint/2010/main" val="2056027488"/>
              </p:ext>
            </p:extLst>
          </p:nvPr>
        </p:nvGraphicFramePr>
        <p:xfrm>
          <a:off x="3204684" y="5600268"/>
          <a:ext cx="4748871" cy="4846320"/>
        </p:xfrm>
        <a:graphic>
          <a:graphicData uri="http://schemas.openxmlformats.org/drawingml/2006/table">
            <a:tbl>
              <a:tblPr firstRow="1" bandRow="1">
                <a:tableStyleId>{912C8C85-51F0-491E-9774-3900AFEF0FD7}</a:tableStyleId>
              </a:tblPr>
              <a:tblGrid>
                <a:gridCol w="4748871">
                  <a:extLst>
                    <a:ext uri="{9D8B030D-6E8A-4147-A177-3AD203B41FA5}">
                      <a16:colId xmlns:a16="http://schemas.microsoft.com/office/drawing/2014/main" val="4191346074"/>
                    </a:ext>
                  </a:extLst>
                </a:gridCol>
              </a:tblGrid>
              <a:tr h="365905">
                <a:tc>
                  <a:txBody>
                    <a:bodyPr/>
                    <a:lstStyle/>
                    <a:p>
                      <a:pPr latinLnBrk="1"/>
                      <a:r>
                        <a:rPr lang="en-US" altLang="ko-KR" sz="2000" dirty="0" err="1" smtClean="0">
                          <a:latin typeface="Noto Sans KR Light"/>
                          <a:ea typeface="Noto Sans KR Medium" panose="020B0600000000000000"/>
                        </a:rPr>
                        <a:t>EtcDao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214223">
                <a:tc>
                  <a:txBody>
                    <a:bodyPr/>
                    <a:lstStyle/>
                    <a:p>
                      <a:pPr algn="l" latinLnBrk="1"/>
                      <a:endParaRPr lang="ko-KR" altLang="en-US" sz="20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872573">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inquiry(String, String)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returnMajor</a:t>
                      </a:r>
                      <a:r>
                        <a:rPr lang="en-US" altLang="ko-KR" sz="2000" dirty="0" smtClean="0">
                          <a:solidFill>
                            <a:schemeClr val="accent4">
                              <a:lumMod val="50000"/>
                            </a:schemeClr>
                          </a:solidFill>
                          <a:latin typeface="Noto Sans KR Light"/>
                          <a:ea typeface="Noto Sans KR Medium" panose="020B0600000000000000"/>
                        </a:rPr>
                        <a:t>(String)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registerLecInquiry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interestInquiry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removeInterest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changePassword</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String,String</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returnGrade</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allLecture</a:t>
                      </a:r>
                      <a:r>
                        <a:rPr lang="en-US" altLang="ko-KR" sz="2000" dirty="0" smtClean="0">
                          <a:solidFill>
                            <a:schemeClr val="accent4">
                              <a:lumMod val="50000"/>
                            </a:schemeClr>
                          </a:solidFill>
                          <a:latin typeface="Noto Sans KR Light"/>
                          <a:ea typeface="Noto Sans KR Medium" panose="020B0600000000000000"/>
                        </a:rPr>
                        <a:t>()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setEnter</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boolean</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getEnter</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setInquiry</a:t>
                      </a:r>
                      <a:r>
                        <a:rPr lang="en-US" altLang="ko-KR" sz="2000" dirty="0" smtClean="0">
                          <a:solidFill>
                            <a:schemeClr val="accent4">
                              <a:lumMod val="50000"/>
                            </a:schemeClr>
                          </a:solidFill>
                          <a:latin typeface="Noto Sans KR Light"/>
                          <a:ea typeface="Noto Sans KR Medium" panose="020B0600000000000000"/>
                        </a:rPr>
                        <a:t>(String)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getInquiry</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6" name="표 65"/>
          <p:cNvGraphicFramePr>
            <a:graphicFrameLocks noGrp="1"/>
          </p:cNvGraphicFramePr>
          <p:nvPr>
            <p:extLst>
              <p:ext uri="{D42A27DB-BD31-4B8C-83A1-F6EECF244321}">
                <p14:modId xmlns:p14="http://schemas.microsoft.com/office/powerpoint/2010/main" val="1686028691"/>
              </p:ext>
            </p:extLst>
          </p:nvPr>
        </p:nvGraphicFramePr>
        <p:xfrm>
          <a:off x="19406924" y="7695049"/>
          <a:ext cx="1728833" cy="396240"/>
        </p:xfrm>
        <a:graphic>
          <a:graphicData uri="http://schemas.openxmlformats.org/drawingml/2006/table">
            <a:tbl>
              <a:tblPr firstRow="1" bandRow="1">
                <a:tableStyleId>{912C8C85-51F0-491E-9774-3900AFEF0FD7}</a:tableStyleId>
              </a:tblPr>
              <a:tblGrid>
                <a:gridCol w="1728833">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4" name="표 93"/>
          <p:cNvGraphicFramePr>
            <a:graphicFrameLocks noGrp="1"/>
          </p:cNvGraphicFramePr>
          <p:nvPr>
            <p:extLst>
              <p:ext uri="{D42A27DB-BD31-4B8C-83A1-F6EECF244321}">
                <p14:modId xmlns:p14="http://schemas.microsoft.com/office/powerpoint/2010/main" val="2374008085"/>
              </p:ext>
            </p:extLst>
          </p:nvPr>
        </p:nvGraphicFramePr>
        <p:xfrm>
          <a:off x="12957176" y="6003544"/>
          <a:ext cx="2716162" cy="396240"/>
        </p:xfrm>
        <a:graphic>
          <a:graphicData uri="http://schemas.openxmlformats.org/drawingml/2006/table">
            <a:tbl>
              <a:tblPr firstRow="1" bandRow="1">
                <a:tableStyleId>{912C8C85-51F0-491E-9774-3900AFEF0FD7}</a:tableStyleId>
              </a:tblPr>
              <a:tblGrid>
                <a:gridCol w="2716162">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Staff_Enroll_Student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5" name="표 94"/>
          <p:cNvGraphicFramePr>
            <a:graphicFrameLocks noGrp="1"/>
          </p:cNvGraphicFramePr>
          <p:nvPr>
            <p:extLst>
              <p:ext uri="{D42A27DB-BD31-4B8C-83A1-F6EECF244321}">
                <p14:modId xmlns:p14="http://schemas.microsoft.com/office/powerpoint/2010/main" val="981303782"/>
              </p:ext>
            </p:extLst>
          </p:nvPr>
        </p:nvGraphicFramePr>
        <p:xfrm>
          <a:off x="10964077" y="9112684"/>
          <a:ext cx="2716162" cy="701040"/>
        </p:xfrm>
        <a:graphic>
          <a:graphicData uri="http://schemas.openxmlformats.org/drawingml/2006/table">
            <a:tbl>
              <a:tblPr firstRow="1" bandRow="1">
                <a:tableStyleId>{912C8C85-51F0-491E-9774-3900AFEF0FD7}</a:tableStyleId>
              </a:tblPr>
              <a:tblGrid>
                <a:gridCol w="2716162">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Staff_Enroll_Professor</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8" name="표 97"/>
          <p:cNvGraphicFramePr>
            <a:graphicFrameLocks noGrp="1"/>
          </p:cNvGraphicFramePr>
          <p:nvPr>
            <p:extLst>
              <p:ext uri="{D42A27DB-BD31-4B8C-83A1-F6EECF244321}">
                <p14:modId xmlns:p14="http://schemas.microsoft.com/office/powerpoint/2010/main" val="2664631827"/>
              </p:ext>
            </p:extLst>
          </p:nvPr>
        </p:nvGraphicFramePr>
        <p:xfrm>
          <a:off x="11679982" y="3946189"/>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0">
                <a:tc>
                  <a:txBody>
                    <a:bodyPr/>
                    <a:lstStyle/>
                    <a:p>
                      <a:pPr latinLnBrk="1"/>
                      <a:r>
                        <a:rPr lang="en-US" altLang="ko-KR" sz="2000" b="1" dirty="0" smtClean="0">
                          <a:latin typeface="Noto Sans KR Light"/>
                          <a:ea typeface="Noto Sans KR Medium" panose="020B0600000000000000"/>
                        </a:rPr>
                        <a:t>Alert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28" name="직선 화살표 연결선 27"/>
          <p:cNvCxnSpPr>
            <a:stCxn id="95" idx="1"/>
          </p:cNvCxnSpPr>
          <p:nvPr/>
        </p:nvCxnSpPr>
        <p:spPr>
          <a:xfrm flipH="1" flipV="1">
            <a:off x="7953555" y="8626416"/>
            <a:ext cx="3010522" cy="836788"/>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1" name="직선 화살표 연결선 30"/>
          <p:cNvCxnSpPr>
            <a:stCxn id="94" idx="1"/>
          </p:cNvCxnSpPr>
          <p:nvPr/>
        </p:nvCxnSpPr>
        <p:spPr>
          <a:xfrm flipH="1">
            <a:off x="7953555" y="6201664"/>
            <a:ext cx="5003621" cy="1734638"/>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4" name="직선 화살표 연결선 33"/>
          <p:cNvCxnSpPr>
            <a:stCxn id="94" idx="0"/>
            <a:endCxn id="98" idx="3"/>
          </p:cNvCxnSpPr>
          <p:nvPr/>
        </p:nvCxnSpPr>
        <p:spPr>
          <a:xfrm flipH="1" flipV="1">
            <a:off x="12704018" y="4144309"/>
            <a:ext cx="1611239" cy="1859235"/>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7" name="직선 화살표 연결선 36"/>
          <p:cNvCxnSpPr/>
          <p:nvPr/>
        </p:nvCxnSpPr>
        <p:spPr>
          <a:xfrm>
            <a:off x="15406778" y="6445464"/>
            <a:ext cx="4000146" cy="1379844"/>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1" name="직선 화살표 연결선 40"/>
          <p:cNvCxnSpPr>
            <a:endCxn id="98" idx="2"/>
          </p:cNvCxnSpPr>
          <p:nvPr/>
        </p:nvCxnSpPr>
        <p:spPr>
          <a:xfrm flipH="1" flipV="1">
            <a:off x="12192000" y="4342429"/>
            <a:ext cx="281796" cy="4770255"/>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4" name="직선 화살표 연결선 43"/>
          <p:cNvCxnSpPr>
            <a:stCxn id="95" idx="3"/>
          </p:cNvCxnSpPr>
          <p:nvPr/>
        </p:nvCxnSpPr>
        <p:spPr>
          <a:xfrm flipV="1">
            <a:off x="13680239" y="8023428"/>
            <a:ext cx="5726685" cy="1439776"/>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9049430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48789" y="338802"/>
            <a:ext cx="10923729"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smtClean="0">
                <a:latin typeface="Noto Sans KR Medium"/>
              </a:rPr>
              <a:t>C</a:t>
            </a:r>
            <a:r>
              <a:rPr lang="en-GB" sz="6000" dirty="0" smtClean="0">
                <a:solidFill>
                  <a:schemeClr val="tx1"/>
                </a:solidFill>
                <a:latin typeface="Noto Sans KR Medium"/>
              </a:rPr>
              <a:t>lass</a:t>
            </a:r>
            <a:r>
              <a:rPr lang="en-GB" sz="6000" b="1" dirty="0" smtClean="0">
                <a:latin typeface="Noto Sans KR Medium"/>
              </a:rPr>
              <a:t> D</a:t>
            </a:r>
            <a:r>
              <a:rPr lang="en-GB" sz="6000" dirty="0" smtClean="0">
                <a:solidFill>
                  <a:schemeClr val="tx1"/>
                </a:solidFill>
                <a:latin typeface="Noto Sans KR Medium"/>
              </a:rPr>
              <a:t>iagram (</a:t>
            </a:r>
            <a:r>
              <a:rPr lang="en-GB" sz="6000" dirty="0" err="1" smtClean="0">
                <a:solidFill>
                  <a:schemeClr val="tx1"/>
                </a:solidFill>
                <a:latin typeface="Noto Sans KR Medium"/>
              </a:rPr>
              <a:t>Staff_inquiry</a:t>
            </a:r>
            <a:r>
              <a:rPr lang="en-GB" sz="6000" dirty="0" smtClean="0">
                <a:solidFill>
                  <a:schemeClr val="tx1"/>
                </a:solidFill>
                <a:latin typeface="Noto Sans KR Medium"/>
              </a:rPr>
              <a:t>)</a:t>
            </a:r>
            <a:endParaRPr kumimoji="0" lang="en-GB" sz="6000" i="0" u="none" strike="noStrike" cap="none" spc="0" normalizeH="0" baseline="0" dirty="0">
              <a:ln>
                <a:noFill/>
              </a:ln>
              <a:solidFill>
                <a:schemeClr val="tx1"/>
              </a:solidFill>
              <a:effectLst/>
              <a:uFillTx/>
              <a:latin typeface="Noto Sans KR Medium"/>
              <a:sym typeface="Lato Regular"/>
            </a:endParaRPr>
          </a:p>
        </p:txBody>
      </p:sp>
      <p:graphicFrame>
        <p:nvGraphicFramePr>
          <p:cNvPr id="50" name="표 49"/>
          <p:cNvGraphicFramePr>
            <a:graphicFrameLocks noGrp="1"/>
          </p:cNvGraphicFramePr>
          <p:nvPr>
            <p:extLst>
              <p:ext uri="{D42A27DB-BD31-4B8C-83A1-F6EECF244321}">
                <p14:modId xmlns:p14="http://schemas.microsoft.com/office/powerpoint/2010/main" val="2533664193"/>
              </p:ext>
            </p:extLst>
          </p:nvPr>
        </p:nvGraphicFramePr>
        <p:xfrm>
          <a:off x="2952559" y="5319344"/>
          <a:ext cx="4748871" cy="4846320"/>
        </p:xfrm>
        <a:graphic>
          <a:graphicData uri="http://schemas.openxmlformats.org/drawingml/2006/table">
            <a:tbl>
              <a:tblPr firstRow="1" bandRow="1">
                <a:tableStyleId>{912C8C85-51F0-491E-9774-3900AFEF0FD7}</a:tableStyleId>
              </a:tblPr>
              <a:tblGrid>
                <a:gridCol w="4748871">
                  <a:extLst>
                    <a:ext uri="{9D8B030D-6E8A-4147-A177-3AD203B41FA5}">
                      <a16:colId xmlns:a16="http://schemas.microsoft.com/office/drawing/2014/main" val="4191346074"/>
                    </a:ext>
                  </a:extLst>
                </a:gridCol>
              </a:tblGrid>
              <a:tr h="365905">
                <a:tc>
                  <a:txBody>
                    <a:bodyPr/>
                    <a:lstStyle/>
                    <a:p>
                      <a:pPr latinLnBrk="1"/>
                      <a:r>
                        <a:rPr lang="en-US" altLang="ko-KR" sz="2000" dirty="0" err="1" smtClean="0">
                          <a:latin typeface="Noto Sans KR Light"/>
                          <a:ea typeface="Noto Sans KR Medium" panose="020B0600000000000000"/>
                        </a:rPr>
                        <a:t>EtcDao</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r h="214223">
                <a:tc>
                  <a:txBody>
                    <a:bodyPr/>
                    <a:lstStyle/>
                    <a:p>
                      <a:pPr algn="l" latinLnBrk="1"/>
                      <a:endParaRPr lang="ko-KR" altLang="en-US" sz="2000" b="1"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969814824"/>
                  </a:ext>
                </a:extLst>
              </a:tr>
              <a:tr h="1872573">
                <a:tc>
                  <a:txBody>
                    <a:bodyPr/>
                    <a:lstStyle/>
                    <a:p>
                      <a:pPr algn="l" latinLnBrk="1"/>
                      <a:r>
                        <a:rPr lang="en-US" altLang="ko-KR" sz="2000" dirty="0" smtClean="0">
                          <a:solidFill>
                            <a:schemeClr val="accent4">
                              <a:lumMod val="50000"/>
                            </a:schemeClr>
                          </a:solidFill>
                          <a:latin typeface="Noto Sans KR Light"/>
                          <a:ea typeface="Noto Sans KR Medium" panose="020B0600000000000000"/>
                        </a:rPr>
                        <a:t>(+) inquiry(String, String) : </a:t>
                      </a:r>
                      <a:r>
                        <a:rPr lang="en-US" altLang="ko-KR" sz="2000" dirty="0" err="1" smtClean="0">
                          <a:solidFill>
                            <a:schemeClr val="accent4">
                              <a:lumMod val="50000"/>
                            </a:schemeClr>
                          </a:solidFill>
                          <a:latin typeface="Noto Sans KR Light"/>
                          <a:ea typeface="Noto Sans KR Medium" panose="020B0600000000000000"/>
                        </a:rPr>
                        <a:t>int</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returnMajor</a:t>
                      </a:r>
                      <a:r>
                        <a:rPr lang="en-US" altLang="ko-KR" sz="2000" dirty="0" smtClean="0">
                          <a:solidFill>
                            <a:schemeClr val="accent4">
                              <a:lumMod val="50000"/>
                            </a:schemeClr>
                          </a:solidFill>
                          <a:latin typeface="Noto Sans KR Light"/>
                          <a:ea typeface="Noto Sans KR Medium" panose="020B0600000000000000"/>
                        </a:rPr>
                        <a:t>(String) :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registerLecInquiry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registerInterest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interestInquiry</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removeInterest</a:t>
                      </a:r>
                      <a:r>
                        <a:rPr lang="en-US" altLang="ko-KR" sz="2000" dirty="0" smtClean="0">
                          <a:solidFill>
                            <a:schemeClr val="accent4">
                              <a:lumMod val="50000"/>
                            </a:schemeClr>
                          </a:solidFill>
                          <a:latin typeface="Noto Sans KR Light"/>
                          <a:ea typeface="Noto Sans KR Medium" panose="020B0600000000000000"/>
                        </a:rPr>
                        <a:t>(String, 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changePassword</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String,String</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returnGrade</a:t>
                      </a:r>
                      <a:r>
                        <a:rPr lang="en-US" altLang="ko-KR" sz="2000" dirty="0" smtClean="0">
                          <a:solidFill>
                            <a:schemeClr val="accent4">
                              <a:lumMod val="50000"/>
                            </a:schemeClr>
                          </a:solidFill>
                          <a:latin typeface="Noto Sans KR Light"/>
                          <a:ea typeface="Noto Sans KR Medium" panose="020B0600000000000000"/>
                        </a:rPr>
                        <a:t>(String)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allLecture</a:t>
                      </a:r>
                      <a:r>
                        <a:rPr lang="en-US" altLang="ko-KR" sz="2000" dirty="0" smtClean="0">
                          <a:solidFill>
                            <a:schemeClr val="accent4">
                              <a:lumMod val="50000"/>
                            </a:schemeClr>
                          </a:solidFill>
                          <a:latin typeface="Noto Sans KR Light"/>
                          <a:ea typeface="Noto Sans KR Medium" panose="020B0600000000000000"/>
                        </a:rPr>
                        <a:t>() : Object[][]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setEnter</a:t>
                      </a:r>
                      <a:r>
                        <a:rPr lang="en-US" altLang="ko-KR" sz="2000" dirty="0" smtClean="0">
                          <a:solidFill>
                            <a:schemeClr val="accent4">
                              <a:lumMod val="50000"/>
                            </a:schemeClr>
                          </a:solidFill>
                          <a:latin typeface="Noto Sans KR Light"/>
                          <a:ea typeface="Noto Sans KR Medium" panose="020B0600000000000000"/>
                        </a:rPr>
                        <a:t>(</a:t>
                      </a:r>
                      <a:r>
                        <a:rPr lang="en-US" altLang="ko-KR" sz="2000" dirty="0" err="1" smtClean="0">
                          <a:solidFill>
                            <a:schemeClr val="accent4">
                              <a:lumMod val="50000"/>
                            </a:schemeClr>
                          </a:solidFill>
                          <a:latin typeface="Noto Sans KR Light"/>
                          <a:ea typeface="Noto Sans KR Medium" panose="020B0600000000000000"/>
                        </a:rPr>
                        <a:t>boolean</a:t>
                      </a:r>
                      <a:r>
                        <a:rPr lang="en-US" altLang="ko-KR" sz="2000" dirty="0" smtClean="0">
                          <a:solidFill>
                            <a:schemeClr val="accent4">
                              <a:lumMod val="50000"/>
                            </a:schemeClr>
                          </a:solidFill>
                          <a:latin typeface="Noto Sans KR Light"/>
                          <a:ea typeface="Noto Sans KR Medium" panose="020B0600000000000000"/>
                        </a:rPr>
                        <a:t>)</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getEnter</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en-US" altLang="ko-KR" sz="2000" dirty="0" smtClean="0">
                        <a:solidFill>
                          <a:schemeClr val="accent4">
                            <a:lumMod val="50000"/>
                          </a:schemeClr>
                        </a:solidFill>
                        <a:latin typeface="Noto Sans KR Light"/>
                        <a:ea typeface="Noto Sans KR Medium" panose="020B0600000000000000"/>
                      </a:endParaRP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setInquiry</a:t>
                      </a:r>
                      <a:r>
                        <a:rPr lang="en-US" altLang="ko-KR" sz="2000" dirty="0" smtClean="0">
                          <a:solidFill>
                            <a:schemeClr val="accent4">
                              <a:lumMod val="50000"/>
                            </a:schemeClr>
                          </a:solidFill>
                          <a:latin typeface="Noto Sans KR Light"/>
                          <a:ea typeface="Noto Sans KR Medium" panose="020B0600000000000000"/>
                        </a:rPr>
                        <a:t>(String)</a:t>
                      </a:r>
                    </a:p>
                    <a:p>
                      <a:pPr algn="l" latinLnBrk="1"/>
                      <a:r>
                        <a:rPr lang="en-US" altLang="ko-KR" sz="2000" dirty="0" smtClean="0">
                          <a:solidFill>
                            <a:schemeClr val="accent4">
                              <a:lumMod val="50000"/>
                            </a:schemeClr>
                          </a:solidFill>
                          <a:latin typeface="Noto Sans KR Light"/>
                          <a:ea typeface="Noto Sans KR Medium" panose="020B0600000000000000"/>
                        </a:rPr>
                        <a:t>(+) </a:t>
                      </a:r>
                      <a:r>
                        <a:rPr lang="en-US" altLang="ko-KR" sz="2000" dirty="0" err="1" smtClean="0">
                          <a:solidFill>
                            <a:schemeClr val="accent4">
                              <a:lumMod val="50000"/>
                            </a:schemeClr>
                          </a:solidFill>
                          <a:latin typeface="Noto Sans KR Light"/>
                          <a:ea typeface="Noto Sans KR Medium" panose="020B0600000000000000"/>
                        </a:rPr>
                        <a:t>getInquiry</a:t>
                      </a:r>
                      <a:r>
                        <a:rPr lang="en-US" altLang="ko-KR" sz="2000" dirty="0" smtClean="0">
                          <a:solidFill>
                            <a:schemeClr val="accent4">
                              <a:lumMod val="50000"/>
                            </a:schemeClr>
                          </a:solidFill>
                          <a:latin typeface="Noto Sans KR Light"/>
                          <a:ea typeface="Noto Sans KR Medium" panose="020B0600000000000000"/>
                        </a:rPr>
                        <a:t>() : </a:t>
                      </a:r>
                      <a:r>
                        <a:rPr lang="en-US" altLang="ko-KR" sz="2000" dirty="0" err="1" smtClean="0">
                          <a:solidFill>
                            <a:schemeClr val="accent4">
                              <a:lumMod val="50000"/>
                            </a:schemeClr>
                          </a:solidFill>
                          <a:latin typeface="Noto Sans KR Light"/>
                          <a:ea typeface="Noto Sans KR Medium" panose="020B0600000000000000"/>
                        </a:rPr>
                        <a:t>boolean</a:t>
                      </a:r>
                      <a:endParaRPr lang="ko-KR" altLang="en-US" sz="2000" b="0" dirty="0">
                        <a:solidFill>
                          <a:schemeClr val="accent4">
                            <a:lumMod val="50000"/>
                          </a:schemeClr>
                        </a:solidFill>
                        <a:latin typeface="Noto Sans KR Light"/>
                        <a:ea typeface="Noto Sans KR Medium" panose="020B0600000000000000"/>
                      </a:endParaRPr>
                    </a:p>
                  </a:txBody>
                  <a:tcPr anchor="ctr"/>
                </a:tc>
                <a:extLst>
                  <a:ext uri="{0D108BD9-81ED-4DB2-BD59-A6C34878D82A}">
                    <a16:rowId xmlns:a16="http://schemas.microsoft.com/office/drawing/2014/main" val="1797060022"/>
                  </a:ext>
                </a:extLst>
              </a:tr>
            </a:tbl>
          </a:graphicData>
        </a:graphic>
      </p:graphicFrame>
      <p:graphicFrame>
        <p:nvGraphicFramePr>
          <p:cNvPr id="66" name="표 65"/>
          <p:cNvGraphicFramePr>
            <a:graphicFrameLocks noGrp="1"/>
          </p:cNvGraphicFramePr>
          <p:nvPr>
            <p:extLst>
              <p:ext uri="{D42A27DB-BD31-4B8C-83A1-F6EECF244321}">
                <p14:modId xmlns:p14="http://schemas.microsoft.com/office/powerpoint/2010/main" val="322997099"/>
              </p:ext>
            </p:extLst>
          </p:nvPr>
        </p:nvGraphicFramePr>
        <p:xfrm>
          <a:off x="18827117" y="6879503"/>
          <a:ext cx="1728833" cy="396240"/>
        </p:xfrm>
        <a:graphic>
          <a:graphicData uri="http://schemas.openxmlformats.org/drawingml/2006/table">
            <a:tbl>
              <a:tblPr firstRow="1" bandRow="1">
                <a:tableStyleId>{912C8C85-51F0-491E-9774-3900AFEF0FD7}</a:tableStyleId>
              </a:tblPr>
              <a:tblGrid>
                <a:gridCol w="1728833">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Staff_Main</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1" name="표 90"/>
          <p:cNvGraphicFramePr>
            <a:graphicFrameLocks noGrp="1"/>
          </p:cNvGraphicFramePr>
          <p:nvPr>
            <p:extLst>
              <p:ext uri="{D42A27DB-BD31-4B8C-83A1-F6EECF244321}">
                <p14:modId xmlns:p14="http://schemas.microsoft.com/office/powerpoint/2010/main" val="1782006531"/>
              </p:ext>
            </p:extLst>
          </p:nvPr>
        </p:nvGraphicFramePr>
        <p:xfrm>
          <a:off x="13634016" y="4064452"/>
          <a:ext cx="2716162" cy="396240"/>
        </p:xfrm>
        <a:graphic>
          <a:graphicData uri="http://schemas.openxmlformats.org/drawingml/2006/table">
            <a:tbl>
              <a:tblPr firstRow="1" bandRow="1">
                <a:tableStyleId>{912C8C85-51F0-491E-9774-3900AFEF0FD7}</a:tableStyleId>
              </a:tblPr>
              <a:tblGrid>
                <a:gridCol w="2716162">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Staff_Inquiry_Lecture</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2" name="표 91"/>
          <p:cNvGraphicFramePr>
            <a:graphicFrameLocks noGrp="1"/>
          </p:cNvGraphicFramePr>
          <p:nvPr>
            <p:extLst>
              <p:ext uri="{D42A27DB-BD31-4B8C-83A1-F6EECF244321}">
                <p14:modId xmlns:p14="http://schemas.microsoft.com/office/powerpoint/2010/main" val="385785145"/>
              </p:ext>
            </p:extLst>
          </p:nvPr>
        </p:nvGraphicFramePr>
        <p:xfrm>
          <a:off x="14520209" y="8696522"/>
          <a:ext cx="2889425" cy="701040"/>
        </p:xfrm>
        <a:graphic>
          <a:graphicData uri="http://schemas.openxmlformats.org/drawingml/2006/table">
            <a:tbl>
              <a:tblPr firstRow="1" bandRow="1">
                <a:tableStyleId>{912C8C85-51F0-491E-9774-3900AFEF0FD7}</a:tableStyleId>
              </a:tblPr>
              <a:tblGrid>
                <a:gridCol w="2889425">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Staff_Inquiry_Professor</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3" name="표 92"/>
          <p:cNvGraphicFramePr>
            <a:graphicFrameLocks noGrp="1"/>
          </p:cNvGraphicFramePr>
          <p:nvPr>
            <p:extLst>
              <p:ext uri="{D42A27DB-BD31-4B8C-83A1-F6EECF244321}">
                <p14:modId xmlns:p14="http://schemas.microsoft.com/office/powerpoint/2010/main" val="572776288"/>
              </p:ext>
            </p:extLst>
          </p:nvPr>
        </p:nvGraphicFramePr>
        <p:xfrm>
          <a:off x="9928204" y="6427416"/>
          <a:ext cx="2889425" cy="396240"/>
        </p:xfrm>
        <a:graphic>
          <a:graphicData uri="http://schemas.openxmlformats.org/drawingml/2006/table">
            <a:tbl>
              <a:tblPr firstRow="1" bandRow="1">
                <a:tableStyleId>{912C8C85-51F0-491E-9774-3900AFEF0FD7}</a:tableStyleId>
              </a:tblPr>
              <a:tblGrid>
                <a:gridCol w="2889425">
                  <a:extLst>
                    <a:ext uri="{9D8B030D-6E8A-4147-A177-3AD203B41FA5}">
                      <a16:colId xmlns:a16="http://schemas.microsoft.com/office/drawing/2014/main" val="4191346074"/>
                    </a:ext>
                  </a:extLst>
                </a:gridCol>
              </a:tblGrid>
              <a:tr h="223947">
                <a:tc>
                  <a:txBody>
                    <a:bodyPr/>
                    <a:lstStyle/>
                    <a:p>
                      <a:pPr latinLnBrk="1"/>
                      <a:r>
                        <a:rPr lang="en-US" altLang="ko-KR" sz="2000" dirty="0" err="1" smtClean="0">
                          <a:latin typeface="Noto Sans KR Light"/>
                          <a:ea typeface="Noto Sans KR Medium" panose="020B0600000000000000"/>
                        </a:rPr>
                        <a:t>Staff_Inquiry_Student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graphicFrame>
        <p:nvGraphicFramePr>
          <p:cNvPr id="98" name="표 97"/>
          <p:cNvGraphicFramePr>
            <a:graphicFrameLocks noGrp="1"/>
          </p:cNvGraphicFramePr>
          <p:nvPr>
            <p:extLst>
              <p:ext uri="{D42A27DB-BD31-4B8C-83A1-F6EECF244321}">
                <p14:modId xmlns:p14="http://schemas.microsoft.com/office/powerpoint/2010/main" val="3401707520"/>
              </p:ext>
            </p:extLst>
          </p:nvPr>
        </p:nvGraphicFramePr>
        <p:xfrm>
          <a:off x="10807767" y="9339003"/>
          <a:ext cx="1024036" cy="396240"/>
        </p:xfrm>
        <a:graphic>
          <a:graphicData uri="http://schemas.openxmlformats.org/drawingml/2006/table">
            <a:tbl>
              <a:tblPr firstRow="1" bandRow="1">
                <a:tableStyleId>{912C8C85-51F0-491E-9774-3900AFEF0FD7}</a:tableStyleId>
              </a:tblPr>
              <a:tblGrid>
                <a:gridCol w="1024036">
                  <a:extLst>
                    <a:ext uri="{9D8B030D-6E8A-4147-A177-3AD203B41FA5}">
                      <a16:colId xmlns:a16="http://schemas.microsoft.com/office/drawing/2014/main" val="4191346074"/>
                    </a:ext>
                  </a:extLst>
                </a:gridCol>
              </a:tblGrid>
              <a:tr h="223947">
                <a:tc>
                  <a:txBody>
                    <a:bodyPr/>
                    <a:lstStyle/>
                    <a:p>
                      <a:pPr latinLnBrk="1"/>
                      <a:r>
                        <a:rPr lang="en-US" altLang="ko-KR" sz="2000" b="1" dirty="0" smtClean="0">
                          <a:latin typeface="Noto Sans KR Light"/>
                          <a:ea typeface="Noto Sans KR Medium" panose="020B0600000000000000"/>
                        </a:rPr>
                        <a:t>Alert</a:t>
                      </a:r>
                      <a:endParaRPr lang="ko-KR" altLang="en-US" sz="2000" b="0" dirty="0">
                        <a:latin typeface="Noto Sans KR Light"/>
                        <a:ea typeface="Noto Sans KR Medium" panose="020B0600000000000000"/>
                      </a:endParaRPr>
                    </a:p>
                  </a:txBody>
                  <a:tcPr anchor="ctr"/>
                </a:tc>
                <a:extLst>
                  <a:ext uri="{0D108BD9-81ED-4DB2-BD59-A6C34878D82A}">
                    <a16:rowId xmlns:a16="http://schemas.microsoft.com/office/drawing/2014/main" val="446122329"/>
                  </a:ext>
                </a:extLst>
              </a:tr>
            </a:tbl>
          </a:graphicData>
        </a:graphic>
      </p:graphicFrame>
      <p:cxnSp>
        <p:nvCxnSpPr>
          <p:cNvPr id="28" name="직선 화살표 연결선 27"/>
          <p:cNvCxnSpPr>
            <a:stCxn id="93" idx="1"/>
          </p:cNvCxnSpPr>
          <p:nvPr/>
        </p:nvCxnSpPr>
        <p:spPr>
          <a:xfrm flipH="1">
            <a:off x="7701430" y="6625536"/>
            <a:ext cx="2226774" cy="595258"/>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1" name="직선 화살표 연결선 30"/>
          <p:cNvCxnSpPr/>
          <p:nvPr/>
        </p:nvCxnSpPr>
        <p:spPr>
          <a:xfrm flipH="1" flipV="1">
            <a:off x="7701431" y="8696522"/>
            <a:ext cx="6818778" cy="48292"/>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4" name="직선 화살표 연결선 33"/>
          <p:cNvCxnSpPr/>
          <p:nvPr/>
        </p:nvCxnSpPr>
        <p:spPr>
          <a:xfrm flipH="1">
            <a:off x="7701431" y="4554550"/>
            <a:ext cx="6497648" cy="1898539"/>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39" name="직선 화살표 연결선 38"/>
          <p:cNvCxnSpPr>
            <a:stCxn id="93" idx="2"/>
            <a:endCxn id="98" idx="0"/>
          </p:cNvCxnSpPr>
          <p:nvPr/>
        </p:nvCxnSpPr>
        <p:spPr>
          <a:xfrm flipH="1">
            <a:off x="11319785" y="6823656"/>
            <a:ext cx="53131" cy="2515347"/>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2" name="직선 화살표 연결선 41"/>
          <p:cNvCxnSpPr>
            <a:stCxn id="93" idx="3"/>
          </p:cNvCxnSpPr>
          <p:nvPr/>
        </p:nvCxnSpPr>
        <p:spPr>
          <a:xfrm>
            <a:off x="12817629" y="6625536"/>
            <a:ext cx="6009488" cy="452087"/>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45" name="직선 화살표 연결선 44"/>
          <p:cNvCxnSpPr/>
          <p:nvPr/>
        </p:nvCxnSpPr>
        <p:spPr>
          <a:xfrm>
            <a:off x="15602951" y="4477675"/>
            <a:ext cx="4479343" cy="2345981"/>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56" name="직선 화살표 연결선 55"/>
          <p:cNvCxnSpPr/>
          <p:nvPr/>
        </p:nvCxnSpPr>
        <p:spPr>
          <a:xfrm flipH="1">
            <a:off x="11831803" y="4554550"/>
            <a:ext cx="3048792" cy="4710659"/>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57" name="직선 화살표 연결선 56"/>
          <p:cNvCxnSpPr/>
          <p:nvPr/>
        </p:nvCxnSpPr>
        <p:spPr>
          <a:xfrm flipH="1">
            <a:off x="11831802" y="9066044"/>
            <a:ext cx="2688407" cy="612999"/>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cxnSp>
        <p:nvCxnSpPr>
          <p:cNvPr id="58" name="직선 화살표 연결선 57"/>
          <p:cNvCxnSpPr>
            <a:stCxn id="92" idx="3"/>
            <a:endCxn id="66" idx="2"/>
          </p:cNvCxnSpPr>
          <p:nvPr/>
        </p:nvCxnSpPr>
        <p:spPr>
          <a:xfrm flipV="1">
            <a:off x="17409634" y="7275743"/>
            <a:ext cx="2281899" cy="1771299"/>
          </a:xfrm>
          <a:prstGeom prst="straightConnector1">
            <a:avLst/>
          </a:prstGeom>
          <a:noFill/>
          <a:ln w="57150" cap="flat">
            <a:solidFill>
              <a:srgbClr val="818779"/>
            </a:solidFill>
            <a:prstDash val="dash"/>
            <a:miter lim="400000"/>
            <a:headEnd type="none"/>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7692466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49" name="TextBox 48">
            <a:extLst>
              <a:ext uri="{FF2B5EF4-FFF2-40B4-BE49-F238E27FC236}">
                <a16:creationId xmlns:a16="http://schemas.microsoft.com/office/drawing/2014/main" id="{4920E982-0D98-3D8B-A970-1FE3D64D00F3}"/>
              </a:ext>
            </a:extLst>
          </p:cNvPr>
          <p:cNvSpPr txBox="1"/>
          <p:nvPr/>
        </p:nvSpPr>
        <p:spPr>
          <a:xfrm>
            <a:off x="562356" y="3783501"/>
            <a:ext cx="10923729" cy="1542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7200" b="1" dirty="0">
                <a:latin typeface="Noto Sans KR Medium"/>
              </a:rPr>
              <a:t>G</a:t>
            </a:r>
            <a:r>
              <a:rPr lang="en-GB" sz="7200" dirty="0" smtClean="0">
                <a:solidFill>
                  <a:schemeClr val="tx1"/>
                </a:solidFill>
                <a:latin typeface="Noto Sans KR Medium"/>
              </a:rPr>
              <a:t>antt</a:t>
            </a:r>
            <a:r>
              <a:rPr lang="en-GB" sz="7200" b="1" dirty="0" smtClean="0">
                <a:latin typeface="Noto Sans KR Medium"/>
              </a:rPr>
              <a:t> </a:t>
            </a:r>
            <a:r>
              <a:rPr lang="en-GB" sz="7200" b="1" dirty="0">
                <a:latin typeface="Noto Sans KR Medium"/>
              </a:rPr>
              <a:t>C</a:t>
            </a:r>
            <a:r>
              <a:rPr lang="en-US" sz="7200" dirty="0" smtClean="0">
                <a:solidFill>
                  <a:schemeClr val="tx1"/>
                </a:solidFill>
                <a:latin typeface="Noto Sans KR Medium"/>
              </a:rPr>
              <a:t>hart</a:t>
            </a:r>
            <a:endParaRPr kumimoji="0" lang="en-GB" sz="7200" i="0" u="none" strike="noStrike" cap="none" spc="0" normalizeH="0" baseline="0" dirty="0">
              <a:ln>
                <a:noFill/>
              </a:ln>
              <a:solidFill>
                <a:schemeClr val="tx1"/>
              </a:solidFill>
              <a:effectLst/>
              <a:uFillTx/>
              <a:latin typeface="Noto Sans KR Medium"/>
              <a:sym typeface="Lato Regular"/>
            </a:endParaRPr>
          </a:p>
        </p:txBody>
      </p:sp>
      <p:pic>
        <p:nvPicPr>
          <p:cNvPr id="2" name="그림 1"/>
          <p:cNvPicPr>
            <a:picLocks noChangeAspect="1"/>
          </p:cNvPicPr>
          <p:nvPr/>
        </p:nvPicPr>
        <p:blipFill>
          <a:blip r:embed="rId2">
            <a:extLst>
              <a:ext uri="{BEBA8EAE-BF5A-486C-A8C5-ECC9F3942E4B}">
                <a14:imgProps xmlns:a14="http://schemas.microsoft.com/office/drawing/2010/main">
                  <a14:imgLayer r:embed="rId3">
                    <a14:imgEffect>
                      <a14:colorTemperature colorTemp="8015"/>
                    </a14:imgEffect>
                    <a14:imgEffect>
                      <a14:saturation sat="69000"/>
                    </a14:imgEffect>
                    <a14:imgEffect>
                      <a14:brightnessContrast bright="2000" contrast="-9000"/>
                    </a14:imgEffect>
                  </a14:imgLayer>
                </a14:imgProps>
              </a:ext>
            </a:extLst>
          </a:blip>
          <a:stretch>
            <a:fillRect/>
          </a:stretch>
        </p:blipFill>
        <p:spPr>
          <a:xfrm>
            <a:off x="562356" y="5078438"/>
            <a:ext cx="23259287" cy="5656618"/>
          </a:xfrm>
          <a:prstGeom prst="rect">
            <a:avLst/>
          </a:prstGeom>
        </p:spPr>
      </p:pic>
    </p:spTree>
    <p:extLst>
      <p:ext uri="{BB962C8B-B14F-4D97-AF65-F5344CB8AC3E}">
        <p14:creationId xmlns:p14="http://schemas.microsoft.com/office/powerpoint/2010/main" val="275657401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p:cNvSpPr/>
          <p:nvPr/>
        </p:nvSpPr>
        <p:spPr>
          <a:xfrm>
            <a:off x="0" y="0"/>
            <a:ext cx="24384000" cy="13716000"/>
          </a:xfrm>
          <a:prstGeom prst="rect">
            <a:avLst/>
          </a:prstGeom>
          <a:solidFill>
            <a:schemeClr val="tx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284" name="Line"/>
          <p:cNvSpPr/>
          <p:nvPr/>
        </p:nvSpPr>
        <p:spPr>
          <a:xfrm flipV="1">
            <a:off x="2286611" y="6425310"/>
            <a:ext cx="19810779" cy="1"/>
          </a:xfrm>
          <a:prstGeom prst="line">
            <a:avLst/>
          </a:prstGeom>
          <a:ln w="25400">
            <a:solidFill>
              <a:srgbClr val="F3F1E6"/>
            </a:solidFill>
            <a:miter lim="400000"/>
          </a:ln>
        </p:spPr>
        <p:txBody>
          <a:bodyPr lIns="50800" tIns="50800" rIns="50800" bIns="50800" anchor="ctr"/>
          <a:lstStyle/>
          <a:p>
            <a:endParaRPr/>
          </a:p>
        </p:txBody>
      </p:sp>
      <p:sp>
        <p:nvSpPr>
          <p:cNvPr id="285" name="Thank you"/>
          <p:cNvSpPr txBox="1">
            <a:spLocks noGrp="1"/>
          </p:cNvSpPr>
          <p:nvPr>
            <p:ph type="title"/>
          </p:nvPr>
        </p:nvSpPr>
        <p:spPr>
          <a:xfrm>
            <a:off x="2123809" y="2847710"/>
            <a:ext cx="18000000" cy="5040000"/>
          </a:xfrm>
          <a:prstGeom prst="rect">
            <a:avLst/>
          </a:prstGeom>
        </p:spPr>
        <p:txBody>
          <a:bodyPr>
            <a:normAutofit fontScale="90000"/>
          </a:bodyPr>
          <a:lstStyle>
            <a:lvl1pPr defTabSz="2413955">
              <a:defRPr sz="29700"/>
            </a:lvl1pPr>
          </a:lstStyle>
          <a:p>
            <a:r>
              <a:rPr dirty="0"/>
              <a:t>Thank you</a:t>
            </a:r>
          </a:p>
        </p:txBody>
      </p:sp>
      <p:sp>
        <p:nvSpPr>
          <p:cNvPr id="290" name="Contact"/>
          <p:cNvSpPr txBox="1"/>
          <p:nvPr/>
        </p:nvSpPr>
        <p:spPr>
          <a:xfrm>
            <a:off x="2286611" y="7778648"/>
            <a:ext cx="1702732" cy="528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a:lnSpc>
                <a:spcPct val="150000"/>
              </a:lnSpc>
              <a:defRPr sz="2200">
                <a:solidFill>
                  <a:srgbClr val="FFFFFF"/>
                </a:solidFill>
                <a:latin typeface="Lato Bold"/>
                <a:ea typeface="Lato Bold"/>
                <a:cs typeface="Lato Bold"/>
                <a:sym typeface="Lato Bold"/>
              </a:defRPr>
            </a:lvl1pPr>
          </a:lstStyle>
          <a:p>
            <a:r>
              <a:rPr lang="en-US" sz="2400" b="1" dirty="0" err="1">
                <a:latin typeface="Noto Sans KR Medium" panose="020B0600000000000000" pitchFamily="34" charset="-127"/>
                <a:ea typeface="Noto Sans KR Medium" panose="020B0600000000000000" pitchFamily="34" charset="-127"/>
              </a:rPr>
              <a:t>Github</a:t>
            </a:r>
            <a:endParaRPr sz="2400" b="1" dirty="0">
              <a:latin typeface="Noto Sans KR Medium" panose="020B0600000000000000" pitchFamily="34" charset="-127"/>
              <a:ea typeface="Noto Sans KR Medium" panose="020B0600000000000000" pitchFamily="34" charset="-127"/>
            </a:endParaRPr>
          </a:p>
        </p:txBody>
      </p:sp>
      <p:sp>
        <p:nvSpPr>
          <p:cNvPr id="18" name="simplep.net@gmail.com">
            <a:hlinkClick r:id="rId2"/>
          </p:cNvPr>
          <p:cNvSpPr txBox="1"/>
          <p:nvPr/>
        </p:nvSpPr>
        <p:spPr>
          <a:xfrm>
            <a:off x="4141743" y="7793407"/>
            <a:ext cx="3975723"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92500"/>
          </a:bodyPr>
          <a:lstStyle>
            <a:lvl1pPr>
              <a:lnSpc>
                <a:spcPct val="150000"/>
              </a:lnSpc>
              <a:defRPr sz="2200">
                <a:solidFill>
                  <a:srgbClr val="CBCEC8"/>
                </a:solidFill>
              </a:defRPr>
            </a:lvl1pPr>
          </a:lstStyle>
          <a:p>
            <a:r>
              <a:rPr lang="en-US" dirty="0">
                <a:solidFill>
                  <a:schemeClr val="accent6">
                    <a:lumMod val="40000"/>
                    <a:lumOff val="60000"/>
                  </a:schemeClr>
                </a:solidFill>
                <a:latin typeface="Noto Sans KR Thin" panose="020B0200000000000000" pitchFamily="34" charset="-127"/>
                <a:ea typeface="Noto Sans KR Thin" panose="020B0200000000000000" pitchFamily="34" charset="-127"/>
              </a:rPr>
              <a:t>https://</a:t>
            </a:r>
            <a:r>
              <a:rPr lang="en-US" sz="2400" dirty="0">
                <a:solidFill>
                  <a:schemeClr val="accent6">
                    <a:lumMod val="40000"/>
                    <a:lumOff val="60000"/>
                  </a:schemeClr>
                </a:solidFill>
                <a:latin typeface="Noto Sans KR Thin" panose="020B0200000000000000" pitchFamily="34" charset="-127"/>
                <a:ea typeface="Noto Sans KR Thin" panose="020B0200000000000000" pitchFamily="34" charset="-127"/>
              </a:rPr>
              <a:t>github.com/forwdevel</a:t>
            </a:r>
            <a:endParaRPr sz="2400" dirty="0">
              <a:solidFill>
                <a:schemeClr val="accent6">
                  <a:lumMod val="40000"/>
                  <a:lumOff val="60000"/>
                </a:schemeClr>
              </a:solidFill>
              <a:latin typeface="Noto Sans KR Thin" panose="020B0200000000000000" pitchFamily="34" charset="-127"/>
              <a:ea typeface="Noto Sans KR Thin" panose="020B0200000000000000" pitchFamily="34" charset="-127"/>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53" name="Business Model"/>
          <p:cNvSpPr txBox="1">
            <a:spLocks noGrp="1"/>
          </p:cNvSpPr>
          <p:nvPr>
            <p:ph type="title"/>
          </p:nvPr>
        </p:nvSpPr>
        <p:spPr>
          <a:xfrm>
            <a:off x="608713" y="873766"/>
            <a:ext cx="10650958" cy="1902088"/>
          </a:xfrm>
          <a:prstGeom prst="rect">
            <a:avLst/>
          </a:prstGeom>
        </p:spPr>
        <p:txBody>
          <a:bodyPr>
            <a:normAutofit/>
          </a:bodyPr>
          <a:lstStyle/>
          <a:p>
            <a:r>
              <a:rPr lang="en-US" sz="8000" b="1" dirty="0">
                <a:solidFill>
                  <a:schemeClr val="tx2">
                    <a:lumMod val="75000"/>
                  </a:schemeClr>
                </a:solidFill>
                <a:latin typeface="Noto Sans KR Light" panose="020B0300000000000000" pitchFamily="34" charset="-127"/>
                <a:ea typeface="Noto Sans KR Light" panose="020B0300000000000000" pitchFamily="34" charset="-127"/>
              </a:rPr>
              <a:t>U</a:t>
            </a:r>
            <a:r>
              <a:rPr lang="en-US" sz="8000" dirty="0">
                <a:latin typeface="Noto Sans KR Light" panose="020B0300000000000000" pitchFamily="34" charset="-127"/>
                <a:ea typeface="Noto Sans KR Light" panose="020B0300000000000000" pitchFamily="34" charset="-127"/>
              </a:rPr>
              <a:t>ser </a:t>
            </a:r>
            <a:r>
              <a:rPr lang="en-US" sz="8000" b="1" dirty="0">
                <a:solidFill>
                  <a:schemeClr val="tx2">
                    <a:lumMod val="75000"/>
                  </a:schemeClr>
                </a:solidFill>
                <a:latin typeface="Noto Sans KR Light" panose="020B0300000000000000" pitchFamily="34" charset="-127"/>
                <a:ea typeface="Noto Sans KR Light" panose="020B0300000000000000" pitchFamily="34" charset="-127"/>
              </a:rPr>
              <a:t>I</a:t>
            </a:r>
            <a:r>
              <a:rPr lang="en-US" sz="8000" dirty="0">
                <a:latin typeface="Noto Sans KR Light" panose="020B0300000000000000" pitchFamily="34" charset="-127"/>
                <a:ea typeface="Noto Sans KR Light" panose="020B0300000000000000" pitchFamily="34" charset="-127"/>
              </a:rPr>
              <a:t>nterface </a:t>
            </a:r>
            <a:r>
              <a:rPr lang="en-US" sz="8000" b="1" dirty="0">
                <a:solidFill>
                  <a:schemeClr val="tx2">
                    <a:lumMod val="75000"/>
                  </a:schemeClr>
                </a:solidFill>
                <a:latin typeface="Noto Sans KR Light" panose="020B0300000000000000" pitchFamily="34" charset="-127"/>
                <a:ea typeface="Noto Sans KR Light" panose="020B0300000000000000" pitchFamily="34" charset="-127"/>
              </a:rPr>
              <a:t>Design</a:t>
            </a:r>
            <a:endParaRPr sz="8000" b="1" dirty="0">
              <a:solidFill>
                <a:schemeClr val="tx2">
                  <a:lumMod val="75000"/>
                </a:schemeClr>
              </a:solidFill>
              <a:latin typeface="Noto Sans KR Light" panose="020B0300000000000000" pitchFamily="34" charset="-127"/>
              <a:ea typeface="Noto Sans KR Light" panose="020B0300000000000000" pitchFamily="34" charset="-127"/>
            </a:endParaRPr>
          </a:p>
        </p:txBody>
      </p:sp>
      <p:sp>
        <p:nvSpPr>
          <p:cNvPr id="74" name="A few words about slide"/>
          <p:cNvSpPr txBox="1"/>
          <p:nvPr/>
        </p:nvSpPr>
        <p:spPr>
          <a:xfrm>
            <a:off x="644466" y="9468852"/>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en-US" altLang="ko-KR" sz="4000" dirty="0">
                <a:latin typeface="Noto Sans KR Medium" panose="020B0600000000000000" pitchFamily="34" charset="-127"/>
                <a:ea typeface="Noto Sans KR Medium" panose="020B0600000000000000" pitchFamily="34" charset="-127"/>
              </a:rPr>
              <a:t>Main Page</a:t>
            </a:r>
            <a:endParaRPr sz="4000" dirty="0">
              <a:latin typeface="Noto Sans KR Medium" panose="020B0600000000000000" pitchFamily="34" charset="-127"/>
              <a:ea typeface="Noto Sans KR Medium" panose="020B0600000000000000" pitchFamily="34" charset="-127"/>
            </a:endParaRPr>
          </a:p>
        </p:txBody>
      </p:sp>
      <p:sp>
        <p:nvSpPr>
          <p:cNvPr id="75"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xfrm>
            <a:off x="677459" y="9926431"/>
            <a:ext cx="4899103" cy="630716"/>
          </a:xfrm>
          <a:prstGeom prst="rect">
            <a:avLst/>
          </a:prstGeom>
        </p:spPr>
        <p:txBody>
          <a:bodyPr>
            <a:noAutofit/>
          </a:bodyPr>
          <a:lstStyle/>
          <a:p>
            <a:r>
              <a:rPr lang="en-US" sz="2400" dirty="0">
                <a:latin typeface="Noto Sans KR Light" panose="020B0300000000000000" pitchFamily="34" charset="-127"/>
                <a:ea typeface="Noto Sans KR Light" panose="020B0300000000000000" pitchFamily="34" charset="-127"/>
              </a:rPr>
              <a:t>Login.java</a:t>
            </a:r>
            <a:endParaRPr sz="2400" dirty="0">
              <a:latin typeface="Noto Sans KR Light" panose="020B0300000000000000" pitchFamily="34" charset="-127"/>
              <a:ea typeface="Noto Sans KR Light" panose="020B0300000000000000" pitchFamily="34" charset="-127"/>
            </a:endParaRPr>
          </a:p>
        </p:txBody>
      </p:sp>
      <p:pic>
        <p:nvPicPr>
          <p:cNvPr id="3" name="그림 2"/>
          <p:cNvPicPr>
            <a:picLocks noChangeAspect="1"/>
          </p:cNvPicPr>
          <p:nvPr/>
        </p:nvPicPr>
        <p:blipFill>
          <a:blip r:embed="rId2"/>
          <a:stretch>
            <a:fillRect/>
          </a:stretch>
        </p:blipFill>
        <p:spPr>
          <a:xfrm>
            <a:off x="608713" y="3527579"/>
            <a:ext cx="9484547" cy="5822294"/>
          </a:xfrm>
          <a:prstGeom prst="rect">
            <a:avLst/>
          </a:prstGeom>
        </p:spPr>
      </p:pic>
      <p:sp>
        <p:nvSpPr>
          <p:cNvPr id="11" name="TextBox 10"/>
          <p:cNvSpPr txBox="1"/>
          <p:nvPr/>
        </p:nvSpPr>
        <p:spPr>
          <a:xfrm>
            <a:off x="713317" y="10926864"/>
            <a:ext cx="9379943" cy="10628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ko-KR" altLang="en-US" sz="2400" dirty="0">
                <a:latin typeface="Noto Sans KR Medium" panose="020B0600000000000000" pitchFamily="34" charset="-127"/>
                <a:ea typeface="Noto Sans KR Medium" panose="020B0600000000000000" pitchFamily="34" charset="-127"/>
              </a:rPr>
              <a:t>로그인시 직업별로 부여된 고유번호를 </a:t>
            </a:r>
            <a:r>
              <a:rPr lang="en-US" altLang="ko-KR" sz="2400" dirty="0">
                <a:latin typeface="Noto Sans KR Medium" panose="020B0600000000000000" pitchFamily="34" charset="-127"/>
                <a:ea typeface="Noto Sans KR Medium" panose="020B0600000000000000" pitchFamily="34" charset="-127"/>
              </a:rPr>
              <a:t>DB</a:t>
            </a:r>
            <a:r>
              <a:rPr lang="ko-KR" altLang="en-US" sz="2400" dirty="0">
                <a:latin typeface="Noto Sans KR Medium" panose="020B0600000000000000" pitchFamily="34" charset="-127"/>
                <a:ea typeface="Noto Sans KR Medium" panose="020B0600000000000000" pitchFamily="34" charset="-127"/>
              </a:rPr>
              <a:t>에서 조회해 직업에 맞는 페이지로 연동됨</a:t>
            </a:r>
            <a:r>
              <a:rPr lang="en-US" altLang="ko-KR" sz="2400" dirty="0">
                <a:latin typeface="Noto Sans KR Medium" panose="020B0600000000000000" pitchFamily="34" charset="-127"/>
                <a:ea typeface="Noto Sans KR Medium" panose="020B0600000000000000" pitchFamily="34" charset="-127"/>
              </a:rPr>
              <a:t>.</a:t>
            </a:r>
            <a:endParaRPr kumimoji="0" lang="ko-KR" altLang="en-US" sz="2400" b="0" i="0" u="none" strike="noStrike" cap="none" spc="0" normalizeH="0" baseline="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endParaRPr>
          </a:p>
        </p:txBody>
      </p:sp>
      <p:pic>
        <p:nvPicPr>
          <p:cNvPr id="12" name="그림 11"/>
          <p:cNvPicPr>
            <a:picLocks noChangeAspect="1"/>
          </p:cNvPicPr>
          <p:nvPr/>
        </p:nvPicPr>
        <p:blipFill>
          <a:blip r:embed="rId3"/>
          <a:stretch>
            <a:fillRect/>
          </a:stretch>
        </p:blipFill>
        <p:spPr>
          <a:xfrm>
            <a:off x="11755247" y="534933"/>
            <a:ext cx="6725950" cy="4128870"/>
          </a:xfrm>
          <a:prstGeom prst="rect">
            <a:avLst/>
          </a:prstGeom>
        </p:spPr>
      </p:pic>
      <p:pic>
        <p:nvPicPr>
          <p:cNvPr id="13" name="그림 12"/>
          <p:cNvPicPr>
            <a:picLocks noChangeAspect="1"/>
          </p:cNvPicPr>
          <p:nvPr/>
        </p:nvPicPr>
        <p:blipFill>
          <a:blip r:embed="rId4"/>
          <a:stretch>
            <a:fillRect/>
          </a:stretch>
        </p:blipFill>
        <p:spPr>
          <a:xfrm>
            <a:off x="11752988" y="4950674"/>
            <a:ext cx="6728209" cy="4130257"/>
          </a:xfrm>
          <a:prstGeom prst="rect">
            <a:avLst/>
          </a:prstGeom>
        </p:spPr>
      </p:pic>
      <p:pic>
        <p:nvPicPr>
          <p:cNvPr id="14" name="그림 13"/>
          <p:cNvPicPr>
            <a:picLocks noChangeAspect="1"/>
          </p:cNvPicPr>
          <p:nvPr/>
        </p:nvPicPr>
        <p:blipFill>
          <a:blip r:embed="rId5"/>
          <a:stretch>
            <a:fillRect/>
          </a:stretch>
        </p:blipFill>
        <p:spPr>
          <a:xfrm>
            <a:off x="11752988" y="9367802"/>
            <a:ext cx="6728209" cy="4130257"/>
          </a:xfrm>
          <a:prstGeom prst="rect">
            <a:avLst/>
          </a:prstGeom>
        </p:spPr>
      </p:pic>
      <p:sp>
        <p:nvSpPr>
          <p:cNvPr id="38" name="A few words about slide"/>
          <p:cNvSpPr txBox="1"/>
          <p:nvPr/>
        </p:nvSpPr>
        <p:spPr>
          <a:xfrm>
            <a:off x="18701117" y="1062809"/>
            <a:ext cx="5326668"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en-US" altLang="ko-KR" sz="4000" dirty="0">
                <a:latin typeface="Noto Sans KR Medium" panose="020B0600000000000000" pitchFamily="34" charset="-127"/>
                <a:ea typeface="Noto Sans KR Medium" panose="020B0600000000000000" pitchFamily="34" charset="-127"/>
              </a:rPr>
              <a:t>Student Main Page</a:t>
            </a:r>
            <a:endParaRPr sz="4000" dirty="0">
              <a:latin typeface="Noto Sans KR Medium" panose="020B0600000000000000" pitchFamily="34" charset="-127"/>
              <a:ea typeface="Noto Sans KR Medium" panose="020B0600000000000000" pitchFamily="34" charset="-127"/>
            </a:endParaRPr>
          </a:p>
        </p:txBody>
      </p:sp>
      <p:sp>
        <p:nvSpPr>
          <p:cNvPr id="39"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8735609" y="1538317"/>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2400" dirty="0">
                <a:latin typeface="Noto Sans KR Light" panose="020B0300000000000000" pitchFamily="34" charset="-127"/>
                <a:ea typeface="Noto Sans KR Light" panose="020B0300000000000000" pitchFamily="34" charset="-127"/>
              </a:rPr>
              <a:t>Student_Main.java</a:t>
            </a:r>
          </a:p>
        </p:txBody>
      </p:sp>
      <p:sp>
        <p:nvSpPr>
          <p:cNvPr id="40" name="A few words about slide"/>
          <p:cNvSpPr txBox="1"/>
          <p:nvPr/>
        </p:nvSpPr>
        <p:spPr>
          <a:xfrm>
            <a:off x="18701117" y="5415626"/>
            <a:ext cx="5326668"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en-US" altLang="ko-KR" sz="4000" dirty="0">
                <a:latin typeface="Noto Sans KR Medium" panose="020B0600000000000000" pitchFamily="34" charset="-127"/>
                <a:ea typeface="Noto Sans KR Medium" panose="020B0600000000000000" pitchFamily="34" charset="-127"/>
              </a:rPr>
              <a:t>Professor Main Page</a:t>
            </a:r>
            <a:endParaRPr sz="4000" dirty="0">
              <a:latin typeface="Noto Sans KR Medium" panose="020B0600000000000000" pitchFamily="34" charset="-127"/>
              <a:ea typeface="Noto Sans KR Medium" panose="020B0600000000000000" pitchFamily="34" charset="-127"/>
            </a:endParaRPr>
          </a:p>
        </p:txBody>
      </p:sp>
      <p:sp>
        <p:nvSpPr>
          <p:cNvPr id="41"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8735609" y="5891134"/>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2400" dirty="0">
                <a:latin typeface="Noto Sans KR Light" panose="020B0300000000000000" pitchFamily="34" charset="-127"/>
                <a:ea typeface="Noto Sans KR Light" panose="020B0300000000000000" pitchFamily="34" charset="-127"/>
              </a:rPr>
              <a:t>Professor_Main.java</a:t>
            </a:r>
          </a:p>
        </p:txBody>
      </p:sp>
      <p:sp>
        <p:nvSpPr>
          <p:cNvPr id="42" name="A few words about slide"/>
          <p:cNvSpPr txBox="1"/>
          <p:nvPr/>
        </p:nvSpPr>
        <p:spPr>
          <a:xfrm>
            <a:off x="18735609" y="9926431"/>
            <a:ext cx="5326668"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en-US" altLang="ko-KR" sz="4000" dirty="0">
                <a:latin typeface="Noto Sans KR Medium" panose="020B0600000000000000" pitchFamily="34" charset="-127"/>
                <a:ea typeface="Noto Sans KR Medium" panose="020B0600000000000000" pitchFamily="34" charset="-127"/>
              </a:rPr>
              <a:t>Staff Main Page</a:t>
            </a:r>
            <a:endParaRPr sz="4000" dirty="0">
              <a:latin typeface="Noto Sans KR Medium" panose="020B0600000000000000" pitchFamily="34" charset="-127"/>
              <a:ea typeface="Noto Sans KR Medium" panose="020B0600000000000000" pitchFamily="34" charset="-127"/>
            </a:endParaRPr>
          </a:p>
        </p:txBody>
      </p:sp>
      <p:sp>
        <p:nvSpPr>
          <p:cNvPr id="43"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8770101" y="10401939"/>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2400" dirty="0">
                <a:latin typeface="Noto Sans KR Light" panose="020B0300000000000000" pitchFamily="34" charset="-127"/>
                <a:ea typeface="Noto Sans KR Light" panose="020B0300000000000000" pitchFamily="34" charset="-127"/>
              </a:rPr>
              <a:t>Staff_Main.java</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74" name="A few words about slide"/>
          <p:cNvSpPr txBox="1"/>
          <p:nvPr/>
        </p:nvSpPr>
        <p:spPr>
          <a:xfrm>
            <a:off x="644466" y="9468852"/>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en-US" altLang="ko-KR" sz="4000" dirty="0">
                <a:latin typeface="Noto Sans KR Medium" panose="020B0600000000000000" pitchFamily="34" charset="-127"/>
                <a:ea typeface="Noto Sans KR Medium" panose="020B0600000000000000" pitchFamily="34" charset="-127"/>
              </a:rPr>
              <a:t>Student Main Page</a:t>
            </a:r>
            <a:endParaRPr sz="4000" dirty="0">
              <a:latin typeface="Noto Sans KR Medium" panose="020B0600000000000000" pitchFamily="34" charset="-127"/>
              <a:ea typeface="Noto Sans KR Medium" panose="020B0600000000000000" pitchFamily="34" charset="-127"/>
            </a:endParaRPr>
          </a:p>
        </p:txBody>
      </p:sp>
      <p:sp>
        <p:nvSpPr>
          <p:cNvPr id="75"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xfrm>
            <a:off x="677459" y="9926431"/>
            <a:ext cx="4899103" cy="630716"/>
          </a:xfrm>
          <a:prstGeom prst="rect">
            <a:avLst/>
          </a:prstGeom>
        </p:spPr>
        <p:txBody>
          <a:bodyPr>
            <a:noAutofit/>
          </a:bodyPr>
          <a:lstStyle/>
          <a:p>
            <a:r>
              <a:rPr lang="en-US" sz="2400" dirty="0">
                <a:latin typeface="Noto Sans KR Light" panose="020B0300000000000000" pitchFamily="34" charset="-127"/>
                <a:ea typeface="Noto Sans KR Light" panose="020B0300000000000000" pitchFamily="34" charset="-127"/>
              </a:rPr>
              <a:t>Student_Main.java</a:t>
            </a:r>
            <a:endParaRPr sz="2400" dirty="0">
              <a:latin typeface="Noto Sans KR Light" panose="020B0300000000000000" pitchFamily="34" charset="-127"/>
              <a:ea typeface="Noto Sans KR Light" panose="020B0300000000000000" pitchFamily="34" charset="-127"/>
            </a:endParaRPr>
          </a:p>
        </p:txBody>
      </p:sp>
      <p:sp>
        <p:nvSpPr>
          <p:cNvPr id="11" name="TextBox 10"/>
          <p:cNvSpPr txBox="1"/>
          <p:nvPr/>
        </p:nvSpPr>
        <p:spPr>
          <a:xfrm>
            <a:off x="713317" y="10926864"/>
            <a:ext cx="9379943" cy="10628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kumimoji="0" lang="ko-KR" altLang="en-US" sz="2400" b="0" i="0" u="none" strike="noStrike" cap="none" spc="0" normalizeH="0" baseline="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교직원이 설정한 일정에 따라 일정의 </a:t>
            </a:r>
            <a:r>
              <a:rPr kumimoji="0" lang="ko-KR" altLang="en-US" sz="2400" b="0" i="0" u="none" strike="noStrike" cap="none" spc="0" normalizeH="0" baseline="0" dirty="0" err="1">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라벨값이</a:t>
            </a:r>
            <a:r>
              <a:rPr kumimoji="0" lang="ko-KR" altLang="en-US" sz="2400" b="0" i="0" u="none" strike="noStrike" cap="none" spc="0" normalizeH="0" baseline="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 변화</a:t>
            </a:r>
            <a:r>
              <a:rPr lang="ko-KR" altLang="en-US" sz="2400" dirty="0">
                <a:latin typeface="Noto Sans KR Medium" panose="020B0600000000000000" pitchFamily="34" charset="-127"/>
                <a:ea typeface="Noto Sans KR Medium" panose="020B0600000000000000" pitchFamily="34" charset="-127"/>
              </a:rPr>
              <a:t>하고</a:t>
            </a:r>
            <a:r>
              <a:rPr lang="en-US" altLang="ko-KR" sz="2400" dirty="0">
                <a:latin typeface="Noto Sans KR Medium" panose="020B0600000000000000" pitchFamily="34" charset="-127"/>
                <a:ea typeface="Noto Sans KR Medium" panose="020B0600000000000000" pitchFamily="34" charset="-127"/>
              </a:rPr>
              <a:t>,</a:t>
            </a:r>
          </a:p>
          <a:p>
            <a:pPr marL="0" marR="0" indent="0" algn="l" defTabSz="2438338" rtl="0" fontAlgn="auto" latinLnBrk="0" hangingPunct="0">
              <a:lnSpc>
                <a:spcPct val="130000"/>
              </a:lnSpc>
              <a:spcBef>
                <a:spcPts val="0"/>
              </a:spcBef>
              <a:spcAft>
                <a:spcPts val="0"/>
              </a:spcAft>
              <a:buClrTx/>
              <a:buSzTx/>
              <a:buFontTx/>
              <a:buNone/>
              <a:tabLst/>
            </a:pPr>
            <a:r>
              <a:rPr kumimoji="0" lang="ko-KR" altLang="en-US" sz="2400" b="0" i="0" u="none" strike="noStrike" cap="none" spc="0" normalizeH="0" baseline="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수강신청 및 </a:t>
            </a:r>
            <a:r>
              <a:rPr kumimoji="0" lang="ko-KR" altLang="en-US" sz="2400" b="0" i="0" u="none" strike="noStrike" cap="none" spc="0" normalizeH="0" baseline="0" dirty="0" err="1">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성적조회</a:t>
            </a:r>
            <a:r>
              <a:rPr kumimoji="0" lang="ko-KR" altLang="en-US" sz="2400" b="0" i="0" u="none" strike="noStrike" cap="none" spc="0" normalizeH="0" baseline="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 창을</a:t>
            </a:r>
            <a:r>
              <a:rPr kumimoji="0" lang="ko-KR" altLang="en-US" sz="2400" b="0" i="0" u="none" strike="noStrike" cap="none" spc="0" normalizeH="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 제어할 수 있는 시스템 기능 보유</a:t>
            </a:r>
            <a:endParaRPr kumimoji="0" lang="en-US" altLang="ko-KR" sz="2400" b="0" i="0" u="none" strike="noStrike" cap="none" spc="0" normalizeH="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endParaRPr>
          </a:p>
        </p:txBody>
      </p:sp>
      <p:pic>
        <p:nvPicPr>
          <p:cNvPr id="4" name="그림 3"/>
          <p:cNvPicPr>
            <a:picLocks noChangeAspect="1"/>
          </p:cNvPicPr>
          <p:nvPr/>
        </p:nvPicPr>
        <p:blipFill>
          <a:blip r:embed="rId2"/>
          <a:stretch>
            <a:fillRect/>
          </a:stretch>
        </p:blipFill>
        <p:spPr>
          <a:xfrm>
            <a:off x="644466" y="3820527"/>
            <a:ext cx="9201150" cy="5648325"/>
          </a:xfrm>
          <a:prstGeom prst="rect">
            <a:avLst/>
          </a:prstGeom>
        </p:spPr>
      </p:pic>
      <p:pic>
        <p:nvPicPr>
          <p:cNvPr id="5" name="그림 4"/>
          <p:cNvPicPr>
            <a:picLocks noChangeAspect="1"/>
          </p:cNvPicPr>
          <p:nvPr/>
        </p:nvPicPr>
        <p:blipFill>
          <a:blip r:embed="rId3"/>
          <a:stretch>
            <a:fillRect/>
          </a:stretch>
        </p:blipFill>
        <p:spPr>
          <a:xfrm>
            <a:off x="677459" y="1435393"/>
            <a:ext cx="4152900" cy="2200275"/>
          </a:xfrm>
          <a:prstGeom prst="rect">
            <a:avLst/>
          </a:prstGeom>
        </p:spPr>
      </p:pic>
      <p:pic>
        <p:nvPicPr>
          <p:cNvPr id="6" name="그림 5"/>
          <p:cNvPicPr>
            <a:picLocks noChangeAspect="1"/>
          </p:cNvPicPr>
          <p:nvPr/>
        </p:nvPicPr>
        <p:blipFill>
          <a:blip r:embed="rId4"/>
          <a:stretch>
            <a:fillRect/>
          </a:stretch>
        </p:blipFill>
        <p:spPr>
          <a:xfrm>
            <a:off x="5070779" y="1435392"/>
            <a:ext cx="4152900" cy="2200275"/>
          </a:xfrm>
          <a:prstGeom prst="rect">
            <a:avLst/>
          </a:prstGeom>
        </p:spPr>
      </p:pic>
      <p:pic>
        <p:nvPicPr>
          <p:cNvPr id="8" name="그림 7"/>
          <p:cNvPicPr>
            <a:picLocks noChangeAspect="1"/>
          </p:cNvPicPr>
          <p:nvPr/>
        </p:nvPicPr>
        <p:blipFill>
          <a:blip r:embed="rId5"/>
          <a:stretch>
            <a:fillRect/>
          </a:stretch>
        </p:blipFill>
        <p:spPr>
          <a:xfrm>
            <a:off x="10280210" y="4978544"/>
            <a:ext cx="2238375" cy="1514475"/>
          </a:xfrm>
          <a:prstGeom prst="rect">
            <a:avLst/>
          </a:prstGeom>
        </p:spPr>
      </p:pic>
      <p:sp>
        <p:nvSpPr>
          <p:cNvPr id="10" name="모서리가 둥근 직사각형 9"/>
          <p:cNvSpPr/>
          <p:nvPr/>
        </p:nvSpPr>
        <p:spPr>
          <a:xfrm>
            <a:off x="6467302" y="4222865"/>
            <a:ext cx="2360814" cy="1512917"/>
          </a:xfrm>
          <a:prstGeom prst="roundRect">
            <a:avLst/>
          </a:prstGeom>
          <a:noFill/>
          <a:ln w="762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24" name="모서리가 둥근 직사각형 23"/>
          <p:cNvSpPr/>
          <p:nvPr/>
        </p:nvSpPr>
        <p:spPr>
          <a:xfrm>
            <a:off x="10218990" y="4978544"/>
            <a:ext cx="2360814" cy="1512917"/>
          </a:xfrm>
          <a:prstGeom prst="roundRect">
            <a:avLst/>
          </a:prstGeom>
          <a:noFill/>
          <a:ln w="76200" cap="flat">
            <a:solidFill>
              <a:schemeClr val="accent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cxnSp>
        <p:nvCxnSpPr>
          <p:cNvPr id="16" name="꺾인 연결선 15"/>
          <p:cNvCxnSpPr>
            <a:endCxn id="24" idx="2"/>
          </p:cNvCxnSpPr>
          <p:nvPr/>
        </p:nvCxnSpPr>
        <p:spPr>
          <a:xfrm rot="5400000" flipH="1" flipV="1">
            <a:off x="7412263" y="7318175"/>
            <a:ext cx="4813848" cy="3160420"/>
          </a:xfrm>
          <a:prstGeom prst="bentConnector3">
            <a:avLst>
              <a:gd name="adj1" fmla="val 958"/>
            </a:avLst>
          </a:prstGeom>
          <a:noFill/>
          <a:ln w="762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5" name="그림 24"/>
          <p:cNvPicPr>
            <a:picLocks noChangeAspect="1"/>
          </p:cNvPicPr>
          <p:nvPr/>
        </p:nvPicPr>
        <p:blipFill>
          <a:blip r:embed="rId6"/>
          <a:stretch>
            <a:fillRect/>
          </a:stretch>
        </p:blipFill>
        <p:spPr>
          <a:xfrm>
            <a:off x="14507614" y="399877"/>
            <a:ext cx="8601768" cy="5360522"/>
          </a:xfrm>
          <a:prstGeom prst="rect">
            <a:avLst/>
          </a:prstGeom>
        </p:spPr>
      </p:pic>
      <p:pic>
        <p:nvPicPr>
          <p:cNvPr id="27" name="그림 26"/>
          <p:cNvPicPr>
            <a:picLocks noChangeAspect="1"/>
          </p:cNvPicPr>
          <p:nvPr/>
        </p:nvPicPr>
        <p:blipFill>
          <a:blip r:embed="rId7"/>
          <a:stretch>
            <a:fillRect/>
          </a:stretch>
        </p:blipFill>
        <p:spPr>
          <a:xfrm>
            <a:off x="14507614" y="7025689"/>
            <a:ext cx="8601768" cy="5280381"/>
          </a:xfrm>
          <a:prstGeom prst="rect">
            <a:avLst/>
          </a:prstGeom>
        </p:spPr>
      </p:pic>
      <p:sp>
        <p:nvSpPr>
          <p:cNvPr id="37" name="A few words about slide"/>
          <p:cNvSpPr txBox="1"/>
          <p:nvPr/>
        </p:nvSpPr>
        <p:spPr>
          <a:xfrm>
            <a:off x="14507614" y="5729460"/>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4000" dirty="0">
                <a:latin typeface="Noto Sans KR Medium" panose="020B0600000000000000" pitchFamily="34" charset="-127"/>
                <a:ea typeface="Noto Sans KR Medium" panose="020B0600000000000000" pitchFamily="34" charset="-127"/>
              </a:rPr>
              <a:t>수강신청</a:t>
            </a:r>
            <a:endParaRPr sz="4000" dirty="0">
              <a:latin typeface="Noto Sans KR Medium" panose="020B0600000000000000" pitchFamily="34" charset="-127"/>
              <a:ea typeface="Noto Sans KR Medium" panose="020B0600000000000000" pitchFamily="34" charset="-127"/>
            </a:endParaRPr>
          </a:p>
        </p:txBody>
      </p:sp>
      <p:sp>
        <p:nvSpPr>
          <p:cNvPr id="44"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4540607" y="6187039"/>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2400" dirty="0">
                <a:latin typeface="Noto Sans KR Light" panose="020B0300000000000000" pitchFamily="34" charset="-127"/>
                <a:ea typeface="Noto Sans KR Light" panose="020B0300000000000000" pitchFamily="34" charset="-127"/>
              </a:rPr>
              <a:t>Student_Enroll_Register.java</a:t>
            </a:r>
          </a:p>
        </p:txBody>
      </p:sp>
      <p:sp>
        <p:nvSpPr>
          <p:cNvPr id="45" name="A few words about slide"/>
          <p:cNvSpPr txBox="1"/>
          <p:nvPr/>
        </p:nvSpPr>
        <p:spPr>
          <a:xfrm>
            <a:off x="14540607" y="12252930"/>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4000" dirty="0" err="1">
                <a:latin typeface="Noto Sans KR Medium" panose="020B0600000000000000" pitchFamily="34" charset="-127"/>
                <a:ea typeface="Noto Sans KR Medium" panose="020B0600000000000000" pitchFamily="34" charset="-127"/>
              </a:rPr>
              <a:t>성적조회</a:t>
            </a:r>
            <a:endParaRPr sz="4000" dirty="0">
              <a:latin typeface="Noto Sans KR Medium" panose="020B0600000000000000" pitchFamily="34" charset="-127"/>
              <a:ea typeface="Noto Sans KR Medium" panose="020B0600000000000000" pitchFamily="34" charset="-127"/>
            </a:endParaRPr>
          </a:p>
        </p:txBody>
      </p:sp>
      <p:sp>
        <p:nvSpPr>
          <p:cNvPr id="46"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4573600" y="12710509"/>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2400" dirty="0">
                <a:latin typeface="Noto Sans KR Light" panose="020B0300000000000000" pitchFamily="34" charset="-127"/>
                <a:ea typeface="Noto Sans KR Light" panose="020B0300000000000000" pitchFamily="34" charset="-127"/>
              </a:rPr>
              <a:t>Student_Grade.java</a:t>
            </a:r>
          </a:p>
        </p:txBody>
      </p:sp>
    </p:spTree>
    <p:extLst>
      <p:ext uri="{BB962C8B-B14F-4D97-AF65-F5344CB8AC3E}">
        <p14:creationId xmlns:p14="http://schemas.microsoft.com/office/powerpoint/2010/main" val="114215104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74" name="A few words about slide"/>
          <p:cNvSpPr txBox="1"/>
          <p:nvPr/>
        </p:nvSpPr>
        <p:spPr>
          <a:xfrm>
            <a:off x="212203" y="9269347"/>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a:bodyPr>
          <a:lstStyle>
            <a:lvl1pPr defTabSz="825500">
              <a:lnSpc>
                <a:spcPct val="100000"/>
              </a:lnSpc>
              <a:defRPr sz="3000">
                <a:solidFill>
                  <a:srgbClr val="232323"/>
                </a:solidFill>
                <a:latin typeface="Lato Bold"/>
                <a:ea typeface="Lato Bold"/>
                <a:cs typeface="Lato Bold"/>
                <a:sym typeface="Lato Bold"/>
              </a:defRPr>
            </a:lvl1pPr>
          </a:lstStyle>
          <a:p>
            <a:r>
              <a:rPr lang="en-US" altLang="ko-KR" sz="4000" dirty="0">
                <a:latin typeface="Noto Sans KR Medium" panose="020B0600000000000000" pitchFamily="34" charset="-127"/>
                <a:ea typeface="Noto Sans KR Medium" panose="020B0600000000000000" pitchFamily="34" charset="-127"/>
              </a:rPr>
              <a:t>Professor Main Page</a:t>
            </a:r>
            <a:endParaRPr sz="4000" dirty="0">
              <a:latin typeface="Noto Sans KR Medium" panose="020B0600000000000000" pitchFamily="34" charset="-127"/>
              <a:ea typeface="Noto Sans KR Medium" panose="020B0600000000000000" pitchFamily="34" charset="-127"/>
            </a:endParaRPr>
          </a:p>
        </p:txBody>
      </p:sp>
      <p:sp>
        <p:nvSpPr>
          <p:cNvPr id="75"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xfrm>
            <a:off x="245196" y="9726926"/>
            <a:ext cx="4899103" cy="630716"/>
          </a:xfrm>
          <a:prstGeom prst="rect">
            <a:avLst/>
          </a:prstGeom>
        </p:spPr>
        <p:txBody>
          <a:bodyPr>
            <a:noAutofit/>
          </a:bodyPr>
          <a:lstStyle/>
          <a:p>
            <a:r>
              <a:rPr lang="en-US" sz="2400" dirty="0">
                <a:latin typeface="Noto Sans KR Light" panose="020B0300000000000000" pitchFamily="34" charset="-127"/>
                <a:ea typeface="Noto Sans KR Light" panose="020B0300000000000000" pitchFamily="34" charset="-127"/>
              </a:rPr>
              <a:t>Professor_Main.java</a:t>
            </a:r>
            <a:endParaRPr sz="2400" dirty="0">
              <a:latin typeface="Noto Sans KR Light" panose="020B0300000000000000" pitchFamily="34" charset="-127"/>
              <a:ea typeface="Noto Sans KR Light" panose="020B0300000000000000" pitchFamily="34" charset="-127"/>
            </a:endParaRPr>
          </a:p>
        </p:txBody>
      </p:sp>
      <p:sp>
        <p:nvSpPr>
          <p:cNvPr id="11" name="TextBox 10"/>
          <p:cNvSpPr txBox="1"/>
          <p:nvPr/>
        </p:nvSpPr>
        <p:spPr>
          <a:xfrm>
            <a:off x="281054" y="10815221"/>
            <a:ext cx="9379943" cy="10628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ko-KR" altLang="en-US" sz="2400" dirty="0">
                <a:latin typeface="Noto Sans KR Medium" panose="020B0600000000000000" pitchFamily="34" charset="-127"/>
                <a:ea typeface="Noto Sans KR Medium" panose="020B0600000000000000" pitchFamily="34" charset="-127"/>
              </a:rPr>
              <a:t>학생의 일정을 파악할 수 있고</a:t>
            </a:r>
            <a:r>
              <a:rPr lang="en-US" altLang="ko-KR" sz="2400" dirty="0">
                <a:latin typeface="Noto Sans KR Medium" panose="020B0600000000000000" pitchFamily="34" charset="-127"/>
                <a:ea typeface="Noto Sans KR Medium" panose="020B0600000000000000" pitchFamily="34" charset="-127"/>
              </a:rPr>
              <a:t>,</a:t>
            </a:r>
          </a:p>
          <a:p>
            <a:pPr marL="0" marR="0" indent="0" algn="l" defTabSz="2438338" rtl="0" fontAlgn="auto" latinLnBrk="0" hangingPunct="0">
              <a:lnSpc>
                <a:spcPct val="130000"/>
              </a:lnSpc>
              <a:spcBef>
                <a:spcPts val="0"/>
              </a:spcBef>
              <a:spcAft>
                <a:spcPts val="0"/>
              </a:spcAft>
              <a:buClrTx/>
              <a:buSzTx/>
              <a:buFontTx/>
              <a:buNone/>
              <a:tabLst/>
            </a:pPr>
            <a:r>
              <a:rPr kumimoji="0" lang="ko-KR" altLang="en-US" sz="2400" b="0" i="0" u="none" strike="noStrike" cap="none" spc="0" normalizeH="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강의 등록 및 성적 입력 기능을 보유</a:t>
            </a:r>
            <a:endParaRPr kumimoji="0" lang="en-US" altLang="ko-KR" sz="2400" b="0" i="0" u="none" strike="noStrike" cap="none" spc="0" normalizeH="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endParaRPr>
          </a:p>
        </p:txBody>
      </p:sp>
      <p:pic>
        <p:nvPicPr>
          <p:cNvPr id="3" name="그림 2"/>
          <p:cNvPicPr>
            <a:picLocks noChangeAspect="1"/>
          </p:cNvPicPr>
          <p:nvPr/>
        </p:nvPicPr>
        <p:blipFill>
          <a:blip r:embed="rId2"/>
          <a:stretch>
            <a:fillRect/>
          </a:stretch>
        </p:blipFill>
        <p:spPr>
          <a:xfrm>
            <a:off x="11814292" y="376237"/>
            <a:ext cx="8269258" cy="5076263"/>
          </a:xfrm>
          <a:prstGeom prst="rect">
            <a:avLst/>
          </a:prstGeom>
        </p:spPr>
      </p:pic>
      <p:pic>
        <p:nvPicPr>
          <p:cNvPr id="7" name="그림 6"/>
          <p:cNvPicPr>
            <a:picLocks noChangeAspect="1"/>
          </p:cNvPicPr>
          <p:nvPr/>
        </p:nvPicPr>
        <p:blipFill>
          <a:blip r:embed="rId3"/>
          <a:stretch>
            <a:fillRect/>
          </a:stretch>
        </p:blipFill>
        <p:spPr>
          <a:xfrm>
            <a:off x="11814292" y="7493216"/>
            <a:ext cx="8269258" cy="5076263"/>
          </a:xfrm>
          <a:prstGeom prst="rect">
            <a:avLst/>
          </a:prstGeom>
        </p:spPr>
      </p:pic>
      <p:sp>
        <p:nvSpPr>
          <p:cNvPr id="21" name="TextBox 20"/>
          <p:cNvSpPr txBox="1"/>
          <p:nvPr/>
        </p:nvSpPr>
        <p:spPr>
          <a:xfrm>
            <a:off x="11814292" y="12685857"/>
            <a:ext cx="7787119" cy="5827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US" altLang="ko-KR" sz="2400" dirty="0">
                <a:latin typeface="Noto Sans KR Medium" panose="020B0600000000000000" pitchFamily="34" charset="-127"/>
                <a:ea typeface="Noto Sans KR Medium" panose="020B0600000000000000" pitchFamily="34" charset="-127"/>
              </a:rPr>
              <a:t>‘</a:t>
            </a:r>
            <a:r>
              <a:rPr lang="ko-KR" altLang="en-US" sz="2400" dirty="0" err="1">
                <a:latin typeface="Noto Sans KR Medium" panose="020B0600000000000000" pitchFamily="34" charset="-127"/>
                <a:ea typeface="Noto Sans KR Medium" panose="020B0600000000000000" pitchFamily="34" charset="-127"/>
              </a:rPr>
              <a:t>성적입력</a:t>
            </a:r>
            <a:r>
              <a:rPr lang="en-US" altLang="ko-KR" sz="2400" dirty="0">
                <a:latin typeface="Noto Sans KR Medium" panose="020B0600000000000000" pitchFamily="34" charset="-127"/>
                <a:ea typeface="Noto Sans KR Medium" panose="020B0600000000000000" pitchFamily="34" charset="-127"/>
              </a:rPr>
              <a:t>’</a:t>
            </a:r>
            <a:r>
              <a:rPr lang="ko-KR" altLang="en-US" sz="2400" dirty="0">
                <a:latin typeface="Noto Sans KR Medium" panose="020B0600000000000000" pitchFamily="34" charset="-127"/>
                <a:ea typeface="Noto Sans KR Medium" panose="020B0600000000000000" pitchFamily="34" charset="-127"/>
              </a:rPr>
              <a:t> 열에 성적 입력 시</a:t>
            </a:r>
            <a:r>
              <a:rPr lang="en-US" altLang="ko-KR" sz="2400" dirty="0">
                <a:latin typeface="Noto Sans KR Medium" panose="020B0600000000000000" pitchFamily="34" charset="-127"/>
                <a:ea typeface="Noto Sans KR Medium" panose="020B0600000000000000" pitchFamily="34" charset="-127"/>
              </a:rPr>
              <a:t>, DB</a:t>
            </a:r>
            <a:r>
              <a:rPr lang="ko-KR" altLang="en-US" sz="2400" dirty="0">
                <a:latin typeface="Noto Sans KR Medium" panose="020B0600000000000000" pitchFamily="34" charset="-127"/>
                <a:ea typeface="Noto Sans KR Medium" panose="020B0600000000000000" pitchFamily="34" charset="-127"/>
              </a:rPr>
              <a:t>에 즉시 반영</a:t>
            </a:r>
            <a:r>
              <a:rPr lang="en-US" altLang="ko-KR" sz="2400" dirty="0">
                <a:latin typeface="Noto Sans KR Medium" panose="020B0600000000000000" pitchFamily="34" charset="-127"/>
                <a:ea typeface="Noto Sans KR Medium" panose="020B0600000000000000" pitchFamily="34" charset="-127"/>
              </a:rPr>
              <a:t> </a:t>
            </a:r>
            <a:endParaRPr kumimoji="0" lang="en-US" altLang="ko-KR" sz="2400" b="0" i="0" u="none" strike="noStrike" cap="none" spc="0" normalizeH="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endParaRPr>
          </a:p>
        </p:txBody>
      </p:sp>
      <p:sp>
        <p:nvSpPr>
          <p:cNvPr id="22" name="TextBox 21"/>
          <p:cNvSpPr txBox="1"/>
          <p:nvPr/>
        </p:nvSpPr>
        <p:spPr>
          <a:xfrm>
            <a:off x="11814292" y="5598772"/>
            <a:ext cx="8711738" cy="5827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30000"/>
              </a:lnSpc>
              <a:spcBef>
                <a:spcPts val="0"/>
              </a:spcBef>
              <a:spcAft>
                <a:spcPts val="0"/>
              </a:spcAft>
              <a:buClrTx/>
              <a:buSzTx/>
              <a:buFontTx/>
              <a:buNone/>
              <a:tabLst/>
            </a:pPr>
            <a:r>
              <a:rPr lang="ko-KR" altLang="en-US" sz="2400" dirty="0">
                <a:latin typeface="Noto Sans KR Medium" panose="020B0600000000000000" pitchFamily="34" charset="-127"/>
                <a:ea typeface="Noto Sans KR Medium" panose="020B0600000000000000" pitchFamily="34" charset="-127"/>
              </a:rPr>
              <a:t>인원제한을 공란일 경우</a:t>
            </a:r>
            <a:r>
              <a:rPr lang="en-US" altLang="ko-KR" sz="2400" dirty="0">
                <a:latin typeface="Noto Sans KR Medium" panose="020B0600000000000000" pitchFamily="34" charset="-127"/>
                <a:ea typeface="Noto Sans KR Medium" panose="020B0600000000000000" pitchFamily="34" charset="-127"/>
              </a:rPr>
              <a:t>, </a:t>
            </a:r>
            <a:r>
              <a:rPr lang="ko-KR" altLang="en-US" sz="2400" dirty="0">
                <a:latin typeface="Noto Sans KR Medium" panose="020B0600000000000000" pitchFamily="34" charset="-127"/>
                <a:ea typeface="Noto Sans KR Medium" panose="020B0600000000000000" pitchFamily="34" charset="-127"/>
              </a:rPr>
              <a:t>인원제한 없이 수강신청이 가능하도록 설계</a:t>
            </a:r>
            <a:endParaRPr kumimoji="0" lang="en-US" altLang="ko-KR" sz="2400" b="0" i="0" u="none" strike="noStrike" cap="none" spc="0" normalizeH="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endParaRPr>
          </a:p>
        </p:txBody>
      </p:sp>
      <p:sp>
        <p:nvSpPr>
          <p:cNvPr id="23" name="A few words about slide"/>
          <p:cNvSpPr txBox="1"/>
          <p:nvPr/>
        </p:nvSpPr>
        <p:spPr>
          <a:xfrm>
            <a:off x="20316307" y="1965714"/>
            <a:ext cx="3790603" cy="4870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Autofit/>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2800" dirty="0" err="1">
                <a:latin typeface="Noto Sans KR Medium" panose="020B0600000000000000" pitchFamily="34" charset="-127"/>
                <a:ea typeface="Noto Sans KR Medium" panose="020B0600000000000000" pitchFamily="34" charset="-127"/>
              </a:rPr>
              <a:t>과목등록</a:t>
            </a:r>
            <a:endParaRPr sz="2800" dirty="0">
              <a:latin typeface="Noto Sans KR Medium" panose="020B0600000000000000" pitchFamily="34" charset="-127"/>
              <a:ea typeface="Noto Sans KR Medium" panose="020B0600000000000000" pitchFamily="34" charset="-127"/>
            </a:endParaRPr>
          </a:p>
        </p:txBody>
      </p:sp>
      <p:sp>
        <p:nvSpPr>
          <p:cNvPr id="26"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20318703" y="2283652"/>
            <a:ext cx="3788207"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2000" dirty="0">
                <a:latin typeface="Noto Sans KR Light" panose="020B0300000000000000" pitchFamily="34" charset="-127"/>
                <a:ea typeface="Noto Sans KR Light" panose="020B0300000000000000" pitchFamily="34" charset="-127"/>
              </a:rPr>
              <a:t>Professor_Enter_Lecture.java</a:t>
            </a:r>
          </a:p>
        </p:txBody>
      </p:sp>
      <p:sp>
        <p:nvSpPr>
          <p:cNvPr id="28" name="A few words about slide"/>
          <p:cNvSpPr txBox="1"/>
          <p:nvPr/>
        </p:nvSpPr>
        <p:spPr>
          <a:xfrm>
            <a:off x="20316307" y="8865900"/>
            <a:ext cx="3790603" cy="4870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Autofit/>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2800" dirty="0" err="1">
                <a:latin typeface="Noto Sans KR Medium" panose="020B0600000000000000" pitchFamily="34" charset="-127"/>
                <a:ea typeface="Noto Sans KR Medium" panose="020B0600000000000000" pitchFamily="34" charset="-127"/>
              </a:rPr>
              <a:t>성적입력</a:t>
            </a:r>
            <a:endParaRPr sz="2800" dirty="0">
              <a:latin typeface="Noto Sans KR Medium" panose="020B0600000000000000" pitchFamily="34" charset="-127"/>
              <a:ea typeface="Noto Sans KR Medium" panose="020B0600000000000000" pitchFamily="34" charset="-127"/>
            </a:endParaRPr>
          </a:p>
        </p:txBody>
      </p:sp>
      <p:sp>
        <p:nvSpPr>
          <p:cNvPr id="29"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20318703" y="9183838"/>
            <a:ext cx="3788207"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2000" dirty="0">
                <a:latin typeface="Noto Sans KR Light" panose="020B0300000000000000" pitchFamily="34" charset="-127"/>
                <a:ea typeface="Noto Sans KR Light" panose="020B0300000000000000" pitchFamily="34" charset="-127"/>
              </a:rPr>
              <a:t>Professor_Enter_Grade.java</a:t>
            </a:r>
          </a:p>
        </p:txBody>
      </p:sp>
      <p:pic>
        <p:nvPicPr>
          <p:cNvPr id="4" name="그림 3"/>
          <p:cNvPicPr>
            <a:picLocks noChangeAspect="1"/>
          </p:cNvPicPr>
          <p:nvPr/>
        </p:nvPicPr>
        <p:blipFill>
          <a:blip r:embed="rId4"/>
          <a:stretch>
            <a:fillRect/>
          </a:stretch>
        </p:blipFill>
        <p:spPr>
          <a:xfrm>
            <a:off x="212203" y="3621022"/>
            <a:ext cx="9201150" cy="5648325"/>
          </a:xfrm>
          <a:prstGeom prst="rect">
            <a:avLst/>
          </a:prstGeom>
        </p:spPr>
      </p:pic>
    </p:spTree>
    <p:extLst>
      <p:ext uri="{BB962C8B-B14F-4D97-AF65-F5344CB8AC3E}">
        <p14:creationId xmlns:p14="http://schemas.microsoft.com/office/powerpoint/2010/main" val="156980969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74" name="A few words about slide"/>
          <p:cNvSpPr txBox="1"/>
          <p:nvPr/>
        </p:nvSpPr>
        <p:spPr>
          <a:xfrm>
            <a:off x="434068" y="9056090"/>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en-US" altLang="ko-KR" sz="4000" dirty="0">
                <a:latin typeface="Noto Sans KR Medium" panose="020B0600000000000000" pitchFamily="34" charset="-127"/>
                <a:ea typeface="Noto Sans KR Medium" panose="020B0600000000000000" pitchFamily="34" charset="-127"/>
              </a:rPr>
              <a:t>Staff Main Page</a:t>
            </a:r>
            <a:endParaRPr sz="4000" dirty="0">
              <a:latin typeface="Noto Sans KR Medium" panose="020B0600000000000000" pitchFamily="34" charset="-127"/>
              <a:ea typeface="Noto Sans KR Medium" panose="020B0600000000000000" pitchFamily="34" charset="-127"/>
            </a:endParaRPr>
          </a:p>
        </p:txBody>
      </p:sp>
      <p:sp>
        <p:nvSpPr>
          <p:cNvPr id="75"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xfrm>
            <a:off x="467061" y="9513669"/>
            <a:ext cx="4899103" cy="630716"/>
          </a:xfrm>
          <a:prstGeom prst="rect">
            <a:avLst/>
          </a:prstGeom>
        </p:spPr>
        <p:txBody>
          <a:bodyPr>
            <a:noAutofit/>
          </a:bodyPr>
          <a:lstStyle/>
          <a:p>
            <a:r>
              <a:rPr lang="en-US" sz="2400" dirty="0">
                <a:latin typeface="Noto Sans KR Light" panose="020B0300000000000000" pitchFamily="34" charset="-127"/>
                <a:ea typeface="Noto Sans KR Light" panose="020B0300000000000000" pitchFamily="34" charset="-127"/>
              </a:rPr>
              <a:t>Staff_Main.java</a:t>
            </a:r>
            <a:endParaRPr sz="2400" dirty="0">
              <a:latin typeface="Noto Sans KR Light" panose="020B0300000000000000" pitchFamily="34" charset="-127"/>
              <a:ea typeface="Noto Sans KR Light" panose="020B0300000000000000" pitchFamily="34" charset="-127"/>
            </a:endParaRPr>
          </a:p>
        </p:txBody>
      </p:sp>
      <p:sp>
        <p:nvSpPr>
          <p:cNvPr id="11" name="TextBox 10"/>
          <p:cNvSpPr txBox="1"/>
          <p:nvPr/>
        </p:nvSpPr>
        <p:spPr>
          <a:xfrm>
            <a:off x="857093" y="10710733"/>
            <a:ext cx="3948330" cy="10628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US" altLang="ko-KR" sz="2400" dirty="0">
                <a:latin typeface="Noto Sans KR Medium" panose="020B0600000000000000" pitchFamily="34" charset="-127"/>
                <a:ea typeface="Noto Sans KR Medium" panose="020B0600000000000000" pitchFamily="34" charset="-127"/>
              </a:rPr>
              <a:t>DB </a:t>
            </a:r>
            <a:r>
              <a:rPr lang="ko-KR" altLang="en-US" sz="2400" dirty="0">
                <a:latin typeface="Noto Sans KR Medium" panose="020B0600000000000000" pitchFamily="34" charset="-127"/>
                <a:ea typeface="Noto Sans KR Medium" panose="020B0600000000000000" pitchFamily="34" charset="-127"/>
              </a:rPr>
              <a:t>입력 및 조회 기능을 보유</a:t>
            </a:r>
            <a:endParaRPr lang="en-US" altLang="ko-KR" sz="2400" dirty="0">
              <a:latin typeface="Noto Sans KR Medium" panose="020B0600000000000000" pitchFamily="34" charset="-127"/>
              <a:ea typeface="Noto Sans KR Medium" panose="020B0600000000000000" pitchFamily="34" charset="-127"/>
            </a:endParaRPr>
          </a:p>
          <a:p>
            <a:pPr marL="0" marR="0" indent="0" algn="l" defTabSz="2438338" rtl="0" fontAlgn="auto" latinLnBrk="0" hangingPunct="0">
              <a:lnSpc>
                <a:spcPct val="130000"/>
              </a:lnSpc>
              <a:spcBef>
                <a:spcPts val="0"/>
              </a:spcBef>
              <a:spcAft>
                <a:spcPts val="0"/>
              </a:spcAft>
              <a:buClrTx/>
              <a:buSzTx/>
              <a:buFontTx/>
              <a:buNone/>
              <a:tabLst/>
            </a:pPr>
            <a:r>
              <a:rPr kumimoji="0" lang="ko-KR" altLang="en-US" sz="2400" b="0" i="0" u="none" strike="noStrike" cap="none" spc="0" normalizeH="0" baseline="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학사일정</a:t>
            </a:r>
            <a:r>
              <a:rPr lang="ko-KR" altLang="en-US" sz="2400" dirty="0">
                <a:latin typeface="Noto Sans KR Medium" panose="020B0600000000000000" pitchFamily="34" charset="-127"/>
                <a:ea typeface="Noto Sans KR Medium" panose="020B0600000000000000" pitchFamily="34" charset="-127"/>
              </a:rPr>
              <a:t> 관리 기능 보유</a:t>
            </a:r>
            <a:endParaRPr kumimoji="0" lang="ko-KR" altLang="en-US" sz="2400" b="0" i="0" u="none" strike="noStrike" cap="none" spc="0" normalizeH="0" baseline="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endParaRPr>
          </a:p>
        </p:txBody>
      </p:sp>
      <p:pic>
        <p:nvPicPr>
          <p:cNvPr id="14" name="그림 13"/>
          <p:cNvPicPr>
            <a:picLocks noChangeAspect="1"/>
          </p:cNvPicPr>
          <p:nvPr/>
        </p:nvPicPr>
        <p:blipFill>
          <a:blip r:embed="rId2"/>
          <a:stretch>
            <a:fillRect/>
          </a:stretch>
        </p:blipFill>
        <p:spPr>
          <a:xfrm>
            <a:off x="419700" y="3807229"/>
            <a:ext cx="8649595" cy="5309741"/>
          </a:xfrm>
          <a:prstGeom prst="rect">
            <a:avLst/>
          </a:prstGeom>
        </p:spPr>
      </p:pic>
      <p:sp>
        <p:nvSpPr>
          <p:cNvPr id="4" name="모서리가 둥근 직사각형 3"/>
          <p:cNvSpPr/>
          <p:nvPr/>
        </p:nvSpPr>
        <p:spPr>
          <a:xfrm>
            <a:off x="7539753" y="4305993"/>
            <a:ext cx="1360636" cy="818821"/>
          </a:xfrm>
          <a:prstGeom prst="roundRect">
            <a:avLst/>
          </a:prstGeom>
          <a:noFill/>
          <a:ln w="57150" cap="flat">
            <a:solidFill>
              <a:schemeClr val="accent1">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cxnSp>
        <p:nvCxnSpPr>
          <p:cNvPr id="6" name="꺾인 연결선 5"/>
          <p:cNvCxnSpPr>
            <a:endCxn id="4" idx="2"/>
          </p:cNvCxnSpPr>
          <p:nvPr/>
        </p:nvCxnSpPr>
        <p:spPr>
          <a:xfrm rot="5400000" flipH="1" flipV="1">
            <a:off x="2968769" y="6253513"/>
            <a:ext cx="6380000" cy="4122603"/>
          </a:xfrm>
          <a:prstGeom prst="bentConnector3">
            <a:avLst>
              <a:gd name="adj1" fmla="val 749"/>
            </a:avLst>
          </a:prstGeom>
          <a:noFill/>
          <a:ln w="76200" cap="flat">
            <a:solidFill>
              <a:schemeClr val="accent1">
                <a:lumMod val="90000"/>
              </a:schemeClr>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6" name="그림 15"/>
          <p:cNvPicPr>
            <a:picLocks noChangeAspect="1"/>
          </p:cNvPicPr>
          <p:nvPr/>
        </p:nvPicPr>
        <p:blipFill>
          <a:blip r:embed="rId3"/>
          <a:stretch>
            <a:fillRect/>
          </a:stretch>
        </p:blipFill>
        <p:spPr>
          <a:xfrm>
            <a:off x="10334395" y="628"/>
            <a:ext cx="6282223" cy="3856478"/>
          </a:xfrm>
          <a:prstGeom prst="rect">
            <a:avLst/>
          </a:prstGeom>
        </p:spPr>
      </p:pic>
      <p:pic>
        <p:nvPicPr>
          <p:cNvPr id="17" name="그림 16"/>
          <p:cNvPicPr>
            <a:picLocks noChangeAspect="1"/>
          </p:cNvPicPr>
          <p:nvPr/>
        </p:nvPicPr>
        <p:blipFill>
          <a:blip r:embed="rId4"/>
          <a:stretch>
            <a:fillRect/>
          </a:stretch>
        </p:blipFill>
        <p:spPr>
          <a:xfrm>
            <a:off x="10334394" y="4554329"/>
            <a:ext cx="6087025" cy="3736652"/>
          </a:xfrm>
          <a:prstGeom prst="rect">
            <a:avLst/>
          </a:prstGeom>
        </p:spPr>
      </p:pic>
      <p:pic>
        <p:nvPicPr>
          <p:cNvPr id="18" name="그림 17"/>
          <p:cNvPicPr>
            <a:picLocks noChangeAspect="1"/>
          </p:cNvPicPr>
          <p:nvPr/>
        </p:nvPicPr>
        <p:blipFill>
          <a:blip r:embed="rId5"/>
          <a:stretch>
            <a:fillRect/>
          </a:stretch>
        </p:blipFill>
        <p:spPr>
          <a:xfrm>
            <a:off x="17467230" y="1858405"/>
            <a:ext cx="6511786" cy="3997401"/>
          </a:xfrm>
          <a:prstGeom prst="rect">
            <a:avLst/>
          </a:prstGeom>
        </p:spPr>
      </p:pic>
      <p:pic>
        <p:nvPicPr>
          <p:cNvPr id="19" name="그림 18"/>
          <p:cNvPicPr>
            <a:picLocks noChangeAspect="1"/>
          </p:cNvPicPr>
          <p:nvPr/>
        </p:nvPicPr>
        <p:blipFill>
          <a:blip r:embed="rId6"/>
          <a:stretch>
            <a:fillRect/>
          </a:stretch>
        </p:blipFill>
        <p:spPr>
          <a:xfrm>
            <a:off x="17467230" y="6900449"/>
            <a:ext cx="6673795" cy="4096854"/>
          </a:xfrm>
          <a:prstGeom prst="rect">
            <a:avLst/>
          </a:prstGeom>
        </p:spPr>
      </p:pic>
      <p:pic>
        <p:nvPicPr>
          <p:cNvPr id="20" name="그림 19"/>
          <p:cNvPicPr>
            <a:picLocks noChangeAspect="1"/>
          </p:cNvPicPr>
          <p:nvPr/>
        </p:nvPicPr>
        <p:blipFill>
          <a:blip r:embed="rId7"/>
          <a:stretch>
            <a:fillRect/>
          </a:stretch>
        </p:blipFill>
        <p:spPr>
          <a:xfrm>
            <a:off x="10334394" y="8988204"/>
            <a:ext cx="6087025" cy="3736652"/>
          </a:xfrm>
          <a:prstGeom prst="rect">
            <a:avLst/>
          </a:prstGeom>
        </p:spPr>
      </p:pic>
      <p:sp>
        <p:nvSpPr>
          <p:cNvPr id="30" name="A few words about slide"/>
          <p:cNvSpPr txBox="1"/>
          <p:nvPr/>
        </p:nvSpPr>
        <p:spPr>
          <a:xfrm>
            <a:off x="10257216" y="3773979"/>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2800" dirty="0">
                <a:latin typeface="Noto Sans KR Medium" panose="020B0600000000000000" pitchFamily="34" charset="-127"/>
                <a:ea typeface="Noto Sans KR Medium" panose="020B0600000000000000" pitchFamily="34" charset="-127"/>
              </a:rPr>
              <a:t>학생 등록</a:t>
            </a:r>
            <a:endParaRPr sz="2800" dirty="0">
              <a:latin typeface="Noto Sans KR Medium" panose="020B0600000000000000" pitchFamily="34" charset="-127"/>
              <a:ea typeface="Noto Sans KR Medium" panose="020B0600000000000000" pitchFamily="34" charset="-127"/>
            </a:endParaRPr>
          </a:p>
        </p:txBody>
      </p:sp>
      <p:sp>
        <p:nvSpPr>
          <p:cNvPr id="31"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0334395" y="4143283"/>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1600" dirty="0">
                <a:latin typeface="Noto Sans KR Light" panose="020B0300000000000000" pitchFamily="34" charset="-127"/>
                <a:ea typeface="Noto Sans KR Light" panose="020B0300000000000000" pitchFamily="34" charset="-127"/>
              </a:rPr>
              <a:t>Staff_Enroll_Student.java</a:t>
            </a:r>
          </a:p>
        </p:txBody>
      </p:sp>
      <p:sp>
        <p:nvSpPr>
          <p:cNvPr id="32" name="A few words about slide"/>
          <p:cNvSpPr txBox="1"/>
          <p:nvPr/>
        </p:nvSpPr>
        <p:spPr>
          <a:xfrm>
            <a:off x="10257216" y="8309331"/>
            <a:ext cx="4902201" cy="4945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20000"/>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2800" dirty="0">
                <a:latin typeface="Noto Sans KR Medium" panose="020B0600000000000000" pitchFamily="34" charset="-127"/>
                <a:ea typeface="Noto Sans KR Medium" panose="020B0600000000000000" pitchFamily="34" charset="-127"/>
              </a:rPr>
              <a:t>교수 등록</a:t>
            </a:r>
            <a:endParaRPr sz="2800" dirty="0">
              <a:latin typeface="Noto Sans KR Medium" panose="020B0600000000000000" pitchFamily="34" charset="-127"/>
              <a:ea typeface="Noto Sans KR Medium" panose="020B0600000000000000" pitchFamily="34" charset="-127"/>
            </a:endParaRPr>
          </a:p>
        </p:txBody>
      </p:sp>
      <p:sp>
        <p:nvSpPr>
          <p:cNvPr id="33"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0334395" y="8562803"/>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1600" dirty="0">
                <a:latin typeface="Noto Sans KR Light" panose="020B0300000000000000" pitchFamily="34" charset="-127"/>
                <a:ea typeface="Noto Sans KR Light" panose="020B0300000000000000" pitchFamily="34" charset="-127"/>
              </a:rPr>
              <a:t>Staff_Enroll_Professor.java</a:t>
            </a:r>
          </a:p>
        </p:txBody>
      </p:sp>
      <p:sp>
        <p:nvSpPr>
          <p:cNvPr id="34" name="A few words about slide"/>
          <p:cNvSpPr txBox="1"/>
          <p:nvPr/>
        </p:nvSpPr>
        <p:spPr>
          <a:xfrm>
            <a:off x="10257216" y="12743348"/>
            <a:ext cx="4902201" cy="4945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20000"/>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2800">
                <a:latin typeface="Noto Sans KR Medium" panose="020B0600000000000000" pitchFamily="34" charset="-127"/>
                <a:ea typeface="Noto Sans KR Medium" panose="020B0600000000000000" pitchFamily="34" charset="-127"/>
              </a:rPr>
              <a:t>과목 조회</a:t>
            </a:r>
            <a:endParaRPr sz="2800" dirty="0">
              <a:latin typeface="Noto Sans KR Medium" panose="020B0600000000000000" pitchFamily="34" charset="-127"/>
              <a:ea typeface="Noto Sans KR Medium" panose="020B0600000000000000" pitchFamily="34" charset="-127"/>
            </a:endParaRPr>
          </a:p>
        </p:txBody>
      </p:sp>
      <p:sp>
        <p:nvSpPr>
          <p:cNvPr id="35"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0334395" y="12996820"/>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1600" dirty="0">
                <a:latin typeface="Noto Sans KR Light" panose="020B0300000000000000" pitchFamily="34" charset="-127"/>
                <a:ea typeface="Noto Sans KR Light" panose="020B0300000000000000" pitchFamily="34" charset="-127"/>
              </a:rPr>
              <a:t>Staff_Inquiry_Lecture.java</a:t>
            </a:r>
          </a:p>
        </p:txBody>
      </p:sp>
      <p:sp>
        <p:nvSpPr>
          <p:cNvPr id="36" name="A few words about slide"/>
          <p:cNvSpPr txBox="1"/>
          <p:nvPr/>
        </p:nvSpPr>
        <p:spPr>
          <a:xfrm>
            <a:off x="17467230" y="5855806"/>
            <a:ext cx="4902201" cy="4945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20000"/>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2800" dirty="0">
                <a:latin typeface="Noto Sans KR Medium" panose="020B0600000000000000" pitchFamily="34" charset="-127"/>
                <a:ea typeface="Noto Sans KR Medium" panose="020B0600000000000000" pitchFamily="34" charset="-127"/>
              </a:rPr>
              <a:t>학생 조회</a:t>
            </a:r>
            <a:endParaRPr sz="2800" dirty="0">
              <a:latin typeface="Noto Sans KR Medium" panose="020B0600000000000000" pitchFamily="34" charset="-127"/>
              <a:ea typeface="Noto Sans KR Medium" panose="020B0600000000000000" pitchFamily="34" charset="-127"/>
            </a:endParaRPr>
          </a:p>
        </p:txBody>
      </p:sp>
      <p:sp>
        <p:nvSpPr>
          <p:cNvPr id="37"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7544409" y="6109278"/>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1600" dirty="0">
                <a:latin typeface="Noto Sans KR Light" panose="020B0300000000000000" pitchFamily="34" charset="-127"/>
                <a:ea typeface="Noto Sans KR Light" panose="020B0300000000000000" pitchFamily="34" charset="-127"/>
              </a:rPr>
              <a:t>Staff_Inquiry_Student.java</a:t>
            </a:r>
          </a:p>
        </p:txBody>
      </p:sp>
      <p:sp>
        <p:nvSpPr>
          <p:cNvPr id="44" name="A few words about slide"/>
          <p:cNvSpPr txBox="1"/>
          <p:nvPr/>
        </p:nvSpPr>
        <p:spPr>
          <a:xfrm>
            <a:off x="17467230" y="11021806"/>
            <a:ext cx="4902201" cy="4945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20000"/>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2800" dirty="0">
                <a:latin typeface="Noto Sans KR Medium" panose="020B0600000000000000" pitchFamily="34" charset="-127"/>
                <a:ea typeface="Noto Sans KR Medium" panose="020B0600000000000000" pitchFamily="34" charset="-127"/>
              </a:rPr>
              <a:t>교수 </a:t>
            </a:r>
            <a:r>
              <a:rPr lang="ko-KR" altLang="en-US" sz="2800" dirty="0" smtClean="0">
                <a:latin typeface="Noto Sans KR Medium" panose="020B0600000000000000" pitchFamily="34" charset="-127"/>
                <a:ea typeface="Noto Sans KR Medium" panose="020B0600000000000000" pitchFamily="34" charset="-127"/>
              </a:rPr>
              <a:t>조회</a:t>
            </a:r>
            <a:endParaRPr sz="2800" dirty="0">
              <a:latin typeface="Noto Sans KR Medium" panose="020B0600000000000000" pitchFamily="34" charset="-127"/>
              <a:ea typeface="Noto Sans KR Medium" panose="020B0600000000000000" pitchFamily="34" charset="-127"/>
            </a:endParaRPr>
          </a:p>
        </p:txBody>
      </p:sp>
      <p:sp>
        <p:nvSpPr>
          <p:cNvPr id="45" name="Lorem ipsum dolor sit amet, his ad blan phaedrum mnesarchum, eu facer prom oportere ius. In maiorum detraxit mei, error dolore invenire at sed. Cum utdici deirjd consulatu, te wisi platonem volup eam, ad est hinc melius feugiat. Ut erat"/>
          <p:cNvSpPr txBox="1">
            <a:spLocks/>
          </p:cNvSpPr>
          <p:nvPr/>
        </p:nvSpPr>
        <p:spPr>
          <a:xfrm>
            <a:off x="17544409" y="11275278"/>
            <a:ext cx="4899103" cy="63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1pPr>
            <a:lvl2pPr marL="0" marR="0" indent="4572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2pPr>
            <a:lvl3pPr marL="0" marR="0" indent="9144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3pPr>
            <a:lvl4pPr marL="0" marR="0" indent="13716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4pPr>
            <a:lvl5pPr marL="0" marR="0" indent="1828800" algn="l" defTabSz="2438338" rtl="0" latinLnBrk="0">
              <a:lnSpc>
                <a:spcPct val="150000"/>
              </a:lnSpc>
              <a:spcBef>
                <a:spcPts val="0"/>
              </a:spcBef>
              <a:spcAft>
                <a:spcPts val="0"/>
              </a:spcAft>
              <a:buClrTx/>
              <a:buSzTx/>
              <a:buFontTx/>
              <a:buNone/>
              <a:tabLst/>
              <a:defRPr sz="2200" b="0" i="0" u="none" strike="noStrike" cap="none" spc="0" baseline="0">
                <a:solidFill>
                  <a:srgbClr val="838383"/>
                </a:solidFill>
                <a:uFillTx/>
                <a:latin typeface="+mn-lt"/>
                <a:ea typeface="Lato Regular"/>
                <a:cs typeface="Lato Regular"/>
                <a:sym typeface="Lato Regular"/>
              </a:defRPr>
            </a:lvl5pPr>
            <a:lvl6pPr marL="0" marR="0" indent="22860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6pPr>
            <a:lvl7pPr marL="0" marR="0" indent="27432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7pPr>
            <a:lvl8pPr marL="0" marR="0" indent="32004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8pPr>
            <a:lvl9pPr marL="0" marR="0" indent="3657600" algn="l" defTabSz="2438338" rtl="0" latinLnBrk="0">
              <a:lnSpc>
                <a:spcPct val="150000"/>
              </a:lnSpc>
              <a:spcBef>
                <a:spcPts val="0"/>
              </a:spcBef>
              <a:spcAft>
                <a:spcPts val="0"/>
              </a:spcAft>
              <a:buClrTx/>
              <a:buSzTx/>
              <a:buFontTx/>
              <a:buNone/>
              <a:tabLst/>
              <a:defRPr sz="2200" b="0" i="0" u="none" strike="noStrike" cap="none" spc="0" baseline="0">
                <a:solidFill>
                  <a:srgbClr val="FFFFFF"/>
                </a:solidFill>
                <a:uFillTx/>
                <a:latin typeface="Lato Regular"/>
                <a:ea typeface="Lato Regular"/>
                <a:cs typeface="Lato Regular"/>
                <a:sym typeface="Lato Regular"/>
              </a:defRPr>
            </a:lvl9pPr>
          </a:lstStyle>
          <a:p>
            <a:pPr hangingPunct="1"/>
            <a:r>
              <a:rPr lang="en-US" sz="1600" dirty="0">
                <a:latin typeface="Noto Sans KR Light" panose="020B0300000000000000" pitchFamily="34" charset="-127"/>
                <a:ea typeface="Noto Sans KR Light" panose="020B0300000000000000" pitchFamily="34" charset="-127"/>
              </a:rPr>
              <a:t>Staff_inquiry_Professor.java</a:t>
            </a:r>
          </a:p>
        </p:txBody>
      </p:sp>
      <p:pic>
        <p:nvPicPr>
          <p:cNvPr id="21" name="그림 20"/>
          <p:cNvPicPr>
            <a:picLocks noChangeAspect="1"/>
          </p:cNvPicPr>
          <p:nvPr/>
        </p:nvPicPr>
        <p:blipFill>
          <a:blip r:embed="rId8"/>
          <a:stretch>
            <a:fillRect/>
          </a:stretch>
        </p:blipFill>
        <p:spPr>
          <a:xfrm>
            <a:off x="7472358" y="2418476"/>
            <a:ext cx="1495425" cy="819150"/>
          </a:xfrm>
          <a:prstGeom prst="rect">
            <a:avLst/>
          </a:prstGeom>
        </p:spPr>
      </p:pic>
      <p:sp>
        <p:nvSpPr>
          <p:cNvPr id="46" name="모서리가 둥근 직사각형 45"/>
          <p:cNvSpPr/>
          <p:nvPr/>
        </p:nvSpPr>
        <p:spPr>
          <a:xfrm>
            <a:off x="7534132" y="2418805"/>
            <a:ext cx="1360636" cy="818821"/>
          </a:xfrm>
          <a:prstGeom prst="roundRect">
            <a:avLst/>
          </a:prstGeom>
          <a:noFill/>
          <a:ln w="57150" cap="flat">
            <a:solidFill>
              <a:schemeClr val="accent1">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Tree>
    <p:extLst>
      <p:ext uri="{BB962C8B-B14F-4D97-AF65-F5344CB8AC3E}">
        <p14:creationId xmlns:p14="http://schemas.microsoft.com/office/powerpoint/2010/main" val="32598237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74" name="A few words about slide"/>
          <p:cNvSpPr txBox="1"/>
          <p:nvPr/>
        </p:nvSpPr>
        <p:spPr>
          <a:xfrm>
            <a:off x="3802928" y="9006213"/>
            <a:ext cx="4902201"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ormAutofit fontScale="92500" lnSpcReduction="10000"/>
          </a:bodyPr>
          <a:lstStyle>
            <a:lvl1pPr defTabSz="825500">
              <a:lnSpc>
                <a:spcPct val="100000"/>
              </a:lnSpc>
              <a:defRPr sz="3000">
                <a:solidFill>
                  <a:srgbClr val="232323"/>
                </a:solidFill>
                <a:latin typeface="Lato Bold"/>
                <a:ea typeface="Lato Bold"/>
                <a:cs typeface="Lato Bold"/>
                <a:sym typeface="Lato Bold"/>
              </a:defRPr>
            </a:lvl1pPr>
          </a:lstStyle>
          <a:p>
            <a:r>
              <a:rPr lang="ko-KR" altLang="en-US" sz="4800" dirty="0">
                <a:latin typeface="Noto Sans KR Medium" panose="020B0600000000000000" pitchFamily="34" charset="-127"/>
                <a:ea typeface="Noto Sans KR Medium" panose="020B0600000000000000" pitchFamily="34" charset="-127"/>
              </a:rPr>
              <a:t>비밀번호 변경</a:t>
            </a:r>
            <a:endParaRPr sz="4800" dirty="0">
              <a:latin typeface="Noto Sans KR Medium" panose="020B0600000000000000" pitchFamily="34" charset="-127"/>
              <a:ea typeface="Noto Sans KR Medium" panose="020B0600000000000000" pitchFamily="34" charset="-127"/>
            </a:endParaRPr>
          </a:p>
        </p:txBody>
      </p:sp>
      <p:sp>
        <p:nvSpPr>
          <p:cNvPr id="75" name="Lorem ipsum dolor sit amet, his ad blan phaedrum mnesarchum, eu facer prom oportere ius. In maiorum detraxit mei, error dolore invenire at sed. Cum utdici deirjd consulatu, te wisi platonem volup eam, ad est hinc melius feugiat. Ut erat"/>
          <p:cNvSpPr txBox="1">
            <a:spLocks noGrp="1"/>
          </p:cNvSpPr>
          <p:nvPr>
            <p:ph type="body" sz="quarter" idx="1"/>
          </p:nvPr>
        </p:nvSpPr>
        <p:spPr>
          <a:xfrm>
            <a:off x="3835921" y="9463792"/>
            <a:ext cx="4899103" cy="630716"/>
          </a:xfrm>
          <a:prstGeom prst="rect">
            <a:avLst/>
          </a:prstGeom>
        </p:spPr>
        <p:txBody>
          <a:bodyPr>
            <a:noAutofit/>
          </a:bodyPr>
          <a:lstStyle/>
          <a:p>
            <a:r>
              <a:rPr lang="en-GB" sz="3200" dirty="0" err="1" smtClean="0">
                <a:latin typeface="Noto Sans KR Light" panose="020B0300000000000000" pitchFamily="34" charset="-127"/>
                <a:ea typeface="Noto Sans KR Light" panose="020B0300000000000000" pitchFamily="34" charset="-127"/>
              </a:rPr>
              <a:t>ChangePassword</a:t>
            </a:r>
            <a:r>
              <a:rPr lang="en-US" sz="3200" dirty="0">
                <a:latin typeface="Noto Sans KR Light" panose="020B0300000000000000" pitchFamily="34" charset="-127"/>
                <a:ea typeface="Noto Sans KR Light" panose="020B0300000000000000" pitchFamily="34" charset="-127"/>
              </a:rPr>
              <a:t>.java</a:t>
            </a:r>
            <a:endParaRPr sz="3200" dirty="0">
              <a:latin typeface="Noto Sans KR Light" panose="020B0300000000000000" pitchFamily="34" charset="-127"/>
              <a:ea typeface="Noto Sans KR Light" panose="020B0300000000000000" pitchFamily="34" charset="-127"/>
            </a:endParaRPr>
          </a:p>
        </p:txBody>
      </p:sp>
      <p:sp>
        <p:nvSpPr>
          <p:cNvPr id="2" name="TextBox 1">
            <a:extLst>
              <a:ext uri="{FF2B5EF4-FFF2-40B4-BE49-F238E27FC236}">
                <a16:creationId xmlns:a16="http://schemas.microsoft.com/office/drawing/2014/main" id="{56C45FCC-8439-B346-AC73-B50DCFD88D9B}"/>
              </a:ext>
            </a:extLst>
          </p:cNvPr>
          <p:cNvSpPr txBox="1"/>
          <p:nvPr/>
        </p:nvSpPr>
        <p:spPr>
          <a:xfrm>
            <a:off x="356994" y="220608"/>
            <a:ext cx="3445934"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ko-KR" altLang="en-US" sz="6000" b="1" dirty="0">
                <a:ea typeface="Noto Sans KR Medium" panose="020B0600000000000000"/>
              </a:rPr>
              <a:t>공통 기능</a:t>
            </a:r>
            <a:endParaRPr kumimoji="0" lang="en-GB" sz="6000" b="1" i="0" u="none" strike="noStrike" cap="none" spc="0" normalizeH="0" baseline="0" dirty="0">
              <a:ln>
                <a:noFill/>
              </a:ln>
              <a:solidFill>
                <a:srgbClr val="818779"/>
              </a:solidFill>
              <a:effectLst/>
              <a:uFillTx/>
              <a:ea typeface="Noto Sans KR Medium" panose="020B0600000000000000"/>
              <a:sym typeface="Lato Regular"/>
            </a:endParaRPr>
          </a:p>
        </p:txBody>
      </p:sp>
      <p:pic>
        <p:nvPicPr>
          <p:cNvPr id="3" name="그림 2"/>
          <p:cNvPicPr>
            <a:picLocks noChangeAspect="1"/>
          </p:cNvPicPr>
          <p:nvPr/>
        </p:nvPicPr>
        <p:blipFill>
          <a:blip r:embed="rId2"/>
          <a:stretch>
            <a:fillRect/>
          </a:stretch>
        </p:blipFill>
        <p:spPr>
          <a:xfrm>
            <a:off x="3802927" y="3225338"/>
            <a:ext cx="8602257" cy="5780875"/>
          </a:xfrm>
          <a:prstGeom prst="rect">
            <a:avLst/>
          </a:prstGeom>
        </p:spPr>
      </p:pic>
      <p:sp>
        <p:nvSpPr>
          <p:cNvPr id="6" name="TextBox 5"/>
          <p:cNvSpPr txBox="1"/>
          <p:nvPr/>
        </p:nvSpPr>
        <p:spPr>
          <a:xfrm>
            <a:off x="13897302" y="6276470"/>
            <a:ext cx="8064923" cy="10628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ko-KR" altLang="en-US" sz="2400" dirty="0" smtClean="0">
                <a:latin typeface="Noto Sans KR Medium" panose="020B0600000000000000" pitchFamily="34" charset="-127"/>
                <a:ea typeface="Noto Sans KR Medium" panose="020B0600000000000000" pitchFamily="34" charset="-127"/>
              </a:rPr>
              <a:t>학생 및 교수 등록 시 비밀번호로 강제 설정된 </a:t>
            </a:r>
            <a:r>
              <a:rPr lang="en-US" altLang="ko-KR" sz="2400" dirty="0" smtClean="0">
                <a:latin typeface="Noto Sans KR Medium" panose="020B0600000000000000" pitchFamily="34" charset="-127"/>
                <a:ea typeface="Noto Sans KR Medium" panose="020B0600000000000000" pitchFamily="34" charset="-127"/>
              </a:rPr>
              <a:t>‘1234’</a:t>
            </a:r>
            <a:r>
              <a:rPr lang="ko-KR" altLang="en-US" sz="2400" dirty="0">
                <a:latin typeface="Noto Sans KR Medium" panose="020B0600000000000000" pitchFamily="34" charset="-127"/>
                <a:ea typeface="Noto Sans KR Medium" panose="020B0600000000000000" pitchFamily="34" charset="-127"/>
              </a:rPr>
              <a:t>를</a:t>
            </a:r>
            <a:endParaRPr lang="en-US" altLang="ko-KR" sz="2400" dirty="0" smtClean="0">
              <a:latin typeface="Noto Sans KR Medium" panose="020B0600000000000000" pitchFamily="34" charset="-127"/>
              <a:ea typeface="Noto Sans KR Medium" panose="020B0600000000000000" pitchFamily="34" charset="-127"/>
            </a:endParaRPr>
          </a:p>
          <a:p>
            <a:pPr marL="0" marR="0" indent="0" algn="l" defTabSz="2438338" rtl="0" fontAlgn="auto" latinLnBrk="0" hangingPunct="0">
              <a:lnSpc>
                <a:spcPct val="130000"/>
              </a:lnSpc>
              <a:spcBef>
                <a:spcPts val="0"/>
              </a:spcBef>
              <a:spcAft>
                <a:spcPts val="0"/>
              </a:spcAft>
              <a:buClrTx/>
              <a:buSzTx/>
              <a:buFontTx/>
              <a:buNone/>
              <a:tabLst/>
            </a:pPr>
            <a:r>
              <a:rPr kumimoji="0" lang="ko-KR" altLang="en-US" sz="2400" i="0" u="none" strike="noStrike" cap="none" spc="0" normalizeH="0" dirty="0" smtClean="0">
                <a:ln>
                  <a:noFill/>
                </a:ln>
                <a:solidFill>
                  <a:srgbClr val="818779"/>
                </a:solidFill>
                <a:effectLst/>
                <a:uFillTx/>
                <a:latin typeface="Noto Sans KR Medium" panose="020B0600000000000000" pitchFamily="34" charset="-127"/>
                <a:ea typeface="Noto Sans KR Medium" panose="020B0600000000000000" pitchFamily="34" charset="-127"/>
                <a:sym typeface="Lato Regular"/>
              </a:rPr>
              <a:t>추후에 변경할 수 있는 기능 추가</a:t>
            </a:r>
            <a:endParaRPr kumimoji="0" lang="en-US" altLang="ko-KR" sz="2400" i="0" u="none" strike="noStrike" cap="none" spc="0" normalizeH="0" dirty="0">
              <a:ln>
                <a:noFill/>
              </a:ln>
              <a:solidFill>
                <a:srgbClr val="818779"/>
              </a:solidFill>
              <a:effectLst/>
              <a:uFillTx/>
              <a:latin typeface="Noto Sans KR Medium" panose="020B0600000000000000" pitchFamily="34" charset="-127"/>
              <a:ea typeface="Noto Sans KR Medium" panose="020B0600000000000000" pitchFamily="34" charset="-127"/>
              <a:sym typeface="Lato Regular"/>
            </a:endParaRPr>
          </a:p>
        </p:txBody>
      </p:sp>
    </p:spTree>
    <p:extLst>
      <p:ext uri="{BB962C8B-B14F-4D97-AF65-F5344CB8AC3E}">
        <p14:creationId xmlns:p14="http://schemas.microsoft.com/office/powerpoint/2010/main" val="321454771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5" name="TextBox 4">
            <a:extLst>
              <a:ext uri="{FF2B5EF4-FFF2-40B4-BE49-F238E27FC236}">
                <a16:creationId xmlns:a16="http://schemas.microsoft.com/office/drawing/2014/main" id="{4920E982-0D98-3D8B-A970-1FE3D64D00F3}"/>
              </a:ext>
            </a:extLst>
          </p:cNvPr>
          <p:cNvSpPr txBox="1"/>
          <p:nvPr/>
        </p:nvSpPr>
        <p:spPr>
          <a:xfrm>
            <a:off x="225016" y="0"/>
            <a:ext cx="14654765"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err="1" smtClean="0">
                <a:latin typeface="Noto Sans KR Medium"/>
              </a:rPr>
              <a:t>U</a:t>
            </a:r>
            <a:r>
              <a:rPr lang="en-GB" sz="6000" dirty="0" err="1" smtClean="0">
                <a:solidFill>
                  <a:schemeClr val="tx1"/>
                </a:solidFill>
                <a:latin typeface="Noto Sans KR Medium"/>
              </a:rPr>
              <a:t>se</a:t>
            </a:r>
            <a:r>
              <a:rPr lang="en-GB" sz="6000" b="1" dirty="0" err="1" smtClean="0">
                <a:solidFill>
                  <a:schemeClr val="accent6">
                    <a:lumMod val="75000"/>
                  </a:schemeClr>
                </a:solidFill>
                <a:latin typeface="Noto Sans KR Medium"/>
              </a:rPr>
              <a:t>C</a:t>
            </a:r>
            <a:r>
              <a:rPr lang="en-GB" sz="6000" dirty="0" err="1" smtClean="0">
                <a:solidFill>
                  <a:schemeClr val="tx1"/>
                </a:solidFill>
                <a:latin typeface="Noto Sans KR Medium"/>
              </a:rPr>
              <a:t>ase</a:t>
            </a:r>
            <a:r>
              <a:rPr lang="en-GB" sz="6000" b="1" dirty="0" smtClean="0">
                <a:latin typeface="Noto Sans KR Medium"/>
              </a:rPr>
              <a:t> D</a:t>
            </a:r>
            <a:r>
              <a:rPr lang="en-GB" sz="6000" dirty="0" smtClean="0">
                <a:solidFill>
                  <a:schemeClr val="tx1"/>
                </a:solidFill>
                <a:latin typeface="Noto Sans KR Medium"/>
              </a:rPr>
              <a:t>iagram</a:t>
            </a:r>
            <a:endParaRPr kumimoji="0" lang="en-GB" sz="6000" i="0" u="none" strike="noStrike" cap="none" spc="0" normalizeH="0" baseline="0" dirty="0">
              <a:ln>
                <a:noFill/>
              </a:ln>
              <a:solidFill>
                <a:schemeClr val="tx1"/>
              </a:solidFill>
              <a:effectLst/>
              <a:uFillTx/>
              <a:latin typeface="Noto Sans KR Medium"/>
              <a:sym typeface="Lato Regular"/>
            </a:endParaRPr>
          </a:p>
        </p:txBody>
      </p:sp>
      <p:grpSp>
        <p:nvGrpSpPr>
          <p:cNvPr id="30" name="그룹 29"/>
          <p:cNvGrpSpPr/>
          <p:nvPr/>
        </p:nvGrpSpPr>
        <p:grpSpPr>
          <a:xfrm>
            <a:off x="1418583" y="4025589"/>
            <a:ext cx="21717462" cy="6323659"/>
            <a:chOff x="3727587" y="3771908"/>
            <a:chExt cx="21717462" cy="6323659"/>
          </a:xfrm>
        </p:grpSpPr>
        <p:sp>
          <p:nvSpPr>
            <p:cNvPr id="29" name="직사각형 28"/>
            <p:cNvSpPr/>
            <p:nvPr/>
          </p:nvSpPr>
          <p:spPr>
            <a:xfrm>
              <a:off x="8070645" y="3771908"/>
              <a:ext cx="17374404" cy="6323659"/>
            </a:xfrm>
            <a:prstGeom prst="rect">
              <a:avLst/>
            </a:prstGeom>
            <a:solidFill>
              <a:schemeClr val="bg1"/>
            </a:solidFill>
            <a:ln w="76200" cap="flat">
              <a:solidFill>
                <a:schemeClr val="accent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3" name="타원 12"/>
            <p:cNvSpPr/>
            <p:nvPr/>
          </p:nvSpPr>
          <p:spPr>
            <a:xfrm flipH="1">
              <a:off x="9101244" y="8162347"/>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2" name="타원 11"/>
            <p:cNvSpPr/>
            <p:nvPr/>
          </p:nvSpPr>
          <p:spPr>
            <a:xfrm flipH="1">
              <a:off x="9148348" y="4432703"/>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1" name="타원 10"/>
            <p:cNvSpPr/>
            <p:nvPr/>
          </p:nvSpPr>
          <p:spPr>
            <a:xfrm flipH="1">
              <a:off x="9101244" y="6297525"/>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2" name="TextBox 1"/>
            <p:cNvSpPr txBox="1"/>
            <p:nvPr/>
          </p:nvSpPr>
          <p:spPr>
            <a:xfrm>
              <a:off x="3727587" y="8798560"/>
              <a:ext cx="3225338" cy="5827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ko-KR" altLang="en-US" sz="2400" b="1" i="0" u="none" strike="noStrike" cap="none" spc="0" normalizeH="0" baseline="0" dirty="0" smtClean="0">
                  <a:ln>
                    <a:noFill/>
                  </a:ln>
                  <a:solidFill>
                    <a:schemeClr val="accent4">
                      <a:lumMod val="50000"/>
                    </a:schemeClr>
                  </a:solidFill>
                  <a:effectLst/>
                  <a:uFillTx/>
                  <a:latin typeface="Lato Regular"/>
                  <a:ea typeface="Lato Regular"/>
                  <a:cs typeface="Lato Regular"/>
                  <a:sym typeface="Lato Regular"/>
                </a:rPr>
                <a:t>학생</a:t>
              </a:r>
              <a:endParaRPr kumimoji="0" lang="ko-KR" altLang="en-US" sz="24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6" name="TextBox 5"/>
            <p:cNvSpPr txBox="1"/>
            <p:nvPr/>
          </p:nvSpPr>
          <p:spPr>
            <a:xfrm>
              <a:off x="9438949" y="4697533"/>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smtClean="0">
                  <a:solidFill>
                    <a:schemeClr val="accent4">
                      <a:lumMod val="50000"/>
                    </a:schemeClr>
                  </a:solidFill>
                </a:rPr>
                <a:t>비밀번호 변경</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7" name="TextBox 6"/>
            <p:cNvSpPr txBox="1"/>
            <p:nvPr/>
          </p:nvSpPr>
          <p:spPr>
            <a:xfrm rot="2031947">
              <a:off x="12919689" y="5584289"/>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sp>
          <p:nvSpPr>
            <p:cNvPr id="8" name="TextBox 7"/>
            <p:cNvSpPr txBox="1"/>
            <p:nvPr/>
          </p:nvSpPr>
          <p:spPr>
            <a:xfrm>
              <a:off x="9486053" y="6562355"/>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smtClean="0">
                  <a:solidFill>
                    <a:schemeClr val="accent4">
                      <a:lumMod val="50000"/>
                    </a:schemeClr>
                  </a:solidFill>
                </a:rPr>
                <a:t>수강신청</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9" name="TextBox 8"/>
            <p:cNvSpPr txBox="1"/>
            <p:nvPr/>
          </p:nvSpPr>
          <p:spPr>
            <a:xfrm>
              <a:off x="9438949" y="8427177"/>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err="1" smtClean="0">
                  <a:solidFill>
                    <a:schemeClr val="accent4">
                      <a:lumMod val="50000"/>
                    </a:schemeClr>
                  </a:solidFill>
                </a:rPr>
                <a:t>성적조회</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cxnSp>
          <p:nvCxnSpPr>
            <p:cNvPr id="16" name="직선 화살표 연결선 15"/>
            <p:cNvCxnSpPr>
              <a:stCxn id="12" idx="2"/>
            </p:cNvCxnSpPr>
            <p:nvPr/>
          </p:nvCxnSpPr>
          <p:spPr>
            <a:xfrm>
              <a:off x="13049096" y="5068916"/>
              <a:ext cx="2255866" cy="1493439"/>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18" name="직선 화살표 연결선 17"/>
            <p:cNvCxnSpPr>
              <a:stCxn id="11" idx="2"/>
            </p:cNvCxnSpPr>
            <p:nvPr/>
          </p:nvCxnSpPr>
          <p:spPr>
            <a:xfrm>
              <a:off x="13001992" y="6933738"/>
              <a:ext cx="2008385" cy="0"/>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20" name="직선 화살표 연결선 19"/>
            <p:cNvCxnSpPr>
              <a:stCxn id="13" idx="2"/>
            </p:cNvCxnSpPr>
            <p:nvPr/>
          </p:nvCxnSpPr>
          <p:spPr>
            <a:xfrm flipV="1">
              <a:off x="13001992" y="7305122"/>
              <a:ext cx="2302970" cy="1493438"/>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sp>
          <p:nvSpPr>
            <p:cNvPr id="21" name="TextBox 20"/>
            <p:cNvSpPr txBox="1"/>
            <p:nvPr/>
          </p:nvSpPr>
          <p:spPr>
            <a:xfrm>
              <a:off x="12439069" y="6552056"/>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ea typeface="Noto Sans KR Light" panose="020B0300000000000000"/>
                  <a:sym typeface="Lato Regular"/>
                </a:rPr>
                <a:t>&lt;&lt;</a:t>
              </a:r>
              <a:r>
                <a:rPr lang="en-US" altLang="ko-KR" sz="1800" b="1" dirty="0" smtClean="0">
                  <a:solidFill>
                    <a:schemeClr val="accent4">
                      <a:lumMod val="50000"/>
                    </a:schemeClr>
                  </a:solidFill>
                  <a:ea typeface="Noto Sans KR Light" panose="020B0300000000000000"/>
                </a:rPr>
                <a:t>include</a:t>
              </a:r>
              <a:r>
                <a:rPr kumimoji="0" lang="en-US" altLang="ko-KR" sz="1800" b="1" i="0" u="none" strike="noStrike" cap="none" spc="0" normalizeH="0" baseline="0" dirty="0" smtClean="0">
                  <a:ln>
                    <a:noFill/>
                  </a:ln>
                  <a:solidFill>
                    <a:schemeClr val="accent4">
                      <a:lumMod val="50000"/>
                    </a:schemeClr>
                  </a:solidFill>
                  <a:effectLst/>
                  <a:uFillTx/>
                  <a:ea typeface="Noto Sans KR Light" panose="020B0300000000000000"/>
                  <a:sym typeface="Lato Regular"/>
                </a:rPr>
                <a:t>&gt;&gt;</a:t>
              </a:r>
              <a:endParaRPr kumimoji="0" lang="ko-KR" altLang="en-US" sz="1800" b="1" i="0" u="none" strike="noStrike" cap="none" spc="0" normalizeH="0" baseline="0" dirty="0">
                <a:ln>
                  <a:noFill/>
                </a:ln>
                <a:solidFill>
                  <a:schemeClr val="accent4">
                    <a:lumMod val="50000"/>
                  </a:schemeClr>
                </a:solidFill>
                <a:effectLst/>
                <a:uFillTx/>
                <a:ea typeface="Noto Sans KR Light" panose="020B0300000000000000"/>
                <a:sym typeface="Lato Regular"/>
              </a:endParaRPr>
            </a:p>
          </p:txBody>
        </p:sp>
        <p:sp>
          <p:nvSpPr>
            <p:cNvPr id="22" name="TextBox 21"/>
            <p:cNvSpPr txBox="1"/>
            <p:nvPr/>
          </p:nvSpPr>
          <p:spPr>
            <a:xfrm rot="19620976">
              <a:off x="12391250" y="7726231"/>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pic>
          <p:nvPicPr>
            <p:cNvPr id="1028" name="Picture 4" descr="Datei:Uml-UseCase-Akteur.svg – Wikipedi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6679"/>
            <a:stretch/>
          </p:blipFill>
          <p:spPr bwMode="auto">
            <a:xfrm>
              <a:off x="4149460" y="5451875"/>
              <a:ext cx="2381592" cy="3088122"/>
            </a:xfrm>
            <a:prstGeom prst="rect">
              <a:avLst/>
            </a:prstGeom>
            <a:noFill/>
          </p:spPr>
        </p:pic>
        <p:cxnSp>
          <p:nvCxnSpPr>
            <p:cNvPr id="24" name="직선 연결선 23"/>
            <p:cNvCxnSpPr>
              <a:stCxn id="12" idx="6"/>
            </p:cNvCxnSpPr>
            <p:nvPr/>
          </p:nvCxnSpPr>
          <p:spPr>
            <a:xfrm flipH="1">
              <a:off x="6531052" y="5068916"/>
              <a:ext cx="2617296" cy="1493439"/>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26" name="직선 연결선 25"/>
            <p:cNvCxnSpPr>
              <a:stCxn id="1028" idx="3"/>
              <a:endCxn id="11" idx="6"/>
            </p:cNvCxnSpPr>
            <p:nvPr/>
          </p:nvCxnSpPr>
          <p:spPr>
            <a:xfrm flipV="1">
              <a:off x="6531052" y="6933738"/>
              <a:ext cx="2570192" cy="62198"/>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28" name="직선 연결선 27"/>
            <p:cNvCxnSpPr>
              <a:stCxn id="13" idx="6"/>
            </p:cNvCxnSpPr>
            <p:nvPr/>
          </p:nvCxnSpPr>
          <p:spPr>
            <a:xfrm flipH="1" flipV="1">
              <a:off x="6531052" y="7331252"/>
              <a:ext cx="2570192" cy="1467308"/>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sp>
          <p:nvSpPr>
            <p:cNvPr id="14" name="타원 13"/>
            <p:cNvSpPr/>
            <p:nvPr/>
          </p:nvSpPr>
          <p:spPr>
            <a:xfrm flipH="1">
              <a:off x="15010377" y="6297525"/>
              <a:ext cx="2911881"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0" name="TextBox 9"/>
            <p:cNvSpPr txBox="1"/>
            <p:nvPr/>
          </p:nvSpPr>
          <p:spPr>
            <a:xfrm>
              <a:off x="14853649" y="6562355"/>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smtClean="0">
                  <a:solidFill>
                    <a:schemeClr val="accent4">
                      <a:lumMod val="50000"/>
                    </a:schemeClr>
                  </a:solidFill>
                </a:rPr>
                <a:t>로그인</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grpSp>
      <p:sp>
        <p:nvSpPr>
          <p:cNvPr id="25" name="직사각형 24"/>
          <p:cNvSpPr/>
          <p:nvPr/>
        </p:nvSpPr>
        <p:spPr>
          <a:xfrm>
            <a:off x="17621639" y="4951215"/>
            <a:ext cx="4765674" cy="3606190"/>
          </a:xfrm>
          <a:prstGeom prst="rect">
            <a:avLst/>
          </a:prstGeom>
          <a:solidFill>
            <a:schemeClr val="bg1"/>
          </a:solidFill>
          <a:ln w="76200" cap="flat">
            <a:solidFill>
              <a:schemeClr val="accent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3" name="TextBox 2"/>
          <p:cNvSpPr txBox="1"/>
          <p:nvPr/>
        </p:nvSpPr>
        <p:spPr>
          <a:xfrm>
            <a:off x="19025505" y="5111905"/>
            <a:ext cx="1975874"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en-US" altLang="ko-KR" sz="2000" b="1" dirty="0" smtClean="0">
                <a:solidFill>
                  <a:schemeClr val="accent4">
                    <a:lumMod val="50000"/>
                  </a:schemeClr>
                </a:solidFill>
              </a:rPr>
              <a:t>Database</a:t>
            </a:r>
            <a:endParaRPr kumimoji="0" lang="ko-KR" altLang="en-US" sz="2000" b="1" i="0" u="none" strike="noStrike" cap="none" spc="0" normalizeH="0" baseline="0" dirty="0">
              <a:ln>
                <a:noFill/>
              </a:ln>
              <a:solidFill>
                <a:schemeClr val="accent4">
                  <a:lumMod val="50000"/>
                </a:schemeClr>
              </a:solidFill>
              <a:effectLst/>
              <a:uFillTx/>
              <a:sym typeface="Lato Regular"/>
            </a:endParaRPr>
          </a:p>
        </p:txBody>
      </p:sp>
      <p:sp>
        <p:nvSpPr>
          <p:cNvPr id="4" name="직사각형 3"/>
          <p:cNvSpPr/>
          <p:nvPr/>
        </p:nvSpPr>
        <p:spPr>
          <a:xfrm>
            <a:off x="18486567" y="5942431"/>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31" name="직사각형 30"/>
          <p:cNvSpPr/>
          <p:nvPr/>
        </p:nvSpPr>
        <p:spPr>
          <a:xfrm>
            <a:off x="18486565" y="6769016"/>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15" name="TextBox 14"/>
          <p:cNvSpPr txBox="1"/>
          <p:nvPr/>
        </p:nvSpPr>
        <p:spPr>
          <a:xfrm>
            <a:off x="19025505" y="5888460"/>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2800" b="0" i="0" u="none" strike="noStrike" cap="none" spc="0" normalizeH="0" baseline="0" dirty="0" smtClean="0">
                <a:ln>
                  <a:noFill/>
                </a:ln>
                <a:solidFill>
                  <a:schemeClr val="accent2">
                    <a:lumMod val="25000"/>
                  </a:schemeClr>
                </a:solidFill>
                <a:effectLst/>
                <a:uFillTx/>
                <a:latin typeface="Lato Regular"/>
                <a:ea typeface="Lato Regular"/>
                <a:cs typeface="Lato Regular"/>
                <a:sym typeface="Lato Regular"/>
              </a:rPr>
              <a:t>MEMBER</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sp>
        <p:nvSpPr>
          <p:cNvPr id="33" name="TextBox 32"/>
          <p:cNvSpPr txBox="1"/>
          <p:nvPr/>
        </p:nvSpPr>
        <p:spPr>
          <a:xfrm>
            <a:off x="19025503" y="6723502"/>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2800" b="0" i="0" u="none" strike="noStrike" cap="none" spc="0" normalizeH="0" baseline="0" dirty="0" smtClean="0">
                <a:ln>
                  <a:noFill/>
                </a:ln>
                <a:solidFill>
                  <a:schemeClr val="accent2">
                    <a:lumMod val="25000"/>
                  </a:schemeClr>
                </a:solidFill>
                <a:effectLst/>
                <a:uFillTx/>
                <a:latin typeface="Lato Regular"/>
                <a:ea typeface="Lato Regular"/>
                <a:cs typeface="Lato Regular"/>
                <a:sym typeface="Lato Regular"/>
              </a:rPr>
              <a:t>LECTURE</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cxnSp>
        <p:nvCxnSpPr>
          <p:cNvPr id="19" name="꺾인 연결선 18"/>
          <p:cNvCxnSpPr>
            <a:stCxn id="12" idx="1"/>
          </p:cNvCxnSpPr>
          <p:nvPr/>
        </p:nvCxnSpPr>
        <p:spPr>
          <a:xfrm rot="16200000" flipH="1">
            <a:off x="13572292" y="1469274"/>
            <a:ext cx="1510821" cy="8317725"/>
          </a:xfrm>
          <a:prstGeom prst="bentConnector4">
            <a:avLst>
              <a:gd name="adj1" fmla="val -15131"/>
              <a:gd name="adj2" fmla="val 53434"/>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직사각형 33"/>
          <p:cNvSpPr/>
          <p:nvPr/>
        </p:nvSpPr>
        <p:spPr>
          <a:xfrm>
            <a:off x="18486565" y="7610820"/>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35" name="TextBox 34"/>
          <p:cNvSpPr txBox="1"/>
          <p:nvPr/>
        </p:nvSpPr>
        <p:spPr>
          <a:xfrm>
            <a:off x="19025503" y="7565306"/>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2800" b="0" i="0" u="none" strike="noStrike" cap="none" spc="0" normalizeH="0" baseline="0" dirty="0" smtClean="0">
                <a:ln>
                  <a:noFill/>
                </a:ln>
                <a:solidFill>
                  <a:schemeClr val="accent2">
                    <a:lumMod val="25000"/>
                  </a:schemeClr>
                </a:solidFill>
                <a:effectLst/>
                <a:uFillTx/>
                <a:latin typeface="Lato Regular"/>
                <a:ea typeface="Lato Regular"/>
                <a:cs typeface="Lato Regular"/>
                <a:sym typeface="Lato Regular"/>
              </a:rPr>
              <a:t>REGISTER</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cxnSp>
        <p:nvCxnSpPr>
          <p:cNvPr id="36" name="꺾인 연결선 35"/>
          <p:cNvCxnSpPr/>
          <p:nvPr/>
        </p:nvCxnSpPr>
        <p:spPr>
          <a:xfrm flipV="1">
            <a:off x="10130065" y="7101485"/>
            <a:ext cx="8330778" cy="503848"/>
          </a:xfrm>
          <a:prstGeom prst="bentConnector3">
            <a:avLst>
              <a:gd name="adj1" fmla="val 66982"/>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꺾인 연결선 37"/>
          <p:cNvCxnSpPr>
            <a:endCxn id="34" idx="1"/>
          </p:cNvCxnSpPr>
          <p:nvPr/>
        </p:nvCxnSpPr>
        <p:spPr>
          <a:xfrm>
            <a:off x="9878517" y="7726463"/>
            <a:ext cx="8608048" cy="194626"/>
          </a:xfrm>
          <a:prstGeom prst="bentConnector3">
            <a:avLst>
              <a:gd name="adj1" fmla="val 50000"/>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1" name="꺾인 연결선 40"/>
          <p:cNvCxnSpPr/>
          <p:nvPr/>
        </p:nvCxnSpPr>
        <p:spPr>
          <a:xfrm flipV="1">
            <a:off x="10692988" y="8078163"/>
            <a:ext cx="7793577" cy="1031720"/>
          </a:xfrm>
          <a:prstGeom prst="bentConnector3">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꺾인 연결선 42"/>
          <p:cNvCxnSpPr>
            <a:endCxn id="4" idx="1"/>
          </p:cNvCxnSpPr>
          <p:nvPr/>
        </p:nvCxnSpPr>
        <p:spPr>
          <a:xfrm flipV="1">
            <a:off x="15613254" y="6252700"/>
            <a:ext cx="2873313" cy="934719"/>
          </a:xfrm>
          <a:prstGeom prst="bentConnector3">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9862875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p:cNvSpPr/>
          <p:nvPr/>
        </p:nvSpPr>
        <p:spPr>
          <a:xfrm>
            <a:off x="0" y="0"/>
            <a:ext cx="24384000" cy="13716000"/>
          </a:xfrm>
          <a:prstGeom prst="rect">
            <a:avLst/>
          </a:prstGeom>
          <a:solidFill>
            <a:schemeClr val="accent2"/>
          </a:solidFill>
          <a:ln w="12700">
            <a:miter lim="400000"/>
          </a:ln>
        </p:spPr>
        <p:txBody>
          <a:bodyPr lIns="82987" tIns="82987" rIns="82987" bIns="82987" anchor="ctr"/>
          <a:lstStyle/>
          <a:p>
            <a:pPr algn="ctr" defTabSz="825500">
              <a:lnSpc>
                <a:spcPct val="100000"/>
              </a:lnSpc>
              <a:defRPr sz="3200">
                <a:solidFill>
                  <a:srgbClr val="FFFFFF"/>
                </a:solidFill>
                <a:latin typeface="Lato Bold"/>
                <a:ea typeface="Lato Bold"/>
                <a:cs typeface="Lato Bold"/>
                <a:sym typeface="Lato Bold"/>
              </a:defRPr>
            </a:pPr>
            <a:endParaRPr/>
          </a:p>
        </p:txBody>
      </p:sp>
      <p:sp>
        <p:nvSpPr>
          <p:cNvPr id="5" name="TextBox 4">
            <a:extLst>
              <a:ext uri="{FF2B5EF4-FFF2-40B4-BE49-F238E27FC236}">
                <a16:creationId xmlns:a16="http://schemas.microsoft.com/office/drawing/2014/main" id="{4920E982-0D98-3D8B-A970-1FE3D64D00F3}"/>
              </a:ext>
            </a:extLst>
          </p:cNvPr>
          <p:cNvSpPr txBox="1"/>
          <p:nvPr/>
        </p:nvSpPr>
        <p:spPr>
          <a:xfrm>
            <a:off x="225016" y="0"/>
            <a:ext cx="14654765" cy="1302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30000"/>
              </a:lnSpc>
              <a:spcBef>
                <a:spcPts val="0"/>
              </a:spcBef>
              <a:spcAft>
                <a:spcPts val="0"/>
              </a:spcAft>
              <a:buClrTx/>
              <a:buSzTx/>
              <a:buFontTx/>
              <a:buNone/>
              <a:tabLst/>
            </a:pPr>
            <a:r>
              <a:rPr lang="en-GB" sz="6000" b="1" dirty="0" err="1" smtClean="0">
                <a:latin typeface="Noto Sans KR Medium"/>
              </a:rPr>
              <a:t>U</a:t>
            </a:r>
            <a:r>
              <a:rPr lang="en-GB" sz="6000" dirty="0" err="1" smtClean="0">
                <a:solidFill>
                  <a:schemeClr val="tx1"/>
                </a:solidFill>
                <a:latin typeface="Noto Sans KR Medium"/>
              </a:rPr>
              <a:t>se</a:t>
            </a:r>
            <a:r>
              <a:rPr lang="en-GB" sz="6000" b="1" dirty="0" err="1" smtClean="0">
                <a:solidFill>
                  <a:schemeClr val="accent6">
                    <a:lumMod val="75000"/>
                  </a:schemeClr>
                </a:solidFill>
                <a:latin typeface="Noto Sans KR Medium"/>
              </a:rPr>
              <a:t>C</a:t>
            </a:r>
            <a:r>
              <a:rPr lang="en-GB" sz="6000" dirty="0" err="1" smtClean="0">
                <a:solidFill>
                  <a:schemeClr val="tx1"/>
                </a:solidFill>
                <a:latin typeface="Noto Sans KR Medium"/>
              </a:rPr>
              <a:t>ase</a:t>
            </a:r>
            <a:r>
              <a:rPr lang="en-GB" sz="6000" b="1" dirty="0" smtClean="0">
                <a:latin typeface="Noto Sans KR Medium"/>
              </a:rPr>
              <a:t> D</a:t>
            </a:r>
            <a:r>
              <a:rPr lang="en-GB" sz="6000" dirty="0" smtClean="0">
                <a:solidFill>
                  <a:schemeClr val="tx1"/>
                </a:solidFill>
                <a:latin typeface="Noto Sans KR Medium"/>
              </a:rPr>
              <a:t>iagram</a:t>
            </a:r>
            <a:endParaRPr kumimoji="0" lang="en-GB" sz="6000" i="0" u="none" strike="noStrike" cap="none" spc="0" normalizeH="0" baseline="0" dirty="0">
              <a:ln>
                <a:noFill/>
              </a:ln>
              <a:solidFill>
                <a:schemeClr val="tx1"/>
              </a:solidFill>
              <a:effectLst/>
              <a:uFillTx/>
              <a:latin typeface="Noto Sans KR Medium"/>
              <a:sym typeface="Lato Regular"/>
            </a:endParaRPr>
          </a:p>
        </p:txBody>
      </p:sp>
      <p:grpSp>
        <p:nvGrpSpPr>
          <p:cNvPr id="30" name="그룹 29"/>
          <p:cNvGrpSpPr/>
          <p:nvPr/>
        </p:nvGrpSpPr>
        <p:grpSpPr>
          <a:xfrm>
            <a:off x="1418583" y="4025589"/>
            <a:ext cx="21717462" cy="6323659"/>
            <a:chOff x="3727587" y="3771908"/>
            <a:chExt cx="21717462" cy="6323659"/>
          </a:xfrm>
        </p:grpSpPr>
        <p:sp>
          <p:nvSpPr>
            <p:cNvPr id="29" name="직사각형 28"/>
            <p:cNvSpPr/>
            <p:nvPr/>
          </p:nvSpPr>
          <p:spPr>
            <a:xfrm>
              <a:off x="8070645" y="3771908"/>
              <a:ext cx="17374404" cy="6323659"/>
            </a:xfrm>
            <a:prstGeom prst="rect">
              <a:avLst/>
            </a:prstGeom>
            <a:solidFill>
              <a:schemeClr val="bg1"/>
            </a:solidFill>
            <a:ln w="76200" cap="flat">
              <a:solidFill>
                <a:schemeClr val="accent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3" name="타원 12"/>
            <p:cNvSpPr/>
            <p:nvPr/>
          </p:nvSpPr>
          <p:spPr>
            <a:xfrm flipH="1">
              <a:off x="9101244" y="8162347"/>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2" name="타원 11"/>
            <p:cNvSpPr/>
            <p:nvPr/>
          </p:nvSpPr>
          <p:spPr>
            <a:xfrm flipH="1">
              <a:off x="9148348" y="4432703"/>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1" name="타원 10"/>
            <p:cNvSpPr/>
            <p:nvPr/>
          </p:nvSpPr>
          <p:spPr>
            <a:xfrm flipH="1">
              <a:off x="9101244" y="6297525"/>
              <a:ext cx="3900748"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2" name="TextBox 1"/>
            <p:cNvSpPr txBox="1"/>
            <p:nvPr/>
          </p:nvSpPr>
          <p:spPr>
            <a:xfrm>
              <a:off x="3727587" y="8798560"/>
              <a:ext cx="3225338" cy="5827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2400" b="1" dirty="0" smtClean="0">
                  <a:solidFill>
                    <a:schemeClr val="accent4">
                      <a:lumMod val="50000"/>
                    </a:schemeClr>
                  </a:solidFill>
                </a:rPr>
                <a:t>교수</a:t>
              </a:r>
              <a:endParaRPr kumimoji="0" lang="ko-KR" altLang="en-US" sz="24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6" name="TextBox 5"/>
            <p:cNvSpPr txBox="1"/>
            <p:nvPr/>
          </p:nvSpPr>
          <p:spPr>
            <a:xfrm>
              <a:off x="9438949" y="4697533"/>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smtClean="0">
                  <a:solidFill>
                    <a:schemeClr val="accent4">
                      <a:lumMod val="50000"/>
                    </a:schemeClr>
                  </a:solidFill>
                </a:rPr>
                <a:t>비밀번호 변경</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7" name="TextBox 6"/>
            <p:cNvSpPr txBox="1"/>
            <p:nvPr/>
          </p:nvSpPr>
          <p:spPr>
            <a:xfrm rot="2031947">
              <a:off x="12919689" y="5584289"/>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sp>
          <p:nvSpPr>
            <p:cNvPr id="8" name="TextBox 7"/>
            <p:cNvSpPr txBox="1"/>
            <p:nvPr/>
          </p:nvSpPr>
          <p:spPr>
            <a:xfrm>
              <a:off x="9486053" y="6562355"/>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err="1" smtClean="0">
                  <a:solidFill>
                    <a:schemeClr val="accent4">
                      <a:lumMod val="50000"/>
                    </a:schemeClr>
                  </a:solidFill>
                </a:rPr>
                <a:t>과목등록</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sp>
          <p:nvSpPr>
            <p:cNvPr id="9" name="TextBox 8"/>
            <p:cNvSpPr txBox="1"/>
            <p:nvPr/>
          </p:nvSpPr>
          <p:spPr>
            <a:xfrm>
              <a:off x="9438949" y="8427177"/>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err="1" smtClean="0">
                  <a:solidFill>
                    <a:schemeClr val="accent4">
                      <a:lumMod val="50000"/>
                    </a:schemeClr>
                  </a:solidFill>
                </a:rPr>
                <a:t>성적입력</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cxnSp>
          <p:nvCxnSpPr>
            <p:cNvPr id="16" name="직선 화살표 연결선 15"/>
            <p:cNvCxnSpPr>
              <a:stCxn id="12" idx="2"/>
            </p:cNvCxnSpPr>
            <p:nvPr/>
          </p:nvCxnSpPr>
          <p:spPr>
            <a:xfrm>
              <a:off x="13049096" y="5068916"/>
              <a:ext cx="2255866" cy="1493439"/>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18" name="직선 화살표 연결선 17"/>
            <p:cNvCxnSpPr>
              <a:stCxn id="11" idx="2"/>
            </p:cNvCxnSpPr>
            <p:nvPr/>
          </p:nvCxnSpPr>
          <p:spPr>
            <a:xfrm>
              <a:off x="13001992" y="6933738"/>
              <a:ext cx="2008385" cy="0"/>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20" name="직선 화살표 연결선 19"/>
            <p:cNvCxnSpPr>
              <a:stCxn id="13" idx="2"/>
            </p:cNvCxnSpPr>
            <p:nvPr/>
          </p:nvCxnSpPr>
          <p:spPr>
            <a:xfrm flipV="1">
              <a:off x="13001992" y="7305122"/>
              <a:ext cx="2302970" cy="1493438"/>
            </a:xfrm>
            <a:prstGeom prst="straightConnector1">
              <a:avLst/>
            </a:prstGeom>
            <a:noFill/>
            <a:ln w="25400" cap="flat">
              <a:solidFill>
                <a:srgbClr val="818779"/>
              </a:solidFill>
              <a:prstDash val="sysDash"/>
              <a:miter lim="400000"/>
              <a:tailEnd type="triangle"/>
            </a:ln>
            <a:effectLst/>
            <a:sp3d/>
          </p:spPr>
          <p:style>
            <a:lnRef idx="0">
              <a:scrgbClr r="0" g="0" b="0"/>
            </a:lnRef>
            <a:fillRef idx="0">
              <a:scrgbClr r="0" g="0" b="0"/>
            </a:fillRef>
            <a:effectRef idx="0">
              <a:scrgbClr r="0" g="0" b="0"/>
            </a:effectRef>
            <a:fontRef idx="none"/>
          </p:style>
        </p:cxnSp>
        <p:sp>
          <p:nvSpPr>
            <p:cNvPr id="21" name="TextBox 20"/>
            <p:cNvSpPr txBox="1"/>
            <p:nvPr/>
          </p:nvSpPr>
          <p:spPr>
            <a:xfrm>
              <a:off x="12439069" y="6552056"/>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ea typeface="Noto Sans KR Light" panose="020B0300000000000000"/>
                  <a:sym typeface="Lato Regular"/>
                </a:rPr>
                <a:t>&lt;&lt;</a:t>
              </a:r>
              <a:r>
                <a:rPr lang="en-US" altLang="ko-KR" sz="1800" b="1" dirty="0" smtClean="0">
                  <a:solidFill>
                    <a:schemeClr val="accent4">
                      <a:lumMod val="50000"/>
                    </a:schemeClr>
                  </a:solidFill>
                  <a:ea typeface="Noto Sans KR Light" panose="020B0300000000000000"/>
                </a:rPr>
                <a:t>include</a:t>
              </a:r>
              <a:r>
                <a:rPr kumimoji="0" lang="en-US" altLang="ko-KR" sz="1800" b="1" i="0" u="none" strike="noStrike" cap="none" spc="0" normalizeH="0" baseline="0" dirty="0" smtClean="0">
                  <a:ln>
                    <a:noFill/>
                  </a:ln>
                  <a:solidFill>
                    <a:schemeClr val="accent4">
                      <a:lumMod val="50000"/>
                    </a:schemeClr>
                  </a:solidFill>
                  <a:effectLst/>
                  <a:uFillTx/>
                  <a:ea typeface="Noto Sans KR Light" panose="020B0300000000000000"/>
                  <a:sym typeface="Lato Regular"/>
                </a:rPr>
                <a:t>&gt;&gt;</a:t>
              </a:r>
              <a:endParaRPr kumimoji="0" lang="ko-KR" altLang="en-US" sz="1800" b="1" i="0" u="none" strike="noStrike" cap="none" spc="0" normalizeH="0" baseline="0" dirty="0">
                <a:ln>
                  <a:noFill/>
                </a:ln>
                <a:solidFill>
                  <a:schemeClr val="accent4">
                    <a:lumMod val="50000"/>
                  </a:schemeClr>
                </a:solidFill>
                <a:effectLst/>
                <a:uFillTx/>
                <a:ea typeface="Noto Sans KR Light" panose="020B0300000000000000"/>
                <a:sym typeface="Lato Regular"/>
              </a:endParaRPr>
            </a:p>
          </p:txBody>
        </p:sp>
        <p:sp>
          <p:nvSpPr>
            <p:cNvPr id="22" name="TextBox 21"/>
            <p:cNvSpPr txBox="1"/>
            <p:nvPr/>
          </p:nvSpPr>
          <p:spPr>
            <a:xfrm rot="19620976">
              <a:off x="12391250" y="7726231"/>
              <a:ext cx="3225338" cy="46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1800" b="1" i="0" u="none" strike="noStrike" cap="none" spc="0" normalizeH="0" baseline="0" dirty="0" smtClean="0">
                  <a:ln>
                    <a:noFill/>
                  </a:ln>
                  <a:solidFill>
                    <a:schemeClr val="accent4">
                      <a:lumMod val="50000"/>
                    </a:schemeClr>
                  </a:solidFill>
                  <a:effectLst/>
                  <a:uFillTx/>
                  <a:sym typeface="Lato Regular"/>
                </a:rPr>
                <a:t>&lt;&lt;</a:t>
              </a:r>
              <a:r>
                <a:rPr lang="en-US" altLang="ko-KR" sz="1800" b="1" dirty="0" smtClean="0">
                  <a:solidFill>
                    <a:schemeClr val="accent4">
                      <a:lumMod val="50000"/>
                    </a:schemeClr>
                  </a:solidFill>
                </a:rPr>
                <a:t>include</a:t>
              </a:r>
              <a:r>
                <a:rPr kumimoji="0" lang="en-US" altLang="ko-KR" sz="1800" b="1" i="0" u="none" strike="noStrike" cap="none" spc="0" normalizeH="0" baseline="0" dirty="0" smtClean="0">
                  <a:ln>
                    <a:noFill/>
                  </a:ln>
                  <a:solidFill>
                    <a:schemeClr val="accent4">
                      <a:lumMod val="50000"/>
                    </a:schemeClr>
                  </a:solidFill>
                  <a:effectLst/>
                  <a:uFillTx/>
                  <a:sym typeface="Lato Regular"/>
                </a:rPr>
                <a:t>&gt;&gt;</a:t>
              </a:r>
              <a:endParaRPr kumimoji="0" lang="ko-KR" altLang="en-US" sz="1800" b="1" i="0" u="none" strike="noStrike" cap="none" spc="0" normalizeH="0" baseline="0" dirty="0">
                <a:ln>
                  <a:noFill/>
                </a:ln>
                <a:solidFill>
                  <a:schemeClr val="accent4">
                    <a:lumMod val="50000"/>
                  </a:schemeClr>
                </a:solidFill>
                <a:effectLst/>
                <a:uFillTx/>
                <a:sym typeface="Lato Regular"/>
              </a:endParaRPr>
            </a:p>
          </p:txBody>
        </p:sp>
        <p:pic>
          <p:nvPicPr>
            <p:cNvPr id="1028" name="Picture 4" descr="Datei:Uml-UseCase-Akteur.svg – Wikipedi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6679"/>
            <a:stretch/>
          </p:blipFill>
          <p:spPr bwMode="auto">
            <a:xfrm>
              <a:off x="4149460" y="5451875"/>
              <a:ext cx="2381592" cy="3088122"/>
            </a:xfrm>
            <a:prstGeom prst="rect">
              <a:avLst/>
            </a:prstGeom>
            <a:noFill/>
          </p:spPr>
        </p:pic>
        <p:cxnSp>
          <p:nvCxnSpPr>
            <p:cNvPr id="24" name="직선 연결선 23"/>
            <p:cNvCxnSpPr>
              <a:stCxn id="12" idx="6"/>
            </p:cNvCxnSpPr>
            <p:nvPr/>
          </p:nvCxnSpPr>
          <p:spPr>
            <a:xfrm flipH="1">
              <a:off x="6531052" y="5068916"/>
              <a:ext cx="2617296" cy="1493439"/>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26" name="직선 연결선 25"/>
            <p:cNvCxnSpPr>
              <a:stCxn id="1028" idx="3"/>
              <a:endCxn id="11" idx="6"/>
            </p:cNvCxnSpPr>
            <p:nvPr/>
          </p:nvCxnSpPr>
          <p:spPr>
            <a:xfrm flipV="1">
              <a:off x="6531052" y="6933738"/>
              <a:ext cx="2570192" cy="62198"/>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cxnSp>
          <p:nvCxnSpPr>
            <p:cNvPr id="28" name="직선 연결선 27"/>
            <p:cNvCxnSpPr>
              <a:stCxn id="13" idx="6"/>
            </p:cNvCxnSpPr>
            <p:nvPr/>
          </p:nvCxnSpPr>
          <p:spPr>
            <a:xfrm flipH="1" flipV="1">
              <a:off x="6531052" y="7331252"/>
              <a:ext cx="2570192" cy="1467308"/>
            </a:xfrm>
            <a:prstGeom prst="line">
              <a:avLst/>
            </a:prstGeom>
            <a:noFill/>
            <a:ln w="25400" cap="flat">
              <a:solidFill>
                <a:srgbClr val="818779"/>
              </a:solidFill>
              <a:prstDash val="solid"/>
              <a:miter lim="400000"/>
            </a:ln>
            <a:effectLst/>
            <a:sp3d/>
          </p:spPr>
          <p:style>
            <a:lnRef idx="0">
              <a:scrgbClr r="0" g="0" b="0"/>
            </a:lnRef>
            <a:fillRef idx="0">
              <a:scrgbClr r="0" g="0" b="0"/>
            </a:fillRef>
            <a:effectRef idx="0">
              <a:scrgbClr r="0" g="0" b="0"/>
            </a:effectRef>
            <a:fontRef idx="none"/>
          </p:style>
        </p:cxnSp>
        <p:sp>
          <p:nvSpPr>
            <p:cNvPr id="14" name="타원 13"/>
            <p:cNvSpPr/>
            <p:nvPr/>
          </p:nvSpPr>
          <p:spPr>
            <a:xfrm flipH="1">
              <a:off x="15010377" y="6297525"/>
              <a:ext cx="2911881" cy="1272426"/>
            </a:xfrm>
            <a:prstGeom prst="ellipse">
              <a:avLst/>
            </a:prstGeom>
            <a:solidFill>
              <a:schemeClr val="accent2">
                <a:lumMod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10" name="TextBox 9"/>
            <p:cNvSpPr txBox="1"/>
            <p:nvPr/>
          </p:nvSpPr>
          <p:spPr>
            <a:xfrm>
              <a:off x="14853649" y="6562355"/>
              <a:ext cx="3225338" cy="742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ko-KR" altLang="en-US" sz="3200" b="1" dirty="0" smtClean="0">
                  <a:solidFill>
                    <a:schemeClr val="accent4">
                      <a:lumMod val="50000"/>
                    </a:schemeClr>
                  </a:solidFill>
                </a:rPr>
                <a:t>로그인</a:t>
              </a:r>
              <a:endParaRPr kumimoji="0" lang="ko-KR" altLang="en-US" sz="3200" b="1" i="0" u="none" strike="noStrike" cap="none" spc="0" normalizeH="0" baseline="0" dirty="0">
                <a:ln>
                  <a:noFill/>
                </a:ln>
                <a:solidFill>
                  <a:schemeClr val="accent4">
                    <a:lumMod val="50000"/>
                  </a:schemeClr>
                </a:solidFill>
                <a:effectLst/>
                <a:uFillTx/>
                <a:latin typeface="Lato Regular"/>
                <a:ea typeface="Lato Regular"/>
                <a:cs typeface="Lato Regular"/>
                <a:sym typeface="Lato Regular"/>
              </a:endParaRPr>
            </a:p>
          </p:txBody>
        </p:sp>
      </p:grpSp>
      <p:sp>
        <p:nvSpPr>
          <p:cNvPr id="25" name="직사각형 24"/>
          <p:cNvSpPr/>
          <p:nvPr/>
        </p:nvSpPr>
        <p:spPr>
          <a:xfrm>
            <a:off x="17621639" y="4951215"/>
            <a:ext cx="4765674" cy="3606190"/>
          </a:xfrm>
          <a:prstGeom prst="rect">
            <a:avLst/>
          </a:prstGeom>
          <a:solidFill>
            <a:schemeClr val="bg1"/>
          </a:solidFill>
          <a:ln w="76200" cap="flat">
            <a:solidFill>
              <a:schemeClr val="accent2">
                <a:lumMod val="9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a:ln>
                <a:noFill/>
              </a:ln>
              <a:solidFill>
                <a:srgbClr val="FFFFFF"/>
              </a:solidFill>
              <a:effectLst/>
              <a:uFillTx/>
              <a:latin typeface="Lato Bold"/>
              <a:ea typeface="Lato Bold"/>
              <a:cs typeface="Lato Bold"/>
              <a:sym typeface="Lato Bold"/>
            </a:endParaRPr>
          </a:p>
        </p:txBody>
      </p:sp>
      <p:sp>
        <p:nvSpPr>
          <p:cNvPr id="3" name="TextBox 2"/>
          <p:cNvSpPr txBox="1"/>
          <p:nvPr/>
        </p:nvSpPr>
        <p:spPr>
          <a:xfrm>
            <a:off x="19025505" y="5111905"/>
            <a:ext cx="1975874"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lang="en-US" altLang="ko-KR" sz="2000" b="1" dirty="0" smtClean="0">
                <a:solidFill>
                  <a:schemeClr val="accent4">
                    <a:lumMod val="50000"/>
                  </a:schemeClr>
                </a:solidFill>
              </a:rPr>
              <a:t>Database</a:t>
            </a:r>
            <a:endParaRPr kumimoji="0" lang="ko-KR" altLang="en-US" sz="2000" b="1" i="0" u="none" strike="noStrike" cap="none" spc="0" normalizeH="0" baseline="0" dirty="0">
              <a:ln>
                <a:noFill/>
              </a:ln>
              <a:solidFill>
                <a:schemeClr val="accent4">
                  <a:lumMod val="50000"/>
                </a:schemeClr>
              </a:solidFill>
              <a:effectLst/>
              <a:uFillTx/>
              <a:sym typeface="Lato Regular"/>
            </a:endParaRPr>
          </a:p>
        </p:txBody>
      </p:sp>
      <p:sp>
        <p:nvSpPr>
          <p:cNvPr id="4" name="직사각형 3"/>
          <p:cNvSpPr/>
          <p:nvPr/>
        </p:nvSpPr>
        <p:spPr>
          <a:xfrm>
            <a:off x="18486567" y="5942431"/>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31" name="직사각형 30"/>
          <p:cNvSpPr/>
          <p:nvPr/>
        </p:nvSpPr>
        <p:spPr>
          <a:xfrm>
            <a:off x="18486565" y="6769016"/>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15" name="TextBox 14"/>
          <p:cNvSpPr txBox="1"/>
          <p:nvPr/>
        </p:nvSpPr>
        <p:spPr>
          <a:xfrm>
            <a:off x="19025505" y="5888460"/>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2800" b="0" i="0" u="none" strike="noStrike" cap="none" spc="0" normalizeH="0" baseline="0" dirty="0" smtClean="0">
                <a:ln>
                  <a:noFill/>
                </a:ln>
                <a:solidFill>
                  <a:schemeClr val="accent2">
                    <a:lumMod val="25000"/>
                  </a:schemeClr>
                </a:solidFill>
                <a:effectLst/>
                <a:uFillTx/>
                <a:latin typeface="Lato Regular"/>
                <a:ea typeface="Lato Regular"/>
                <a:cs typeface="Lato Regular"/>
                <a:sym typeface="Lato Regular"/>
              </a:rPr>
              <a:t>MEMBER</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sp>
        <p:nvSpPr>
          <p:cNvPr id="33" name="TextBox 32"/>
          <p:cNvSpPr txBox="1"/>
          <p:nvPr/>
        </p:nvSpPr>
        <p:spPr>
          <a:xfrm>
            <a:off x="19025503" y="6723502"/>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2800" b="0" i="0" u="none" strike="noStrike" cap="none" spc="0" normalizeH="0" baseline="0" dirty="0" smtClean="0">
                <a:ln>
                  <a:noFill/>
                </a:ln>
                <a:solidFill>
                  <a:schemeClr val="accent2">
                    <a:lumMod val="25000"/>
                  </a:schemeClr>
                </a:solidFill>
                <a:effectLst/>
                <a:uFillTx/>
                <a:latin typeface="Lato Regular"/>
                <a:ea typeface="Lato Regular"/>
                <a:cs typeface="Lato Regular"/>
                <a:sym typeface="Lato Regular"/>
              </a:rPr>
              <a:t>LECTURE</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cxnSp>
        <p:nvCxnSpPr>
          <p:cNvPr id="19" name="꺾인 연결선 18"/>
          <p:cNvCxnSpPr>
            <a:stCxn id="12" idx="1"/>
          </p:cNvCxnSpPr>
          <p:nvPr/>
        </p:nvCxnSpPr>
        <p:spPr>
          <a:xfrm rot="16200000" flipH="1">
            <a:off x="13678977" y="1362589"/>
            <a:ext cx="1271729" cy="8292002"/>
          </a:xfrm>
          <a:prstGeom prst="bentConnector4">
            <a:avLst>
              <a:gd name="adj1" fmla="val -17976"/>
              <a:gd name="adj2" fmla="val 53445"/>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직사각형 33"/>
          <p:cNvSpPr/>
          <p:nvPr/>
        </p:nvSpPr>
        <p:spPr>
          <a:xfrm>
            <a:off x="18486565" y="7610820"/>
            <a:ext cx="3079472" cy="620538"/>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ko-KR" altLang="en-US" sz="3200" b="0" i="0" u="none" strike="noStrike" cap="none" spc="0" normalizeH="0" baseline="0" dirty="0">
              <a:ln>
                <a:noFill/>
              </a:ln>
              <a:solidFill>
                <a:srgbClr val="FFFFFF"/>
              </a:solidFill>
              <a:effectLst/>
              <a:uFillTx/>
              <a:latin typeface="Lato Bold"/>
              <a:ea typeface="Lato Bold"/>
              <a:cs typeface="Lato Bold"/>
              <a:sym typeface="Lato Bold"/>
            </a:endParaRPr>
          </a:p>
        </p:txBody>
      </p:sp>
      <p:sp>
        <p:nvSpPr>
          <p:cNvPr id="35" name="TextBox 34"/>
          <p:cNvSpPr txBox="1"/>
          <p:nvPr/>
        </p:nvSpPr>
        <p:spPr>
          <a:xfrm>
            <a:off x="19025503" y="7565306"/>
            <a:ext cx="1975874" cy="662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30000"/>
              </a:lnSpc>
              <a:spcBef>
                <a:spcPts val="0"/>
              </a:spcBef>
              <a:spcAft>
                <a:spcPts val="0"/>
              </a:spcAft>
              <a:buClrTx/>
              <a:buSzTx/>
              <a:buFontTx/>
              <a:buNone/>
              <a:tabLst/>
            </a:pPr>
            <a:r>
              <a:rPr kumimoji="0" lang="en-US" altLang="ko-KR" sz="2800" b="0" i="0" u="none" strike="noStrike" cap="none" spc="0" normalizeH="0" baseline="0" dirty="0" smtClean="0">
                <a:ln>
                  <a:noFill/>
                </a:ln>
                <a:solidFill>
                  <a:schemeClr val="accent2">
                    <a:lumMod val="25000"/>
                  </a:schemeClr>
                </a:solidFill>
                <a:effectLst/>
                <a:uFillTx/>
                <a:latin typeface="Lato Regular"/>
                <a:ea typeface="Lato Regular"/>
                <a:cs typeface="Lato Regular"/>
                <a:sym typeface="Lato Regular"/>
              </a:rPr>
              <a:t>REGISTER</a:t>
            </a:r>
            <a:endParaRPr kumimoji="0" lang="ko-KR" altLang="en-US" sz="2800" b="0" i="0" u="none" strike="noStrike" cap="none" spc="0" normalizeH="0" baseline="0" dirty="0">
              <a:ln>
                <a:noFill/>
              </a:ln>
              <a:solidFill>
                <a:schemeClr val="accent2">
                  <a:lumMod val="25000"/>
                </a:schemeClr>
              </a:solidFill>
              <a:effectLst/>
              <a:uFillTx/>
              <a:latin typeface="Lato Regular"/>
              <a:ea typeface="Lato Regular"/>
              <a:cs typeface="Lato Regular"/>
              <a:sym typeface="Lato Regular"/>
            </a:endParaRPr>
          </a:p>
        </p:txBody>
      </p:sp>
      <p:cxnSp>
        <p:nvCxnSpPr>
          <p:cNvPr id="38" name="꺾인 연결선 37"/>
          <p:cNvCxnSpPr>
            <a:stCxn id="11" idx="3"/>
          </p:cNvCxnSpPr>
          <p:nvPr/>
        </p:nvCxnSpPr>
        <p:spPr>
          <a:xfrm rot="5400000" flipH="1" flipV="1">
            <a:off x="14096908" y="3273355"/>
            <a:ext cx="388764" cy="8339106"/>
          </a:xfrm>
          <a:prstGeom prst="bentConnector4">
            <a:avLst>
              <a:gd name="adj1" fmla="val -58802"/>
              <a:gd name="adj2" fmla="val 85700"/>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1" name="꺾인 연결선 40"/>
          <p:cNvCxnSpPr/>
          <p:nvPr/>
        </p:nvCxnSpPr>
        <p:spPr>
          <a:xfrm flipV="1">
            <a:off x="10692988" y="8078163"/>
            <a:ext cx="7793577" cy="1031720"/>
          </a:xfrm>
          <a:prstGeom prst="bentConnector3">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꺾인 연결선 42"/>
          <p:cNvCxnSpPr/>
          <p:nvPr/>
        </p:nvCxnSpPr>
        <p:spPr>
          <a:xfrm flipV="1">
            <a:off x="15613254" y="6252700"/>
            <a:ext cx="2873313" cy="934719"/>
          </a:xfrm>
          <a:prstGeom prst="bentConnector3">
            <a:avLst/>
          </a:prstGeom>
          <a:noFill/>
          <a:ln w="25400" cap="flat">
            <a:solidFill>
              <a:srgbClr val="818779"/>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2406145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1_BasicWhite">
  <a:themeElements>
    <a:clrScheme name="Proposal">
      <a:dk1>
        <a:srgbClr val="FFFFFF"/>
      </a:dk1>
      <a:lt1>
        <a:srgbClr val="262626"/>
      </a:lt1>
      <a:dk2>
        <a:srgbClr val="838383"/>
      </a:dk2>
      <a:lt2>
        <a:srgbClr val="818779"/>
      </a:lt2>
      <a:accent1>
        <a:srgbClr val="F6F6F3"/>
      </a:accent1>
      <a:accent2>
        <a:srgbClr val="F3F1E6"/>
      </a:accent2>
      <a:accent3>
        <a:srgbClr val="E5E2DC"/>
      </a:accent3>
      <a:accent4>
        <a:srgbClr val="D2CFC4"/>
      </a:accent4>
      <a:accent5>
        <a:srgbClr val="CBCEC8"/>
      </a:accent5>
      <a:accent6>
        <a:srgbClr val="A9ADA4"/>
      </a:accent6>
      <a:hlink>
        <a:srgbClr val="838383"/>
      </a:hlink>
      <a:folHlink>
        <a:srgbClr val="E5E2DC"/>
      </a:folHlink>
    </a:clrScheme>
    <a:fontScheme name="Proposal">
      <a:majorFont>
        <a:latin typeface="Libre Caslon Display Regular"/>
        <a:ea typeface="Libre Caslon Display Regular"/>
        <a:cs typeface="Libre Caslon Display Regular"/>
      </a:majorFont>
      <a:minorFont>
        <a:latin typeface="Lato"/>
        <a:ea typeface="Libre Caslon Display Regular"/>
        <a:cs typeface="Libre Caslon Display Regular"/>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6F3"/>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1877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Libre Caslon Display Regular"/>
        <a:ea typeface="Libre Caslon Display Regular"/>
        <a:cs typeface="Libre Caslon Display Regular"/>
      </a:majorFont>
      <a:minorFont>
        <a:latin typeface="Libre Caslon Display Regular"/>
        <a:ea typeface="Libre Caslon Display Regular"/>
        <a:cs typeface="Libre Caslon Display Regular"/>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6F3"/>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1877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30000"/>
          </a:lnSpc>
          <a:spcBef>
            <a:spcPts val="0"/>
          </a:spcBef>
          <a:spcAft>
            <a:spcPts val="0"/>
          </a:spcAft>
          <a:buClrTx/>
          <a:buSzTx/>
          <a:buFontTx/>
          <a:buNone/>
          <a:tabLst/>
          <a:defRPr kumimoji="0" sz="1900" b="0" i="0" u="none" strike="noStrike" cap="none" spc="0" normalizeH="0" baseline="0">
            <a:ln>
              <a:noFill/>
            </a:ln>
            <a:solidFill>
              <a:srgbClr val="818779"/>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568</TotalTime>
  <Words>1228</Words>
  <Application>Microsoft Office PowerPoint</Application>
  <PresentationFormat>사용자 지정</PresentationFormat>
  <Paragraphs>414</Paragraphs>
  <Slides>24</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24</vt:i4>
      </vt:variant>
    </vt:vector>
  </HeadingPairs>
  <TitlesOfParts>
    <vt:vector size="32" baseType="lpstr">
      <vt:lpstr>Lato</vt:lpstr>
      <vt:lpstr>Lato Bold</vt:lpstr>
      <vt:lpstr>Lato Regular</vt:lpstr>
      <vt:lpstr>Libre Caslon Display Regular</vt:lpstr>
      <vt:lpstr>Noto Sans KR Light</vt:lpstr>
      <vt:lpstr>Noto Sans KR Medium</vt:lpstr>
      <vt:lpstr>Noto Sans KR Thin</vt:lpstr>
      <vt:lpstr>21_BasicWhite</vt:lpstr>
      <vt:lpstr>학사관리시스템</vt:lpstr>
      <vt:lpstr>제작 환경</vt:lpstr>
      <vt:lpstr>User Interface Design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dc:title>
  <cp:lastModifiedBy>user</cp:lastModifiedBy>
  <cp:revision>248</cp:revision>
  <dcterms:modified xsi:type="dcterms:W3CDTF">2022-07-20T09:08:52Z</dcterms:modified>
</cp:coreProperties>
</file>