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65" r:id="rId8"/>
    <p:sldId id="266" r:id="rId9"/>
    <p:sldId id="268" r:id="rId10"/>
    <p:sldId id="261" r:id="rId11"/>
    <p:sldId id="267" r:id="rId12"/>
    <p:sldId id="260" r:id="rId13"/>
    <p:sldId id="25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1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11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47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97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6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97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97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2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4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0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08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43F0E-6C7B-4FDA-8BDE-46F8E0688BE2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3B88A-074C-4934-98EB-8896FEB8D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5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844257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8000" b="1" dirty="0">
                <a:solidFill>
                  <a:schemeClr val="accent4"/>
                </a:solidFill>
              </a:rPr>
              <a:t>객체 이론 정리</a:t>
            </a:r>
          </a:p>
        </p:txBody>
      </p:sp>
    </p:spTree>
    <p:extLst>
      <p:ext uri="{BB962C8B-B14F-4D97-AF65-F5344CB8AC3E}">
        <p14:creationId xmlns:p14="http://schemas.microsoft.com/office/powerpoint/2010/main" val="428768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7888" y="2967335"/>
            <a:ext cx="110562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rgbClr val="FFC000"/>
                </a:solidFill>
              </a:rPr>
              <a:t>3</a:t>
            </a:r>
            <a:r>
              <a:rPr lang="en-US" altLang="ko-KR" sz="6600" b="1" dirty="0" smtClean="0">
                <a:solidFill>
                  <a:srgbClr val="FFC000"/>
                </a:solidFill>
              </a:rPr>
              <a:t>. </a:t>
            </a:r>
            <a:r>
              <a:rPr lang="ko-KR" altLang="en-US" sz="6600" b="1" dirty="0" smtClean="0">
                <a:solidFill>
                  <a:srgbClr val="FFC000"/>
                </a:solidFill>
              </a:rPr>
              <a:t>오버로딩 </a:t>
            </a:r>
            <a:r>
              <a:rPr lang="en-US" altLang="ko-KR" sz="6600" b="1" dirty="0" smtClean="0">
                <a:solidFill>
                  <a:srgbClr val="FFC000"/>
                </a:solidFill>
              </a:rPr>
              <a:t>vs </a:t>
            </a:r>
            <a:r>
              <a:rPr lang="ko-KR" altLang="en-US" sz="6600" b="1" dirty="0" err="1" smtClean="0">
                <a:solidFill>
                  <a:srgbClr val="FFC000"/>
                </a:solidFill>
              </a:rPr>
              <a:t>오버라이딩</a:t>
            </a:r>
            <a:endParaRPr lang="ko-KR" altLang="en-US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04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3449" y="371474"/>
            <a:ext cx="3794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C000"/>
                </a:solidFill>
              </a:rPr>
              <a:t>오버로딩 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(Overloading)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91399" y="371474"/>
            <a:ext cx="3932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rgbClr val="FFC000"/>
                </a:solidFill>
              </a:rPr>
              <a:t>오버라이딩</a:t>
            </a:r>
            <a:r>
              <a:rPr lang="ko-KR" altLang="en-US" sz="2400" b="1" dirty="0" smtClean="0">
                <a:solidFill>
                  <a:srgbClr val="FFC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(Overriding)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851656"/>
              </p:ext>
            </p:extLst>
          </p:nvPr>
        </p:nvGraphicFramePr>
        <p:xfrm>
          <a:off x="1565526" y="1119716"/>
          <a:ext cx="2530476" cy="17377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5238">
                  <a:extLst>
                    <a:ext uri="{9D8B030D-6E8A-4147-A177-3AD203B41FA5}">
                      <a16:colId xmlns:a16="http://schemas.microsoft.com/office/drawing/2014/main" val="1722217330"/>
                    </a:ext>
                  </a:extLst>
                </a:gridCol>
                <a:gridCol w="1265238">
                  <a:extLst>
                    <a:ext uri="{9D8B030D-6E8A-4147-A177-3AD203B41FA5}">
                      <a16:colId xmlns:a16="http://schemas.microsoft.com/office/drawing/2014/main" val="1916173749"/>
                    </a:ext>
                  </a:extLst>
                </a:gridCol>
              </a:tblGrid>
              <a:tr h="579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행동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동일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444675"/>
                  </a:ext>
                </a:extLst>
              </a:tr>
              <a:tr h="579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동일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421331"/>
                  </a:ext>
                </a:extLst>
              </a:tr>
              <a:tr h="579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5050"/>
                          </a:solidFill>
                        </a:rPr>
                        <a:t>매개변수</a:t>
                      </a:r>
                      <a:endParaRPr lang="ko-KR" altLang="en-US" b="1" dirty="0">
                        <a:solidFill>
                          <a:srgbClr val="FF505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5050"/>
                          </a:solidFill>
                        </a:rPr>
                        <a:t>다름</a:t>
                      </a:r>
                      <a:endParaRPr lang="ko-KR" altLang="en-US" b="1" dirty="0">
                        <a:solidFill>
                          <a:srgbClr val="FF505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34496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07917"/>
              </p:ext>
            </p:extLst>
          </p:nvPr>
        </p:nvGraphicFramePr>
        <p:xfrm>
          <a:off x="8092405" y="1119716"/>
          <a:ext cx="2530476" cy="17377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5238">
                  <a:extLst>
                    <a:ext uri="{9D8B030D-6E8A-4147-A177-3AD203B41FA5}">
                      <a16:colId xmlns:a16="http://schemas.microsoft.com/office/drawing/2014/main" val="1722217330"/>
                    </a:ext>
                  </a:extLst>
                </a:gridCol>
                <a:gridCol w="1265238">
                  <a:extLst>
                    <a:ext uri="{9D8B030D-6E8A-4147-A177-3AD203B41FA5}">
                      <a16:colId xmlns:a16="http://schemas.microsoft.com/office/drawing/2014/main" val="1916173749"/>
                    </a:ext>
                  </a:extLst>
                </a:gridCol>
              </a:tblGrid>
              <a:tr h="579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5050"/>
                          </a:solidFill>
                        </a:rPr>
                        <a:t>행동</a:t>
                      </a:r>
                      <a:endParaRPr lang="ko-KR" altLang="en-US" b="1" dirty="0">
                        <a:solidFill>
                          <a:srgbClr val="FF505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rgbClr val="FF5050"/>
                          </a:solidFill>
                        </a:rPr>
                        <a:t>다름</a:t>
                      </a:r>
                      <a:endParaRPr lang="ko-KR" altLang="en-US" b="1" dirty="0">
                        <a:solidFill>
                          <a:srgbClr val="FF505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444675"/>
                  </a:ext>
                </a:extLst>
              </a:tr>
              <a:tr h="579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같음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421331"/>
                  </a:ext>
                </a:extLst>
              </a:tr>
              <a:tr h="579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매개변수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같음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344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064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59977" y="2967335"/>
            <a:ext cx="32720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rgbClr val="FFC000"/>
                </a:solidFill>
              </a:rPr>
              <a:t>4</a:t>
            </a:r>
            <a:r>
              <a:rPr lang="en-US" altLang="ko-KR" sz="6600" b="1" dirty="0" smtClean="0">
                <a:solidFill>
                  <a:srgbClr val="FFC000"/>
                </a:solidFill>
              </a:rPr>
              <a:t>. </a:t>
            </a:r>
            <a:r>
              <a:rPr lang="ko-KR" altLang="en-US" sz="6600" b="1" dirty="0" smtClean="0">
                <a:solidFill>
                  <a:srgbClr val="FFC000"/>
                </a:solidFill>
              </a:rPr>
              <a:t>추상</a:t>
            </a:r>
            <a:endParaRPr lang="ko-KR" altLang="en-US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1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0400" y="2967335"/>
            <a:ext cx="58112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rgbClr val="FFC000"/>
                </a:solidFill>
              </a:rPr>
              <a:t>5</a:t>
            </a:r>
            <a:r>
              <a:rPr lang="en-US" altLang="ko-KR" sz="6600" b="1" dirty="0" smtClean="0">
                <a:solidFill>
                  <a:srgbClr val="FFC000"/>
                </a:solidFill>
              </a:rPr>
              <a:t>. </a:t>
            </a:r>
            <a:r>
              <a:rPr lang="ko-KR" altLang="en-US" sz="6600" b="1" dirty="0" smtClean="0">
                <a:solidFill>
                  <a:srgbClr val="FFC000"/>
                </a:solidFill>
              </a:rPr>
              <a:t>인터페이스</a:t>
            </a:r>
            <a:endParaRPr lang="ko-KR" altLang="en-US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7961" y="2967335"/>
            <a:ext cx="62760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FC000"/>
                </a:solidFill>
              </a:rPr>
              <a:t>1. </a:t>
            </a:r>
            <a:r>
              <a:rPr lang="ko-KR" altLang="en-US" sz="6600" b="1" dirty="0" smtClean="0">
                <a:solidFill>
                  <a:srgbClr val="FFC000"/>
                </a:solidFill>
              </a:rPr>
              <a:t>접근 지시자</a:t>
            </a:r>
            <a:endParaRPr lang="ko-KR" altLang="en-US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2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8232" y="3840005"/>
            <a:ext cx="8975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C000"/>
                </a:solidFill>
              </a:rPr>
              <a:t>Default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같은 </a:t>
            </a:r>
            <a:r>
              <a:rPr lang="en-US" altLang="ko-KR" sz="2400" dirty="0" smtClean="0">
                <a:solidFill>
                  <a:srgbClr val="FFC000"/>
                </a:solidFill>
              </a:rPr>
              <a:t>Package(folder) </a:t>
            </a:r>
            <a:r>
              <a:rPr lang="ko-KR" altLang="en-US" sz="2400" dirty="0" smtClean="0"/>
              <a:t>내부에 있으면 접근 가능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42236" y="2485339"/>
            <a:ext cx="1109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C000"/>
                </a:solidFill>
              </a:rPr>
              <a:t>Protected</a:t>
            </a:r>
            <a:r>
              <a:rPr lang="en-US" altLang="ko-KR" sz="2400" dirty="0" smtClean="0"/>
              <a:t> : </a:t>
            </a:r>
            <a:r>
              <a:rPr lang="ko-KR" altLang="en-US" sz="2400" dirty="0" smtClean="0">
                <a:solidFill>
                  <a:srgbClr val="FFC000"/>
                </a:solidFill>
              </a:rPr>
              <a:t>상속</a:t>
            </a:r>
            <a:r>
              <a:rPr lang="ko-KR" altLang="en-US" sz="2400" dirty="0" smtClean="0"/>
              <a:t> 관계에 있거나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같은 </a:t>
            </a:r>
            <a:r>
              <a:rPr lang="en-US" altLang="ko-KR" sz="2400" dirty="0" smtClean="0">
                <a:solidFill>
                  <a:srgbClr val="FFC000"/>
                </a:solidFill>
              </a:rPr>
              <a:t>Package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내부에 있으면 접근 가능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145786" y="1130671"/>
            <a:ext cx="390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Public</a:t>
            </a:r>
            <a:r>
              <a:rPr lang="en-US" altLang="ko-KR" sz="2400" dirty="0" smtClean="0"/>
              <a:t> : </a:t>
            </a:r>
            <a:r>
              <a:rPr lang="ko-KR" altLang="en-US" sz="2400" dirty="0" smtClean="0">
                <a:solidFill>
                  <a:srgbClr val="FFC000"/>
                </a:solidFill>
              </a:rPr>
              <a:t>모두</a:t>
            </a:r>
            <a:r>
              <a:rPr lang="ko-KR" altLang="en-US" sz="2400" dirty="0" smtClean="0"/>
              <a:t> 접근 가능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618125" y="5194673"/>
            <a:ext cx="673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Private</a:t>
            </a:r>
            <a:r>
              <a:rPr lang="en-US" altLang="ko-KR" sz="2400" dirty="0" smtClean="0"/>
              <a:t> : </a:t>
            </a:r>
            <a:r>
              <a:rPr lang="ko-KR" altLang="en-US" sz="2400" dirty="0" smtClean="0">
                <a:solidFill>
                  <a:srgbClr val="FFC000"/>
                </a:solidFill>
              </a:rPr>
              <a:t>같은 클래스 </a:t>
            </a:r>
            <a:r>
              <a:rPr lang="ko-KR" altLang="en-US" sz="2400" dirty="0" smtClean="0"/>
              <a:t>외 모두 접근 불가능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546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7558" y="2960278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C000"/>
                </a:solidFill>
              </a:rPr>
              <a:t>Default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230986" y="387830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C000"/>
                </a:solidFill>
              </a:rPr>
              <a:t>Protected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493912" y="480753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Public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408953" y="2070155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C000"/>
                </a:solidFill>
              </a:rPr>
              <a:t>Private</a:t>
            </a:r>
            <a:endParaRPr lang="ko-KR" altLang="en-US" sz="2400" dirty="0"/>
          </a:p>
        </p:txBody>
      </p:sp>
      <p:sp>
        <p:nvSpPr>
          <p:cNvPr id="6" name="이등변 삼각형 5"/>
          <p:cNvSpPr/>
          <p:nvPr/>
        </p:nvSpPr>
        <p:spPr>
          <a:xfrm>
            <a:off x="3378934" y="1028217"/>
            <a:ext cx="5418034" cy="444381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033473" y="2734654"/>
            <a:ext cx="21022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483100" y="3647567"/>
            <a:ext cx="32081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922520" y="4604696"/>
            <a:ext cx="43412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53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59975" y="2967335"/>
            <a:ext cx="3272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rgbClr val="FFC000"/>
                </a:solidFill>
              </a:rPr>
              <a:t>2</a:t>
            </a:r>
            <a:r>
              <a:rPr lang="en-US" altLang="ko-KR" sz="6600" b="1" dirty="0" smtClean="0">
                <a:solidFill>
                  <a:srgbClr val="FFC000"/>
                </a:solidFill>
              </a:rPr>
              <a:t>. </a:t>
            </a:r>
            <a:r>
              <a:rPr lang="ko-KR" altLang="en-US" sz="6600" b="1" dirty="0" smtClean="0">
                <a:solidFill>
                  <a:srgbClr val="FFC000"/>
                </a:solidFill>
              </a:rPr>
              <a:t>상속</a:t>
            </a:r>
            <a:endParaRPr lang="ko-KR" altLang="en-US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75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421394" y="1884844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House.java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405558" y="3643755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BathRoom.java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84646" y="4553222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BadRoom1</a:t>
            </a:r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98309" y="4553222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BadRoom2.java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05432" y="3633325"/>
            <a:ext cx="2397211" cy="5560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LivingRoom.java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>
            <a:stCxn id="3" idx="0"/>
          </p:cNvCxnSpPr>
          <p:nvPr/>
        </p:nvCxnSpPr>
        <p:spPr>
          <a:xfrm flipH="1" flipV="1">
            <a:off x="8760944" y="2440898"/>
            <a:ext cx="1843220" cy="120285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0"/>
          </p:cNvCxnSpPr>
          <p:nvPr/>
        </p:nvCxnSpPr>
        <p:spPr>
          <a:xfrm flipH="1" flipV="1">
            <a:off x="8061757" y="2464928"/>
            <a:ext cx="1021495" cy="208829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0"/>
          </p:cNvCxnSpPr>
          <p:nvPr/>
        </p:nvCxnSpPr>
        <p:spPr>
          <a:xfrm flipV="1">
            <a:off x="6196915" y="2464928"/>
            <a:ext cx="961765" cy="208829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0"/>
          </p:cNvCxnSpPr>
          <p:nvPr/>
        </p:nvCxnSpPr>
        <p:spPr>
          <a:xfrm flipV="1">
            <a:off x="4504038" y="2464928"/>
            <a:ext cx="1890584" cy="116839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5153" y="2095596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Parent Class</a:t>
            </a:r>
          </a:p>
          <a:p>
            <a:r>
              <a:rPr lang="en-US" altLang="ko-KR" b="1" dirty="0" smtClean="0"/>
              <a:t>= Super Class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38471" y="3820047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Child Class</a:t>
            </a:r>
          </a:p>
          <a:p>
            <a:r>
              <a:rPr lang="en-US" altLang="ko-KR" b="1" dirty="0" smtClean="0"/>
              <a:t>= sub Class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3040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0114" y="419100"/>
            <a:ext cx="483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상속 받을 클래스 </a:t>
            </a:r>
            <a:r>
              <a:rPr lang="en-US" altLang="ko-KR" b="1" dirty="0" smtClean="0">
                <a:solidFill>
                  <a:srgbClr val="FFC000"/>
                </a:solidFill>
              </a:rPr>
              <a:t>extends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상속 할 클래스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55" y="2338776"/>
            <a:ext cx="5705845" cy="218044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745" y="1480840"/>
            <a:ext cx="4119829" cy="4592428"/>
          </a:xfrm>
          <a:prstGeom prst="rect">
            <a:avLst/>
          </a:prstGeom>
        </p:spPr>
      </p:pic>
      <p:sp>
        <p:nvSpPr>
          <p:cNvPr id="14" name="등호 13"/>
          <p:cNvSpPr/>
          <p:nvPr/>
        </p:nvSpPr>
        <p:spPr>
          <a:xfrm>
            <a:off x="6445910" y="3429000"/>
            <a:ext cx="923925" cy="381000"/>
          </a:xfrm>
          <a:prstGeom prst="mathEqual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96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843213" y="1914525"/>
            <a:ext cx="6505574" cy="3189506"/>
            <a:chOff x="3305176" y="1914525"/>
            <a:chExt cx="6505574" cy="3189506"/>
          </a:xfrm>
        </p:grpSpPr>
        <p:sp>
          <p:nvSpPr>
            <p:cNvPr id="2" name="TextBox 1"/>
            <p:cNvSpPr txBox="1"/>
            <p:nvPr/>
          </p:nvSpPr>
          <p:spPr>
            <a:xfrm>
              <a:off x="3305176" y="1914525"/>
              <a:ext cx="1590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rgbClr val="FFC000"/>
                  </a:solidFill>
                </a:rPr>
                <a:t>this.</a:t>
              </a:r>
              <a:endParaRPr lang="ko-KR" altLang="en-US" sz="3600" b="1" dirty="0">
                <a:solidFill>
                  <a:srgbClr val="FFC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05176" y="4457700"/>
              <a:ext cx="1590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rgbClr val="FFC000"/>
                  </a:solidFill>
                </a:rPr>
                <a:t>super.</a:t>
              </a:r>
              <a:endParaRPr lang="ko-KR" altLang="en-US" sz="3600" b="1" dirty="0">
                <a:solidFill>
                  <a:srgbClr val="FFC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657850" y="2053024"/>
              <a:ext cx="415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지금 현재 있는 클래스를 의미</a:t>
              </a:r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57850" y="4596199"/>
              <a:ext cx="415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상속받는 부모 클래스를 의미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31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347787" y="2238375"/>
            <a:ext cx="9496426" cy="2891895"/>
            <a:chOff x="1100138" y="1914525"/>
            <a:chExt cx="8710614" cy="2891895"/>
          </a:xfrm>
        </p:grpSpPr>
        <p:sp>
          <p:nvSpPr>
            <p:cNvPr id="2" name="TextBox 1"/>
            <p:cNvSpPr txBox="1"/>
            <p:nvPr/>
          </p:nvSpPr>
          <p:spPr>
            <a:xfrm>
              <a:off x="1100138" y="1914525"/>
              <a:ext cx="37957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err="1" smtClean="0">
                  <a:solidFill>
                    <a:srgbClr val="FFC000"/>
                  </a:solidFill>
                </a:rPr>
                <a:t>upcasting</a:t>
              </a:r>
              <a:endParaRPr lang="ko-KR" altLang="en-US" sz="3600" b="1" dirty="0">
                <a:solidFill>
                  <a:srgbClr val="FFC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00138" y="3790950"/>
              <a:ext cx="37957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err="1" smtClean="0">
                  <a:solidFill>
                    <a:srgbClr val="FFC000"/>
                  </a:solidFill>
                </a:rPr>
                <a:t>downcasting</a:t>
              </a:r>
              <a:endParaRPr lang="ko-KR" altLang="en-US" sz="3600" b="1" dirty="0">
                <a:solidFill>
                  <a:srgbClr val="FFC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256712" y="2053024"/>
              <a:ext cx="5554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dirty="0" smtClean="0">
                  <a:solidFill>
                    <a:srgbClr val="FFC000"/>
                  </a:solidFill>
                </a:rPr>
                <a:t>서브 클래스</a:t>
              </a:r>
              <a:r>
                <a:rPr lang="ko-KR" altLang="en-US" dirty="0" smtClean="0"/>
                <a:t>의 객체 </a:t>
              </a:r>
              <a:r>
                <a:rPr lang="en-US" altLang="ko-KR" dirty="0" smtClean="0"/>
                <a:t>=&gt; 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슈퍼 클래스</a:t>
              </a:r>
              <a:r>
                <a:rPr lang="ko-KR" altLang="en-US" dirty="0" smtClean="0"/>
                <a:t>의 객체</a:t>
              </a:r>
              <a:endParaRPr lang="en-US" altLang="ko-KR" dirty="0" smtClean="0"/>
            </a:p>
            <a:p>
              <a:pPr algn="r">
                <a:lnSpc>
                  <a:spcPct val="150000"/>
                </a:lnSpc>
              </a:pPr>
              <a:r>
                <a:rPr lang="ko-KR" altLang="en-US" b="1" dirty="0" smtClean="0">
                  <a:solidFill>
                    <a:srgbClr val="FF5050"/>
                  </a:solidFill>
                </a:rPr>
                <a:t>캐스팅 과정</a:t>
              </a:r>
              <a:r>
                <a:rPr lang="en-US" altLang="ko-KR" b="1" dirty="0" smtClean="0">
                  <a:solidFill>
                    <a:srgbClr val="FF5050"/>
                  </a:solidFill>
                </a:rPr>
                <a:t> </a:t>
              </a:r>
              <a:r>
                <a:rPr lang="ko-KR" altLang="en-US" b="1" dirty="0" smtClean="0">
                  <a:solidFill>
                    <a:srgbClr val="FF5050"/>
                  </a:solidFill>
                </a:rPr>
                <a:t>생략 가능</a:t>
              </a:r>
              <a:endParaRPr lang="ko-KR" altLang="en-US" b="1" dirty="0">
                <a:solidFill>
                  <a:srgbClr val="FF505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41428" y="3929449"/>
              <a:ext cx="4669324" cy="876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dirty="0" smtClean="0">
                  <a:solidFill>
                    <a:srgbClr val="FFC000"/>
                  </a:solidFill>
                </a:rPr>
                <a:t>슈퍼 클래스</a:t>
              </a:r>
              <a:r>
                <a:rPr lang="ko-KR" altLang="en-US" dirty="0" smtClean="0"/>
                <a:t>의 객체 </a:t>
              </a:r>
              <a:r>
                <a:rPr lang="en-US" altLang="ko-KR" dirty="0" smtClean="0"/>
                <a:t>=&gt; </a:t>
              </a:r>
              <a:r>
                <a:rPr lang="ko-KR" altLang="en-US" dirty="0" smtClean="0">
                  <a:solidFill>
                    <a:srgbClr val="FFC000"/>
                  </a:solidFill>
                </a:rPr>
                <a:t>서브 클래스</a:t>
              </a:r>
              <a:r>
                <a:rPr lang="ko-KR" altLang="en-US" dirty="0" smtClean="0"/>
                <a:t>의 객체</a:t>
              </a:r>
              <a:endParaRPr lang="en-US" altLang="ko-KR" dirty="0" smtClean="0"/>
            </a:p>
            <a:p>
              <a:pPr algn="r">
                <a:lnSpc>
                  <a:spcPct val="150000"/>
                </a:lnSpc>
              </a:pPr>
              <a:r>
                <a:rPr lang="ko-KR" altLang="en-US" b="1" dirty="0">
                  <a:solidFill>
                    <a:srgbClr val="FF5050"/>
                  </a:solidFill>
                </a:rPr>
                <a:t>캐</a:t>
              </a:r>
              <a:r>
                <a:rPr lang="ko-KR" altLang="en-US" b="1" dirty="0" smtClean="0">
                  <a:solidFill>
                    <a:srgbClr val="FF5050"/>
                  </a:solidFill>
                </a:rPr>
                <a:t>스팅 과정 생략 불가능</a:t>
              </a:r>
              <a:endParaRPr lang="ko-KR" altLang="en-US" b="1" dirty="0">
                <a:solidFill>
                  <a:srgbClr val="FF5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23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rgbClr val="FFFFFF"/>
      </a:dk1>
      <a:lt1>
        <a:srgbClr val="000000"/>
      </a:lt1>
      <a:dk2>
        <a:srgbClr val="BFBFBF"/>
      </a:dk2>
      <a:lt2>
        <a:srgbClr val="3F3F3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138</Words>
  <Application>Microsoft Office PowerPoint</Application>
  <PresentationFormat>와이드스크린</PresentationFormat>
  <Paragraphs>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Consolas</vt:lpstr>
      <vt:lpstr>Office 테마</vt:lpstr>
      <vt:lpstr>객체 이론 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119</cp:revision>
  <dcterms:created xsi:type="dcterms:W3CDTF">2022-05-12T09:31:59Z</dcterms:created>
  <dcterms:modified xsi:type="dcterms:W3CDTF">2022-05-13T06:13:59Z</dcterms:modified>
</cp:coreProperties>
</file>