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4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885" y="4376058"/>
            <a:ext cx="981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C000"/>
                </a:solidFill>
              </a:rPr>
              <a:t>클래스이름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인스턴스변수이름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= new </a:t>
            </a:r>
            <a:r>
              <a:rPr lang="ko-KR" altLang="en-US" sz="2800" b="1" dirty="0" err="1" smtClean="0">
                <a:solidFill>
                  <a:srgbClr val="FFC000"/>
                </a:solidFill>
              </a:rPr>
              <a:t>생성자이름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();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41" y="3141115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무조건 외우기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자바의 존재 이유임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2998" y="1573571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</a:rPr>
              <a:t>인스턴스 선언 방법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9837" y="5487890"/>
            <a:ext cx="64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인스턴스변수</a:t>
            </a:r>
            <a:r>
              <a:rPr lang="en-US" altLang="ko-KR" b="1" dirty="0" smtClean="0"/>
              <a:t>.</a:t>
            </a:r>
            <a:r>
              <a:rPr lang="ko-KR" altLang="en-US" b="1" dirty="0" err="1" smtClean="0"/>
              <a:t>클래스변수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초기화값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29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922" y="801430"/>
            <a:ext cx="831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(Default Constructor)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450" y="2429398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받아들이는 </a:t>
            </a:r>
            <a:r>
              <a:rPr lang="ko-KR" altLang="en-US" sz="2000" dirty="0"/>
              <a:t>변수가 없고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C000"/>
                </a:solidFill>
              </a:rPr>
              <a:t>빈 괄호만 있는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생성자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452" y="3698519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아무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만들지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기본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선언하지 않아도 사용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3563" y="4967640"/>
            <a:ext cx="999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이 경우에 </a:t>
            </a:r>
            <a:r>
              <a:rPr lang="ko-KR" altLang="en-US" sz="2000" dirty="0" smtClean="0">
                <a:solidFill>
                  <a:srgbClr val="FFC000"/>
                </a:solidFill>
              </a:rPr>
              <a:t>메인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메소드에서</a:t>
            </a:r>
            <a:r>
              <a:rPr lang="ko-KR" altLang="en-US" sz="2000" dirty="0" smtClean="0">
                <a:solidFill>
                  <a:srgbClr val="FFC000"/>
                </a:solidFill>
              </a:rPr>
              <a:t> 조기화를 무조건 </a:t>
            </a:r>
            <a:r>
              <a:rPr lang="ko-KR" altLang="en-US" sz="2000" dirty="0" smtClean="0"/>
              <a:t>해주지 않으면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에러나는</a:t>
            </a:r>
            <a:r>
              <a:rPr lang="ko-KR" altLang="en-US" sz="2000" dirty="0" smtClean="0"/>
              <a:t> 것에 주의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9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35" y="414638"/>
            <a:ext cx="998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선언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+ 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54" y="1312739"/>
            <a:ext cx="6124004" cy="5319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5411571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이름은 </a:t>
            </a:r>
            <a:r>
              <a:rPr lang="ko-KR" altLang="en-US" sz="1400" dirty="0" smtClean="0">
                <a:solidFill>
                  <a:srgbClr val="FFC000"/>
                </a:solidFill>
              </a:rPr>
              <a:t>철수</a:t>
            </a:r>
            <a:r>
              <a:rPr lang="ko-KR" altLang="en-US" sz="1400" dirty="0" smtClean="0"/>
              <a:t>야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719348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핸드폰 번호는 </a:t>
            </a:r>
            <a:r>
              <a:rPr lang="en-US" altLang="ko-KR" sz="1400" dirty="0" smtClean="0">
                <a:solidFill>
                  <a:srgbClr val="FFC000"/>
                </a:solidFill>
              </a:rPr>
              <a:t>12345678</a:t>
            </a:r>
            <a:r>
              <a:rPr lang="ko-KR" altLang="en-US" sz="1400" dirty="0" smtClean="0"/>
              <a:t>이야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1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239" y="414638"/>
            <a:ext cx="4538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</a:rPr>
              <a:t>this. </a:t>
            </a:r>
            <a:r>
              <a:rPr lang="en-US" altLang="ko-KR" sz="4400" b="1" dirty="0" smtClean="0"/>
              <a:t>&amp;</a:t>
            </a:r>
            <a:r>
              <a:rPr lang="ko-KR" altLang="en-US" sz="4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4400" b="1" dirty="0" smtClean="0">
                <a:solidFill>
                  <a:srgbClr val="FFC000"/>
                </a:solidFill>
              </a:rPr>
              <a:t>this()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239" y="2001079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그게 전부임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84" y="3223717"/>
            <a:ext cx="7650976" cy="1904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667" y="5798526"/>
            <a:ext cx="94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b="1" dirty="0" smtClean="0">
                <a:solidFill>
                  <a:srgbClr val="FFC000"/>
                </a:solidFill>
              </a:rPr>
              <a:t>(this)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00B0F0"/>
                </a:solidFill>
              </a:rPr>
              <a:t>클래스 변수인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phoneNum</a:t>
            </a:r>
            <a:r>
              <a:rPr lang="ko-KR" altLang="en-US" dirty="0" smtClean="0"/>
              <a:t>의 값은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사용자 </a:t>
            </a:r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지정값인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phoneNum</a:t>
            </a:r>
            <a:r>
              <a:rPr lang="ko-KR" altLang="en-US" dirty="0" smtClean="0"/>
              <a:t>로 할래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635647" y="4986480"/>
            <a:ext cx="1183605" cy="477078"/>
          </a:xfrm>
          <a:prstGeom prst="down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129" y="414638"/>
            <a:ext cx="678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</a:rPr>
              <a:t>2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임의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전부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91" y="1423075"/>
            <a:ext cx="8711501" cy="5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62" y="697667"/>
            <a:ext cx="1111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일부는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나머지는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2" y="1929908"/>
            <a:ext cx="4963218" cy="3781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9" y="1929908"/>
            <a:ext cx="470600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371" y="697667"/>
            <a:ext cx="684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지역 변수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(Local Variables)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536" y="160059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선언된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3073" y="2226516"/>
            <a:ext cx="88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5050"/>
                </a:solidFill>
              </a:rPr>
              <a:t>메소드에</a:t>
            </a:r>
            <a:r>
              <a:rPr lang="ko-KR" altLang="en-US" dirty="0" smtClean="0">
                <a:solidFill>
                  <a:srgbClr val="FF5050"/>
                </a:solidFill>
              </a:rPr>
              <a:t> 이용자가 직접 넣어주지 않으면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사용 할 수 없음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006" y="3683438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클래스 변수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1536" y="458636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클래스 안에 직접 선언된 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2922" y="5212287"/>
            <a:ext cx="7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5050"/>
                </a:solidFill>
              </a:rPr>
              <a:t>이용자가 넣어주지 않아도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자유롭게 접근 가능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829" y="3374571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5050"/>
                </a:solidFill>
              </a:rPr>
              <a:t>중요</a:t>
            </a:r>
            <a:r>
              <a:rPr lang="en-US" altLang="ko-KR" sz="2000" b="1" dirty="0" smtClean="0">
                <a:solidFill>
                  <a:srgbClr val="FF5050"/>
                </a:solidFill>
              </a:rPr>
              <a:t>!!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" y="373071"/>
            <a:ext cx="7550787" cy="601503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705855" y="918056"/>
            <a:ext cx="1146048" cy="73152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68810" y="4567392"/>
            <a:ext cx="1146048" cy="36576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1434" y="1083761"/>
            <a:ext cx="30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클래스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109" y="4625375"/>
            <a:ext cx="143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지역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501" y="46253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사용 불가능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139501" y="2563513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사용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19" y="5486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 smtClean="0"/>
              <a:t>?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7907" y="2366567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한 몸</a:t>
            </a:r>
            <a:r>
              <a:rPr lang="ko-KR" altLang="en-US" sz="2000" dirty="0" smtClean="0"/>
              <a:t>인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0931" y="3273408"/>
            <a:ext cx="911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변수의 정보가 변하면 해당 변수를 사용하는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모든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곳</a:t>
            </a:r>
            <a:r>
              <a:rPr lang="ko-KR" altLang="en-US" sz="2000" dirty="0" smtClean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930" y="4180249"/>
            <a:ext cx="911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별도의 호출없이 사용이 가능하다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클래스에 붙어있어서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accent4"/>
                </a:solidFill>
              </a:rPr>
              <a:t>1. Class</a:t>
            </a:r>
            <a:endParaRPr lang="ko-KR" altLang="en-US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6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667" y="20996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하나의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틀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건축으로 따지면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설계도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에 가깝다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082" y="3201081"/>
            <a:ext cx="555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일반적으로는 하나의 </a:t>
            </a:r>
            <a:r>
              <a:rPr lang="en-US" altLang="ko-KR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.java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파일을 의미한다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994" y="4381909"/>
            <a:ext cx="896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/>
              <a:t>Tip) </a:t>
            </a:r>
            <a:r>
              <a:rPr lang="ko-KR" altLang="en-US" sz="1600" b="1" dirty="0" smtClean="0"/>
              <a:t>수업과 연습문제를 풀 때 편의에 의해서 한 </a:t>
            </a:r>
            <a:r>
              <a:rPr lang="en-US" altLang="ko-KR" sz="1600" b="1" dirty="0" smtClean="0"/>
              <a:t>.java</a:t>
            </a:r>
            <a:r>
              <a:rPr lang="ko-KR" altLang="en-US" sz="1600" b="1" dirty="0" smtClean="0"/>
              <a:t>파일에 여러 클래스를 만드는데</a:t>
            </a:r>
            <a:r>
              <a:rPr lang="en-US" altLang="ko-KR" sz="16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실제 프로젝트 할 때는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매우 위험한 행동</a:t>
            </a:r>
            <a:r>
              <a:rPr lang="en-US" altLang="ko-KR" sz="1600" b="1" dirty="0" smtClean="0"/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나중에 문제 생겼을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하나하나</a:t>
            </a:r>
            <a:r>
              <a:rPr lang="ko-KR" altLang="en-US" sz="1600" b="1" dirty="0" smtClean="0"/>
              <a:t> 다 들어가서 찾아봐야 하는 대참사가 날 수도 있음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9056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Class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96" y="235020"/>
            <a:ext cx="60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이러한 클래스를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개를 만들었다면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90418" y="1151419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74582" y="291033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1705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7333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4456" y="289990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livingRoom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7429968" y="1707473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H="1" flipV="1">
            <a:off x="6558816" y="1731503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865939" y="1731503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</p:cNvCxnSpPr>
          <p:nvPr/>
        </p:nvCxnSpPr>
        <p:spPr>
          <a:xfrm flipV="1">
            <a:off x="3173062" y="1731503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1736" y="5012224"/>
            <a:ext cx="9094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latin typeface="Consolas" panose="020B0609020204030204" pitchFamily="49" charset="0"/>
              </a:rPr>
              <a:t>나는 집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House.java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을 </a:t>
            </a:r>
            <a:r>
              <a:rPr lang="ko-KR" altLang="en-US" sz="2400" dirty="0" smtClean="0">
                <a:latin typeface="Consolas" panose="020B0609020204030204" pitchFamily="49" charset="0"/>
              </a:rPr>
              <a:t>만들건 데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</a:t>
            </a:r>
            <a:r>
              <a:rPr lang="ko-KR" alt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안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에는 </a:t>
            </a:r>
            <a:r>
              <a:rPr lang="ko-KR" altLang="en-US" sz="2400" dirty="0">
                <a:latin typeface="Consolas" panose="020B0609020204030204" pitchFamily="49" charset="0"/>
              </a:rPr>
              <a:t>화장실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BathRoom.java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침실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BadRoom1.java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BadRoom2.java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거실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livingRoom.java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 있어</a:t>
            </a:r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2395" y="5030298"/>
            <a:ext cx="1083280" cy="488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8032" y="4778152"/>
            <a:ext cx="778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Consolas" panose="020B0609020204030204" pitchFamily="49" charset="0"/>
              </a:rPr>
              <a:t>상속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9417" y="852858"/>
            <a:ext cx="301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FFC000"/>
                </a:solidFill>
                <a:latin typeface="+mj-lt"/>
              </a:rPr>
              <a:t>method</a:t>
            </a:r>
            <a:r>
              <a:rPr lang="en-US" altLang="ko-KR" sz="6000" b="1" dirty="0" smtClean="0">
                <a:latin typeface="+mj-lt"/>
              </a:rPr>
              <a:t>?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246489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무조건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내부에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존재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Consolas" panose="020B0609020204030204" pitchFamily="49" charset="0"/>
              </a:rPr>
              <a:t>독립적으로 존재 할 수 없다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634" y="3888014"/>
            <a:ext cx="491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() {}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의 형태를 띄고있다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39" y="4888911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자주 사용할 기능들을 </a:t>
            </a:r>
            <a:r>
              <a:rPr lang="ko-KR" altLang="en-US" sz="2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처럼 만들어 쓰기 위해 생성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코드 단축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54" y="3538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Field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33634" y="1967416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클래스에 </a:t>
            </a:r>
            <a:r>
              <a:rPr lang="ko-KR" altLang="en-US" sz="2000" dirty="0" smtClean="0">
                <a:solidFill>
                  <a:srgbClr val="FFC000"/>
                </a:solidFill>
              </a:rPr>
              <a:t>직접</a:t>
            </a:r>
            <a:r>
              <a:rPr lang="ko-KR" altLang="en-US" sz="2000" dirty="0" smtClean="0"/>
              <a:t> 선언된 모든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616" y="2873106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variables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7203" y="4684486"/>
            <a:ext cx="795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접근제어지시자에 따라서 다른 클래스에서 접근이 가능하기도 함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85608" y="3778796"/>
            <a:ext cx="837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변수와는 다르게 </a:t>
            </a:r>
            <a:r>
              <a:rPr lang="ko-KR" altLang="en-US" sz="2000" dirty="0" smtClean="0">
                <a:solidFill>
                  <a:srgbClr val="FFC000"/>
                </a:solidFill>
              </a:rPr>
              <a:t>해당 클래스 내에서 어느 곳에서나 </a:t>
            </a:r>
            <a:r>
              <a:rPr lang="ko-KR" altLang="en-US" sz="2000" dirty="0" smtClean="0"/>
              <a:t>사용 가능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47593" y="5403140"/>
            <a:ext cx="7096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해당 클래스의 모든 객체가 </a:t>
            </a:r>
            <a:r>
              <a:rPr lang="ko-KR" altLang="en-US" sz="2000" dirty="0" smtClean="0"/>
              <a:t>이 값을 가지고 있어야하며</a:t>
            </a:r>
            <a:r>
              <a:rPr lang="en-US" altLang="ko-KR" sz="2000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메인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메소드나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통한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초기화</a:t>
            </a:r>
            <a:r>
              <a:rPr lang="ko-KR" altLang="en-US" sz="2000" dirty="0" smtClean="0"/>
              <a:t>가 필수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749" y="548640"/>
            <a:ext cx="4368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Instance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28320" y="1891145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객체를 말하는 것이지만</a:t>
            </a:r>
            <a:r>
              <a:rPr lang="en-US" altLang="ko-KR" dirty="0" smtClean="0"/>
              <a:t>, Object</a:t>
            </a:r>
            <a:r>
              <a:rPr lang="ko-KR" altLang="en-US" dirty="0" smtClean="0"/>
              <a:t>와의 차이는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149" y="2538920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그냥 </a:t>
            </a:r>
            <a:r>
              <a:rPr lang="ko-KR" altLang="en-US" b="1" dirty="0" smtClean="0">
                <a:solidFill>
                  <a:srgbClr val="FFC000"/>
                </a:solidFill>
              </a:rPr>
              <a:t>단순한 하나의 객체</a:t>
            </a:r>
            <a:r>
              <a:rPr lang="ko-KR" altLang="en-US" dirty="0" smtClean="0"/>
              <a:t>만 말하는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42828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7219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1610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6001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55700" y="4381500"/>
            <a:ext cx="8089900" cy="18669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042400" y="4686300"/>
            <a:ext cx="546100" cy="3513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95308" y="43169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78" y="3129884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=&gt; </a:t>
            </a:r>
            <a:r>
              <a:rPr lang="ko-KR" altLang="en-US" dirty="0" smtClean="0"/>
              <a:t>이 세상의 모든 객체를 </a:t>
            </a:r>
            <a:r>
              <a:rPr lang="ko-KR" altLang="en-US" dirty="0" smtClean="0">
                <a:solidFill>
                  <a:srgbClr val="FFC000"/>
                </a:solidFill>
              </a:rPr>
              <a:t>통칭</a:t>
            </a:r>
            <a:r>
              <a:rPr lang="ko-KR" altLang="en-US" dirty="0" smtClean="0"/>
              <a:t>하는 말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8" idx="0"/>
          </p:cNvCxnSpPr>
          <p:nvPr/>
        </p:nvCxnSpPr>
        <p:spPr>
          <a:xfrm flipH="1">
            <a:off x="7970392" y="4316968"/>
            <a:ext cx="604391" cy="7206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31635" y="4018032"/>
            <a:ext cx="12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인스턴스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445" y="548640"/>
            <a:ext cx="5763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Constructor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19959" y="238877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객체를 생성하는 </a:t>
            </a:r>
            <a:r>
              <a:rPr lang="ko-KR" altLang="en-US" sz="2000" dirty="0" err="1" smtClean="0"/>
              <a:t>생성자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597" y="3294466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필드의 변수를 해당 객체가 가질 수 있도록 선언해 줌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4390" y="4200156"/>
            <a:ext cx="8122736" cy="96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임의로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자동으로</a:t>
            </a:r>
            <a:r>
              <a:rPr lang="ko-KR" altLang="en-US" sz="2000" dirty="0" smtClean="0"/>
              <a:t> 생성되지 않음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안 만들면 자동으로 생성됨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819" y="2264229"/>
            <a:ext cx="10900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</a:rPr>
              <a:t>초기화 되지 않은 인스턴스는 사용할 수 없다</a:t>
            </a:r>
            <a:r>
              <a:rPr lang="en-US" altLang="ko-KR" sz="2800" dirty="0" smtClean="0">
                <a:solidFill>
                  <a:srgbClr val="FFC000"/>
                </a:solidFill>
              </a:rPr>
              <a:t>!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사용하려고 할 경우 </a:t>
            </a:r>
            <a:r>
              <a:rPr lang="en-US" altLang="ko-KR" sz="2800" dirty="0" smtClean="0"/>
              <a:t>Null Pointer</a:t>
            </a:r>
            <a:r>
              <a:rPr lang="ko-KR" altLang="en-US" sz="2800" dirty="0" smtClean="0"/>
              <a:t>에러가 뜸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 smtClean="0">
                <a:solidFill>
                  <a:srgbClr val="FF5050"/>
                </a:solidFill>
              </a:rPr>
              <a:t>생성자로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초기화를 해주거나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5050"/>
                </a:solidFill>
              </a:rPr>
              <a:t>메인메소드에서의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초기화가 필수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!</a:t>
            </a:r>
            <a:endParaRPr lang="ko-KR" altLang="en-US" sz="28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1689" y="5900057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이거 실수 진짜 많이 하니까 꼭 인지하기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객체에서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에러나면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80%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는 이 이유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489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객체 이론 정리</vt:lpstr>
      <vt:lpstr>1.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2022-05-12T09:31:59Z</dcterms:created>
  <dcterms:modified xsi:type="dcterms:W3CDTF">2022-05-13T02:52:31Z</dcterms:modified>
</cp:coreProperties>
</file>