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203A-C309-448B-A20D-4B61FD76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ED2CE-D59B-4A7F-A9D8-5DC29DD6E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FF0A-DA76-428C-96CB-03E9C2BF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4FCA-D5EF-409C-B7B4-478A0793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71A5-DEC5-4EE4-8FF8-FD4AD792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6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F8F2-3331-4F86-B16B-CBF58BB5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7C5CE-0C7B-46F0-AC95-854C3A67A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DC25-7DE1-45C8-8061-648083A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A33C-2AE3-45DD-801D-EC1AB867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24D8-3530-4CD5-9270-263F5958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80D30-D2BB-4E79-8807-CBB59C588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F1E9D-0FB5-4BC2-848C-2F9D278C4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E033-8E98-4FB0-BAA0-2FF2701B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FBB2-90F1-490D-8A40-A1E7F77A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1351-3718-4F48-AF15-198CA2E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A7E4-F249-4162-A982-C44B26AF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E762-5990-45DF-9447-F58565D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B5A4-4F9D-4041-B88E-7625CAF4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96BC-5326-4A9D-8B40-DA08A0B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60F7-3471-4107-B200-D4701FAB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89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14BB-F339-4C50-803B-3C84AFD8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C8D27-C6CA-4CB6-ABFB-5DD6F89A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41FD-0605-4C8D-951D-1322BD1B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BBE1-7149-426F-AEBA-8FDE41AC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8036-7A9B-4C53-8776-56C83E66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BC97-64EC-4A81-80F4-991B064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173E-C62D-4D8C-A7AD-5764775E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E1DD6-E692-4713-A73D-4467B977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C0F66-B780-4E94-BFDA-8EFA27CF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046E-7E7F-4FDE-A255-0F3186E6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D113-4257-44F5-89E4-7E8534A9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0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E7BA-56A8-4D03-BA47-00B548C8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1B15-490C-4EEA-9B6A-5330E9FC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3900-9810-49AC-AAA9-213585BA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B937A-E505-4E59-81D9-AD1504C04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29E64-F5FE-43C7-8A82-94B65D371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2F1AE-581F-4828-8774-DBFAF629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B8EA1-B31A-4305-9EA0-7D40557B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BBEF9-53C1-45CA-AB47-2D1C989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0C2F-1B8D-4A1E-BFAE-C16FE34D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C6CF9-A75B-45D8-84DD-9B8EA29F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D303F-A93F-4AE4-A834-DB26D04F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3293-E88C-4C65-AF99-CB128B39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00043-9FE6-46B0-81D5-5A032D2E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C921-FE3F-469F-8C0B-E3EFF2B5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A6DCB-65EE-47D7-A760-2085B24C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DFC4-A918-4461-BEA2-99C4C0F9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4733-990C-4E04-B468-2FA42EF7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E6BA9-FA3E-4BF6-91EC-830F1D8B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1868F-54A0-4B67-964E-8D51C81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58BF-48F0-4784-A353-F4658481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91D5-0992-412B-A904-AD43780E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4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5450-CB89-4C7B-A3CA-F025DD06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2307E-7399-44E4-A2CC-99074C687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7CCA-ACDF-4D96-965F-B02E41509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408C6-86BB-4A3A-AD86-9FEFFA77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88028-8844-412F-920F-104A37B8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82EA-5C9E-4C18-BF01-03C6E680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1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BA65E-5DD2-4B47-98FC-32BDA18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390B-BBCE-4FFF-BDB9-0559B869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1567-8185-4680-A4BA-98EC21F9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BC44-43CD-45AB-9432-70BECBF28A8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2083-DD0C-4E57-B311-27430AC4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5206-547D-4D7C-BF71-6F680FDC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9558-A8AA-439B-B0E0-B08C5687C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8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0.png"/><Relationship Id="rId17" Type="http://schemas.openxmlformats.org/officeDocument/2006/relationships/image" Target="../media/image24.sv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4A318-23C6-4F52-BDB8-5B968314981D}"/>
              </a:ext>
            </a:extLst>
          </p:cNvPr>
          <p:cNvGrpSpPr/>
          <p:nvPr/>
        </p:nvGrpSpPr>
        <p:grpSpPr>
          <a:xfrm>
            <a:off x="3077737" y="559419"/>
            <a:ext cx="5709424" cy="2501590"/>
            <a:chOff x="3077737" y="559419"/>
            <a:chExt cx="5709424" cy="2501590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AB82A7E5-D003-45D7-9E6D-5E47949A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681654" y="559419"/>
              <a:ext cx="2501590" cy="250159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722F3-F899-4C81-8E64-1C680D4AAE65}"/>
                </a:ext>
              </a:extLst>
            </p:cNvPr>
            <p:cNvSpPr/>
            <p:nvPr/>
          </p:nvSpPr>
          <p:spPr>
            <a:xfrm>
              <a:off x="3077737" y="613316"/>
              <a:ext cx="5709424" cy="239379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A2159A-3F24-4022-93C0-C84554577A0B}"/>
              </a:ext>
            </a:extLst>
          </p:cNvPr>
          <p:cNvGrpSpPr/>
          <p:nvPr/>
        </p:nvGrpSpPr>
        <p:grpSpPr>
          <a:xfrm>
            <a:off x="3077737" y="3850889"/>
            <a:ext cx="5709424" cy="2393795"/>
            <a:chOff x="3077737" y="3850889"/>
            <a:chExt cx="5709424" cy="2393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56E6CE-4556-4F96-BF58-3749BBDD23B3}"/>
                </a:ext>
              </a:extLst>
            </p:cNvPr>
            <p:cNvSpPr/>
            <p:nvPr/>
          </p:nvSpPr>
          <p:spPr>
            <a:xfrm>
              <a:off x="3077737" y="3850889"/>
              <a:ext cx="5709424" cy="239379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 descr="Teacher with solid fill">
              <a:extLst>
                <a:ext uri="{FF2B5EF4-FFF2-40B4-BE49-F238E27FC236}">
                  <a16:creationId xmlns:a16="http://schemas.microsoft.com/office/drawing/2014/main" id="{B3970030-FBEA-4D61-A9C8-257B57C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834054" y="3949391"/>
              <a:ext cx="2196790" cy="2196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33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1CC7149-5074-4295-83F9-45B51F438CD2}"/>
              </a:ext>
            </a:extLst>
          </p:cNvPr>
          <p:cNvGrpSpPr/>
          <p:nvPr/>
        </p:nvGrpSpPr>
        <p:grpSpPr>
          <a:xfrm>
            <a:off x="3444797" y="777797"/>
            <a:ext cx="5302406" cy="5302406"/>
            <a:chOff x="3444797" y="777797"/>
            <a:chExt cx="5302406" cy="5302406"/>
          </a:xfrm>
        </p:grpSpPr>
        <p:pic>
          <p:nvPicPr>
            <p:cNvPr id="3" name="Graphic 2" descr="Smart Phone with solid fill">
              <a:extLst>
                <a:ext uri="{FF2B5EF4-FFF2-40B4-BE49-F238E27FC236}">
                  <a16:creationId xmlns:a16="http://schemas.microsoft.com/office/drawing/2014/main" id="{72059F27-3CF8-4077-A813-DBEC5084E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44797" y="777797"/>
              <a:ext cx="5302406" cy="5302406"/>
            </a:xfrm>
            <a:prstGeom prst="rect">
              <a:avLst/>
            </a:prstGeom>
          </p:spPr>
        </p:pic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CF85618D-4104-48D2-A364-66A0AC21B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947192" y="2280192"/>
              <a:ext cx="2297616" cy="2297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13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FF48A7-FF26-4113-BFD7-D3D1F5B02115}"/>
              </a:ext>
            </a:extLst>
          </p:cNvPr>
          <p:cNvSpPr/>
          <p:nvPr/>
        </p:nvSpPr>
        <p:spPr>
          <a:xfrm>
            <a:off x="1951463" y="646771"/>
            <a:ext cx="9980342" cy="2241395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396AC-EB99-4F9B-9AE5-89F2718AB928}"/>
              </a:ext>
            </a:extLst>
          </p:cNvPr>
          <p:cNvSpPr txBox="1"/>
          <p:nvPr/>
        </p:nvSpPr>
        <p:spPr>
          <a:xfrm>
            <a:off x="4215161" y="1315843"/>
            <a:ext cx="4650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Expo M" panose="02030504000101010101" pitchFamily="18" charset="-127"/>
                <a:ea typeface="Expo M" panose="02030504000101010101" pitchFamily="18" charset="-127"/>
              </a:rPr>
              <a:t>Web 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BBE90-1E22-4AD4-89A6-984A4F6268E4}"/>
              </a:ext>
            </a:extLst>
          </p:cNvPr>
          <p:cNvSpPr txBox="1"/>
          <p:nvPr/>
        </p:nvSpPr>
        <p:spPr>
          <a:xfrm>
            <a:off x="4215161" y="4393580"/>
            <a:ext cx="4650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385723"/>
                </a:solidFill>
                <a:latin typeface="Expo M" panose="02030504000101010101" pitchFamily="18" charset="-127"/>
                <a:ea typeface="Expo M" panose="02030504000101010101" pitchFamily="18" charset="-127"/>
              </a:rPr>
              <a:t>Web Logo</a:t>
            </a:r>
          </a:p>
        </p:txBody>
      </p:sp>
    </p:spTree>
    <p:extLst>
      <p:ext uri="{BB962C8B-B14F-4D97-AF65-F5344CB8AC3E}">
        <p14:creationId xmlns:p14="http://schemas.microsoft.com/office/powerpoint/2010/main" val="24189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3E04C35-399B-486D-B7E1-12B1F6C7FBA7}"/>
              </a:ext>
            </a:extLst>
          </p:cNvPr>
          <p:cNvGrpSpPr/>
          <p:nvPr/>
        </p:nvGrpSpPr>
        <p:grpSpPr>
          <a:xfrm>
            <a:off x="9039926" y="819614"/>
            <a:ext cx="2022088" cy="2022088"/>
            <a:chOff x="9039926" y="819614"/>
            <a:chExt cx="2022088" cy="2022088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23DD3D-93B2-4A0D-8472-47822E0CBDE8}"/>
                </a:ext>
              </a:extLst>
            </p:cNvPr>
            <p:cNvSpPr/>
            <p:nvPr/>
          </p:nvSpPr>
          <p:spPr>
            <a:xfrm>
              <a:off x="9039926" y="819614"/>
              <a:ext cx="2022088" cy="2022088"/>
            </a:xfrm>
            <a:prstGeom prst="rect">
              <a:avLst/>
            </a:prstGeom>
            <a:solidFill>
              <a:srgbClr val="38572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Graphic 3" descr="Close with solid fill">
              <a:extLst>
                <a:ext uri="{FF2B5EF4-FFF2-40B4-BE49-F238E27FC236}">
                  <a16:creationId xmlns:a16="http://schemas.microsoft.com/office/drawing/2014/main" id="{92D5C55E-0FBD-4C84-9FB6-3D377520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74570" y="1054258"/>
              <a:ext cx="1552800" cy="1552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8171ED-749F-4A2C-A2E7-19FFF9AECAA9}"/>
              </a:ext>
            </a:extLst>
          </p:cNvPr>
          <p:cNvGrpSpPr/>
          <p:nvPr/>
        </p:nvGrpSpPr>
        <p:grpSpPr>
          <a:xfrm>
            <a:off x="9039928" y="3836019"/>
            <a:ext cx="2022088" cy="2022088"/>
            <a:chOff x="9039928" y="3836019"/>
            <a:chExt cx="2022088" cy="2022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BE283F-C8D6-44E1-AA34-FE2E196E1162}"/>
                </a:ext>
              </a:extLst>
            </p:cNvPr>
            <p:cNvSpPr/>
            <p:nvPr/>
          </p:nvSpPr>
          <p:spPr>
            <a:xfrm>
              <a:off x="9039928" y="3836019"/>
              <a:ext cx="2022088" cy="2022088"/>
            </a:xfrm>
            <a:prstGeom prst="rect">
              <a:avLst/>
            </a:prstGeom>
            <a:solidFill>
              <a:srgbClr val="385723"/>
            </a:solidFill>
            <a:ln w="19050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Graphic 12" descr="Coffee with solid fill">
              <a:extLst>
                <a:ext uri="{FF2B5EF4-FFF2-40B4-BE49-F238E27FC236}">
                  <a16:creationId xmlns:a16="http://schemas.microsoft.com/office/drawing/2014/main" id="{A7AD5D3D-3B15-4334-B663-805F47445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394753" y="4190846"/>
              <a:ext cx="1312434" cy="131243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753CA5-C6E4-41A2-90F3-1745C25D0D8B}"/>
              </a:ext>
            </a:extLst>
          </p:cNvPr>
          <p:cNvGrpSpPr/>
          <p:nvPr/>
        </p:nvGrpSpPr>
        <p:grpSpPr>
          <a:xfrm>
            <a:off x="6382217" y="838200"/>
            <a:ext cx="2022088" cy="2022088"/>
            <a:chOff x="6382217" y="819614"/>
            <a:chExt cx="2022088" cy="20220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477DF7-E7A0-4CF1-A2CD-1DC06FDAE097}"/>
                </a:ext>
              </a:extLst>
            </p:cNvPr>
            <p:cNvSpPr/>
            <p:nvPr/>
          </p:nvSpPr>
          <p:spPr>
            <a:xfrm>
              <a:off x="6382217" y="819614"/>
              <a:ext cx="2022088" cy="2022088"/>
            </a:xfrm>
            <a:prstGeom prst="rect">
              <a:avLst/>
            </a:prstGeom>
            <a:solidFill>
              <a:srgbClr val="385723"/>
            </a:solidFill>
            <a:ln w="19050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 descr="Exclamation mark with solid fill">
              <a:extLst>
                <a:ext uri="{FF2B5EF4-FFF2-40B4-BE49-F238E27FC236}">
                  <a16:creationId xmlns:a16="http://schemas.microsoft.com/office/drawing/2014/main" id="{C0C6E046-B96C-4B90-8D52-DD9A10B8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737044" y="1174440"/>
              <a:ext cx="1312434" cy="131243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9927D-AEF5-4BDA-BCAF-C27C58894328}"/>
              </a:ext>
            </a:extLst>
          </p:cNvPr>
          <p:cNvGrpSpPr/>
          <p:nvPr/>
        </p:nvGrpSpPr>
        <p:grpSpPr>
          <a:xfrm>
            <a:off x="6382218" y="3836019"/>
            <a:ext cx="2022088" cy="2022088"/>
            <a:chOff x="6382218" y="3836019"/>
            <a:chExt cx="2022088" cy="20220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398C8-1DA2-41B9-B41B-A8AD9E3431ED}"/>
                </a:ext>
              </a:extLst>
            </p:cNvPr>
            <p:cNvSpPr/>
            <p:nvPr/>
          </p:nvSpPr>
          <p:spPr>
            <a:xfrm>
              <a:off x="6382218" y="3836019"/>
              <a:ext cx="2022088" cy="2022088"/>
            </a:xfrm>
            <a:prstGeom prst="rect">
              <a:avLst/>
            </a:prstGeom>
            <a:solidFill>
              <a:srgbClr val="385723"/>
            </a:solidFill>
            <a:ln w="19050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 descr="Newspaper with solid fill">
              <a:extLst>
                <a:ext uri="{FF2B5EF4-FFF2-40B4-BE49-F238E27FC236}">
                  <a16:creationId xmlns:a16="http://schemas.microsoft.com/office/drawing/2014/main" id="{A6D802FD-02BB-450E-9574-EBFE26D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737044" y="4190846"/>
              <a:ext cx="1312434" cy="131243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8D1F29-C3E0-4F55-B569-AE573A3134BD}"/>
              </a:ext>
            </a:extLst>
          </p:cNvPr>
          <p:cNvGrpSpPr/>
          <p:nvPr/>
        </p:nvGrpSpPr>
        <p:grpSpPr>
          <a:xfrm>
            <a:off x="1066799" y="825190"/>
            <a:ext cx="2022088" cy="2022088"/>
            <a:chOff x="1066799" y="825190"/>
            <a:chExt cx="2022088" cy="2022088"/>
          </a:xfrm>
          <a:solidFill>
            <a:srgbClr val="385723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EE8FA7-6A51-4631-96F7-14BFCAF3549B}"/>
                </a:ext>
              </a:extLst>
            </p:cNvPr>
            <p:cNvSpPr/>
            <p:nvPr/>
          </p:nvSpPr>
          <p:spPr>
            <a:xfrm>
              <a:off x="1066799" y="825190"/>
              <a:ext cx="2022088" cy="202208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Graphic 18" descr="Pie chart with solid fill">
              <a:extLst>
                <a:ext uri="{FF2B5EF4-FFF2-40B4-BE49-F238E27FC236}">
                  <a16:creationId xmlns:a16="http://schemas.microsoft.com/office/drawing/2014/main" id="{2A4B62DE-9887-4451-BF60-EB80FB0B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382983" y="1135796"/>
              <a:ext cx="1389721" cy="13897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E986B5-21DD-4A73-ABFD-D7B7752C6645}"/>
              </a:ext>
            </a:extLst>
          </p:cNvPr>
          <p:cNvGrpSpPr/>
          <p:nvPr/>
        </p:nvGrpSpPr>
        <p:grpSpPr>
          <a:xfrm>
            <a:off x="3724508" y="3836019"/>
            <a:ext cx="2022088" cy="2022088"/>
            <a:chOff x="3724508" y="3836019"/>
            <a:chExt cx="2022088" cy="2022088"/>
          </a:xfrm>
          <a:solidFill>
            <a:srgbClr val="38572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E81C1-0029-47B2-A829-BF4986FA6DF3}"/>
                </a:ext>
              </a:extLst>
            </p:cNvPr>
            <p:cNvSpPr/>
            <p:nvPr/>
          </p:nvSpPr>
          <p:spPr>
            <a:xfrm>
              <a:off x="3724508" y="3836019"/>
              <a:ext cx="2022088" cy="2022088"/>
            </a:xfrm>
            <a:prstGeom prst="rect">
              <a:avLst/>
            </a:prstGeom>
            <a:grpFill/>
            <a:ln w="19050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Graphic 20" descr="Single gear with solid fill">
              <a:extLst>
                <a:ext uri="{FF2B5EF4-FFF2-40B4-BE49-F238E27FC236}">
                  <a16:creationId xmlns:a16="http://schemas.microsoft.com/office/drawing/2014/main" id="{AE8F91BF-E2C8-4F57-93EF-89D1349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4083360" y="4190846"/>
              <a:ext cx="1312434" cy="131243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99637B-08B2-4333-B8D2-E17E4E82A605}"/>
              </a:ext>
            </a:extLst>
          </p:cNvPr>
          <p:cNvGrpSpPr/>
          <p:nvPr/>
        </p:nvGrpSpPr>
        <p:grpSpPr>
          <a:xfrm>
            <a:off x="1066799" y="3836019"/>
            <a:ext cx="2022088" cy="2022088"/>
            <a:chOff x="1066799" y="3836019"/>
            <a:chExt cx="2022088" cy="20220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978F05-43B5-493C-8135-2DBEC385FA81}"/>
                </a:ext>
              </a:extLst>
            </p:cNvPr>
            <p:cNvSpPr/>
            <p:nvPr/>
          </p:nvSpPr>
          <p:spPr>
            <a:xfrm>
              <a:off x="1066799" y="3836019"/>
              <a:ext cx="2022088" cy="2022088"/>
            </a:xfrm>
            <a:prstGeom prst="rect">
              <a:avLst/>
            </a:prstGeom>
            <a:solidFill>
              <a:srgbClr val="385723"/>
            </a:solidFill>
            <a:ln w="19050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22" descr="Social network with solid fill">
              <a:extLst>
                <a:ext uri="{FF2B5EF4-FFF2-40B4-BE49-F238E27FC236}">
                  <a16:creationId xmlns:a16="http://schemas.microsoft.com/office/drawing/2014/main" id="{3B631C90-9944-4310-AA7C-F4D7E4AE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421626" y="4190846"/>
              <a:ext cx="1312434" cy="131243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2581A-5055-4F32-A621-5EBED4E8FAE6}"/>
              </a:ext>
            </a:extLst>
          </p:cNvPr>
          <p:cNvGrpSpPr/>
          <p:nvPr/>
        </p:nvGrpSpPr>
        <p:grpSpPr>
          <a:xfrm>
            <a:off x="3724508" y="825190"/>
            <a:ext cx="2022088" cy="2022088"/>
            <a:chOff x="3724508" y="825190"/>
            <a:chExt cx="2022088" cy="202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EFB389-131B-468A-9517-CC9B3FB8EBFE}"/>
                </a:ext>
              </a:extLst>
            </p:cNvPr>
            <p:cNvSpPr/>
            <p:nvPr/>
          </p:nvSpPr>
          <p:spPr>
            <a:xfrm>
              <a:off x="3724508" y="825190"/>
              <a:ext cx="2022088" cy="2022088"/>
            </a:xfrm>
            <a:prstGeom prst="rect">
              <a:avLst/>
            </a:prstGeom>
            <a:solidFill>
              <a:srgbClr val="38572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Test tubes with solid fill">
              <a:extLst>
                <a:ext uri="{FF2B5EF4-FFF2-40B4-BE49-F238E27FC236}">
                  <a16:creationId xmlns:a16="http://schemas.microsoft.com/office/drawing/2014/main" id="{7F14D036-731A-4EE8-9ACE-28A84A3B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069807" y="1174440"/>
              <a:ext cx="1312434" cy="131243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669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Expo M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Owen</dc:creator>
  <cp:lastModifiedBy>user</cp:lastModifiedBy>
  <cp:revision>7</cp:revision>
  <dcterms:created xsi:type="dcterms:W3CDTF">2022-05-10T13:03:49Z</dcterms:created>
  <dcterms:modified xsi:type="dcterms:W3CDTF">2022-05-11T04:15:54Z</dcterms:modified>
</cp:coreProperties>
</file>