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4016-6015-487F-9ADC-0BEEB381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E7CF-1936-4B5F-9765-9BFEC4424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2E62-A9E9-47D3-8D12-D172CE4B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EFDA-4CC7-4908-AA18-F9B8931E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CA8E-DD1D-44FB-9722-8796C1C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144C-9E2A-4B38-80D6-A3986470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BD5D-AEFC-4173-9A8C-EE5A2403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82BD-B09F-421A-B88D-6C4548C2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653F-A98A-4979-BD3A-6238CE71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AA1-1116-4E5C-ACE9-8BBF0618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74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5F18B-29BA-4F5E-9CE9-928E020A1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F40E-798C-4F90-9DA5-0C9E1277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26F3-03CA-4D27-BA39-94B13E6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2FB3-4EDC-4AAF-8C44-EB7D59B9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D255-2D16-457E-8196-511F3638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B34-19A4-4BB2-933D-6BD01A28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24E3-F002-45E1-96EC-5382D11B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F21F-B0A9-407C-A776-0A76B917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E5D7-0EFC-4F6A-8E24-F08BA1F4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1EEDC-DE63-4D68-BED9-342D04AA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0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6E9-CBD7-4BA3-B59E-85B2B34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8BCD1-6BF3-4163-9670-FD6B598E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69E9-396C-4732-AD93-1323B463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E198-4545-42F4-9AF4-20EA67A8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2FF0-3732-457D-BDE5-3D9B9DC2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48F3-F921-4615-B1F7-A970CCC6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61F9-064F-450B-BAB2-8C3DB5B03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6BD0-B2E2-40BF-9986-700E9988F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C597A-5C13-4EB9-9F48-C90C0ED8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39A0A-9313-454C-B8C3-062FA54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7F7DF-C99A-4B84-A231-B17256D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0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06FB-C4B4-4666-AE0E-37C2C930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1339-6825-4E88-B0AD-8D85847A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CBDDC-10AD-4D64-85BD-EB46AE992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874F9-992F-463A-A649-A5BD0A07A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14FF6-82B6-440D-8EF4-45FB0446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3049A-393C-44C0-919A-41C675E0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D5A46-A409-4A45-B38C-0A55016C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F7491-3C2B-4CCE-AD3E-67ADF1E8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8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06D0-3FC9-4492-AA45-A9E3E150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60F48-7431-41D7-8C07-C8B34F61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BE2C7-A9D5-4B08-B3A8-C5242014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39B6-38EA-40FB-8A01-D7FADEA5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9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067A-4037-458F-9180-8D84472A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BBC0-0DC9-4074-BD6E-42B48DD5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08F06-AA7E-4BAF-B125-15F46CE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BF38-6031-4B50-9C71-611FF690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0E5D-0093-442F-84AE-CF5E5EE8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7D83D-A6E7-42F6-9E2D-F02C9FA6C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80B00-5FB7-43A7-809C-87D323AC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A55FE-D6B7-4886-910A-48C8E1C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029A2-7A6F-44F4-A086-906A07FC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C3E9-E16F-455D-AA0A-F8C2854C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4240E-4BD9-441B-81B2-B31209AFA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550FC-382B-4320-AE17-22BB4F0E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9E0C-C0B1-4CA8-B939-733FD9DA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7BB4-66C0-4C88-A027-57B401AB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2EEE-57E6-4EA7-BEB1-37797B0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E5A1F-C69F-49FE-AFAA-81FE8283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81F3-C728-440A-8349-2D5D3540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A844-2977-4295-B236-287593327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3158-A298-4C06-9062-0BC4B066A759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0CD6-1407-43C7-ADB7-06BFD96AF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13AD-644C-49E3-9C7B-FDA7C1E7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AD24-4C24-4CB7-AF4F-242230152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563C90B6-16E0-4E6B-99E3-F20FEB66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7713" y="1271788"/>
            <a:ext cx="914400" cy="914400"/>
          </a:xfrm>
          <a:prstGeom prst="rect">
            <a:avLst/>
          </a:prstGeom>
        </p:spPr>
      </p:pic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87A8CF45-4161-4CE7-806A-3080F32E8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8800" y="1271788"/>
            <a:ext cx="914400" cy="914400"/>
          </a:xfrm>
          <a:prstGeom prst="rect">
            <a:avLst/>
          </a:prstGeom>
        </p:spPr>
      </p:pic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33BE92CA-6585-468D-AF6D-7852EF5B2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9887" y="12717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Owen</dc:creator>
  <cp:lastModifiedBy>Black Owen</cp:lastModifiedBy>
  <cp:revision>2</cp:revision>
  <dcterms:created xsi:type="dcterms:W3CDTF">2022-05-11T12:34:05Z</dcterms:created>
  <dcterms:modified xsi:type="dcterms:W3CDTF">2022-05-11T13:02:02Z</dcterms:modified>
</cp:coreProperties>
</file>