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3A89F3-B10A-491A-82BD-1A9669F7BA7A}" v="4" dt="2020-05-15T10:35:12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488474-4FC3-48B3-95FC-753D9AAA5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0FE4FAB-A7AA-40B3-8424-BC9E5E1E5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5B9F7A-6BC4-46D6-BD04-0E43E7BD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1575-26F7-4BE9-9A4D-662EFBF631AF}" type="datetimeFigureOut">
              <a:rPr lang="hu-HU" smtClean="0"/>
              <a:t>2020. 05. 15.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1B6BF3D-250C-4936-84AA-3E8E0493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F0F392-EB76-4AED-B920-0D71F28F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1FA1-8D4C-4AFA-8BB8-FB49C33C3E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813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A7D299-B9F9-4E82-A6A4-8FA7051B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1B8BB91-52DE-4EE8-BD9A-EDC554F1F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4DDBD46-F471-4239-999F-0D066D73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1575-26F7-4BE9-9A4D-662EFBF631AF}" type="datetimeFigureOut">
              <a:rPr lang="hu-HU" smtClean="0"/>
              <a:t>2020. 05. 15.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E8E11A1-0775-404F-A1EC-6DD71EB5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1C02DCD-2AA5-4D36-AE40-FA50475F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1FA1-8D4C-4AFA-8BB8-FB49C33C3E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052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C927CC6-9D8A-4D4B-9B35-5C5B9AF6E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C782698-9BDA-46F1-87AD-086268111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7B10AFE-BCA4-48EF-8A4D-7A249ED5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1575-26F7-4BE9-9A4D-662EFBF631AF}" type="datetimeFigureOut">
              <a:rPr lang="hu-HU" smtClean="0"/>
              <a:t>2020. 05. 15.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103D94B-D88B-460B-9DF6-A5F4C93B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C1C14BF-FACA-48DC-AF44-D4A427ED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1FA1-8D4C-4AFA-8BB8-FB49C33C3E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028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B9E082-E3BD-491B-A983-5D3FCDB0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C41AE7-1619-4AA0-B3FB-3EF1758EE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F939F4-59F0-4FB6-A7B6-5D7D65EC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1575-26F7-4BE9-9A4D-662EFBF631AF}" type="datetimeFigureOut">
              <a:rPr lang="hu-HU" smtClean="0"/>
              <a:t>2020. 05. 15.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78997F4-945D-4340-AB10-A60A2820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345AEEE-1421-4774-B12A-C4DEEB49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1FA1-8D4C-4AFA-8BB8-FB49C33C3E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287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A8C093-BF6F-4EB3-A24D-1A2228FC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0FC9A44-2AEA-4AA4-80C2-10273E4AC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E425D91-088B-41C5-8F36-872EB597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1575-26F7-4BE9-9A4D-662EFBF631AF}" type="datetimeFigureOut">
              <a:rPr lang="hu-HU" smtClean="0"/>
              <a:t>2020. 05. 15.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0BE583-F265-433B-A880-6637260D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FD4795-CBF1-4342-81C3-73B02859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1FA1-8D4C-4AFA-8BB8-FB49C33C3E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660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B0B8F9-B833-407F-A936-408BF968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C61A61-C3A6-41EE-B21C-8B0DCCD12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9D59DC6-CF6A-4626-BBE7-AAD6F86C5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BA6A196-7C02-493C-BDD1-A8275206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1575-26F7-4BE9-9A4D-662EFBF631AF}" type="datetimeFigureOut">
              <a:rPr lang="hu-HU" smtClean="0"/>
              <a:t>2020. 05. 15.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182917D-79C9-45B1-B643-72AB56FB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C8CE5CF-E870-4C10-953A-7A0A641A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1FA1-8D4C-4AFA-8BB8-FB49C33C3E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311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F04866-94A9-417A-84B2-D1179618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07C154-204B-404C-B625-7EC8E2156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E0B5401-89C5-4255-A4DF-CF3E1ACD6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99807AD-0808-40E2-9BDC-192B13127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F8AFFE1-3BB1-4580-88FE-44542EAA1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70B1DFD-20AB-4A91-A44F-F16E3171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1575-26F7-4BE9-9A4D-662EFBF631AF}" type="datetimeFigureOut">
              <a:rPr lang="hu-HU" smtClean="0"/>
              <a:t>2020. 05. 15.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6F945B9-72DF-4B3F-9B85-DE6408E8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99A77E0-20B1-46CD-9D37-3AD82FF0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1FA1-8D4C-4AFA-8BB8-FB49C33C3E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710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7730A5-5AE6-4DE5-B324-B0B53DAA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991A941-98F1-4A44-8E40-F5D036B4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1575-26F7-4BE9-9A4D-662EFBF631AF}" type="datetimeFigureOut">
              <a:rPr lang="hu-HU" smtClean="0"/>
              <a:t>2020. 05. 15.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912D925-42DC-4D48-9659-0B78C858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8D698A0-48A4-47A8-9931-2D88127D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1FA1-8D4C-4AFA-8BB8-FB49C33C3E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07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85EAA8A-B181-43CB-99CD-1EFF858F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1575-26F7-4BE9-9A4D-662EFBF631AF}" type="datetimeFigureOut">
              <a:rPr lang="hu-HU" smtClean="0"/>
              <a:t>2020. 05. 15.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BC599DE-93F3-4F87-8546-0D7E0599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9D0A16C-3BD9-43FB-8661-4E3B9770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1FA1-8D4C-4AFA-8BB8-FB49C33C3E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537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95A418-16B5-4E8F-9036-F3ED7753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090232-85F6-4944-8E12-5787DC701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09C5211-6A9C-4C48-B4AA-1518C92C0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2F98DF1-15A7-43DB-9CB2-CC455EFB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1575-26F7-4BE9-9A4D-662EFBF631AF}" type="datetimeFigureOut">
              <a:rPr lang="hu-HU" smtClean="0"/>
              <a:t>2020. 05. 15.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10F7DA3-3AE1-4AAD-AD4B-17CA0645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16E7637-B7FC-4D65-87F3-82CDFA18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1FA1-8D4C-4AFA-8BB8-FB49C33C3E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825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FAD02F-BF6A-4BF8-9FD8-65AB449AC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660A492-30C6-4A9E-A1F1-5056845BF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B924E77-673D-4FAD-AE6A-B2F6CB2E9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7311439-405B-4398-B5D5-D84ECEBC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1575-26F7-4BE9-9A4D-662EFBF631AF}" type="datetimeFigureOut">
              <a:rPr lang="hu-HU" smtClean="0"/>
              <a:t>2020. 05. 15.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43722A7-DEF5-420B-9EF0-46305021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2372689-FF11-474F-A3B4-6A6F5B6A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1FA1-8D4C-4AFA-8BB8-FB49C33C3E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30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C8065D6-AD79-48B3-866E-134A1B94B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103F8B0-273A-4745-BC4A-2A96908C4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11A04D5-7E7A-40A0-BC3C-A0702A5CD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A1575-26F7-4BE9-9A4D-662EFBF631AF}" type="datetimeFigureOut">
              <a:rPr lang="hu-HU" smtClean="0"/>
              <a:t>2020. 05. 15.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44E625-3BF8-46DC-BDD5-9BD067BE1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BF88F6-D20B-4360-8573-52A0E3A38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51FA1-8D4C-4AFA-8BB8-FB49C33C3E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178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26FC7F-7CAB-429F-BA30-E6E274F8A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hu-HU" dirty="0"/>
              <a:t>No Adblock Please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3D6AA3F-949E-416E-BBBF-16BFFAC45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Fekete Máté</a:t>
            </a:r>
          </a:p>
          <a:p>
            <a:r>
              <a:rPr lang="hu-HU" dirty="0"/>
              <a:t>JW43LF</a:t>
            </a:r>
          </a:p>
        </p:txBody>
      </p:sp>
    </p:spTree>
    <p:extLst>
      <p:ext uri="{BB962C8B-B14F-4D97-AF65-F5344CB8AC3E}">
        <p14:creationId xmlns:p14="http://schemas.microsoft.com/office/powerpoint/2010/main" val="175266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A7060F8E-3D7B-488C-A4DB-84FB77A7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644768"/>
            <a:ext cx="3052274" cy="1412631"/>
          </a:xfrm>
        </p:spPr>
        <p:txBody>
          <a:bodyPr anchor="ctr" anchorCtr="0"/>
          <a:lstStyle/>
          <a:p>
            <a:r>
              <a:rPr lang="hu-HU" dirty="0"/>
              <a:t>Főoldal</a:t>
            </a:r>
          </a:p>
        </p:txBody>
      </p:sp>
      <p:pic>
        <p:nvPicPr>
          <p:cNvPr id="9" name="Kép helye 8">
            <a:extLst>
              <a:ext uri="{FF2B5EF4-FFF2-40B4-BE49-F238E27FC236}">
                <a16:creationId xmlns:a16="http://schemas.microsoft.com/office/drawing/2014/main" id="{077FCB63-8F9E-41C4-8C41-773EAFE173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2063" y="1218998"/>
            <a:ext cx="8158650" cy="4410478"/>
          </a:xfrm>
        </p:spPr>
      </p:pic>
      <p:sp>
        <p:nvSpPr>
          <p:cNvPr id="7" name="Szöveg helye 6">
            <a:extLst>
              <a:ext uri="{FF2B5EF4-FFF2-40B4-BE49-F238E27FC236}">
                <a16:creationId xmlns:a16="http://schemas.microsoft.com/office/drawing/2014/main" id="{D618F72F-52D1-4E84-981F-4CAD6D0B0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52274" cy="3811588"/>
          </a:xfrm>
        </p:spPr>
        <p:txBody>
          <a:bodyPr>
            <a:normAutofit/>
          </a:bodyPr>
          <a:lstStyle/>
          <a:p>
            <a:r>
              <a:rPr lang="hu-HU" sz="2400" dirty="0"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A felhasználót ez az oldal fogadja, láthatja a 10 leggyorsabb eredményt, kezdhet új játékot vagy megnézheti a teljes ranglistát is.</a:t>
            </a:r>
          </a:p>
        </p:txBody>
      </p:sp>
    </p:spTree>
    <p:extLst>
      <p:ext uri="{BB962C8B-B14F-4D97-AF65-F5344CB8AC3E}">
        <p14:creationId xmlns:p14="http://schemas.microsoft.com/office/powerpoint/2010/main" val="138806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A7060F8E-3D7B-488C-A4DB-84FB77A7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644768"/>
            <a:ext cx="3052274" cy="1412631"/>
          </a:xfrm>
        </p:spPr>
        <p:txBody>
          <a:bodyPr anchor="ctr" anchorCtr="0"/>
          <a:lstStyle/>
          <a:p>
            <a:r>
              <a:rPr lang="hu-HU" dirty="0"/>
              <a:t>Első szint</a:t>
            </a:r>
          </a:p>
        </p:txBody>
      </p:sp>
      <p:pic>
        <p:nvPicPr>
          <p:cNvPr id="9" name="Kép helye 8">
            <a:extLst>
              <a:ext uri="{FF2B5EF4-FFF2-40B4-BE49-F238E27FC236}">
                <a16:creationId xmlns:a16="http://schemas.microsoft.com/office/drawing/2014/main" id="{077FCB63-8F9E-41C4-8C41-773EAFE173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9725" y="1305036"/>
            <a:ext cx="7900988" cy="4238403"/>
          </a:xfrm>
        </p:spPr>
      </p:pic>
      <p:sp>
        <p:nvSpPr>
          <p:cNvPr id="7" name="Szöveg helye 6">
            <a:extLst>
              <a:ext uri="{FF2B5EF4-FFF2-40B4-BE49-F238E27FC236}">
                <a16:creationId xmlns:a16="http://schemas.microsoft.com/office/drawing/2014/main" id="{D618F72F-52D1-4E84-981F-4CAD6D0B0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52274" cy="3811588"/>
          </a:xfrm>
        </p:spPr>
        <p:txBody>
          <a:bodyPr>
            <a:normAutofit/>
          </a:bodyPr>
          <a:lstStyle/>
          <a:p>
            <a:r>
              <a:rPr lang="hu-HU" sz="2400" dirty="0"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A játékot elkezdve egy bemelegítő feladatot kapunk, amiben a megfelelő gombra kell kattintani a továbbjutáshoz.</a:t>
            </a:r>
          </a:p>
        </p:txBody>
      </p:sp>
    </p:spTree>
    <p:extLst>
      <p:ext uri="{BB962C8B-B14F-4D97-AF65-F5344CB8AC3E}">
        <p14:creationId xmlns:p14="http://schemas.microsoft.com/office/powerpoint/2010/main" val="291258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A7060F8E-3D7B-488C-A4DB-84FB77A7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644768"/>
            <a:ext cx="3052274" cy="1412631"/>
          </a:xfrm>
        </p:spPr>
        <p:txBody>
          <a:bodyPr anchor="ctr" anchorCtr="0"/>
          <a:lstStyle/>
          <a:p>
            <a:r>
              <a:rPr lang="hu-HU" dirty="0"/>
              <a:t>Második szint</a:t>
            </a:r>
          </a:p>
        </p:txBody>
      </p:sp>
      <p:pic>
        <p:nvPicPr>
          <p:cNvPr id="9" name="Kép helye 8">
            <a:extLst>
              <a:ext uri="{FF2B5EF4-FFF2-40B4-BE49-F238E27FC236}">
                <a16:creationId xmlns:a16="http://schemas.microsoft.com/office/drawing/2014/main" id="{077FCB63-8F9E-41C4-8C41-773EAFE173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9725" y="1283599"/>
            <a:ext cx="7900988" cy="4281276"/>
          </a:xfrm>
        </p:spPr>
      </p:pic>
      <p:sp>
        <p:nvSpPr>
          <p:cNvPr id="7" name="Szöveg helye 6">
            <a:extLst>
              <a:ext uri="{FF2B5EF4-FFF2-40B4-BE49-F238E27FC236}">
                <a16:creationId xmlns:a16="http://schemas.microsoft.com/office/drawing/2014/main" id="{D618F72F-52D1-4E84-981F-4CAD6D0B0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52274" cy="3811588"/>
          </a:xfrm>
        </p:spPr>
        <p:txBody>
          <a:bodyPr>
            <a:normAutofit/>
          </a:bodyPr>
          <a:lstStyle/>
          <a:p>
            <a:r>
              <a:rPr lang="hu-HU" sz="2400" dirty="0"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Ezen a szinten egy twitch chat-re hasonlító ablak van, ahol a leírás szerint kell rákattintani a megfelelő felhasználónév mellett lévő timeout gombra.</a:t>
            </a:r>
          </a:p>
        </p:txBody>
      </p:sp>
    </p:spTree>
    <p:extLst>
      <p:ext uri="{BB962C8B-B14F-4D97-AF65-F5344CB8AC3E}">
        <p14:creationId xmlns:p14="http://schemas.microsoft.com/office/powerpoint/2010/main" val="137534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A7060F8E-3D7B-488C-A4DB-84FB77A7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644768"/>
            <a:ext cx="3052274" cy="1412631"/>
          </a:xfrm>
        </p:spPr>
        <p:txBody>
          <a:bodyPr anchor="ctr" anchorCtr="0"/>
          <a:lstStyle/>
          <a:p>
            <a:r>
              <a:rPr lang="hu-HU" dirty="0"/>
              <a:t>Harmadik szint</a:t>
            </a:r>
          </a:p>
        </p:txBody>
      </p:sp>
      <p:pic>
        <p:nvPicPr>
          <p:cNvPr id="9" name="Kép helye 8">
            <a:extLst>
              <a:ext uri="{FF2B5EF4-FFF2-40B4-BE49-F238E27FC236}">
                <a16:creationId xmlns:a16="http://schemas.microsoft.com/office/drawing/2014/main" id="{077FCB63-8F9E-41C4-8C41-773EAFE173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9725" y="1295962"/>
            <a:ext cx="7900988" cy="4256551"/>
          </a:xfrm>
        </p:spPr>
      </p:pic>
      <p:sp>
        <p:nvSpPr>
          <p:cNvPr id="7" name="Szöveg helye 6">
            <a:extLst>
              <a:ext uri="{FF2B5EF4-FFF2-40B4-BE49-F238E27FC236}">
                <a16:creationId xmlns:a16="http://schemas.microsoft.com/office/drawing/2014/main" id="{D618F72F-52D1-4E84-981F-4CAD6D0B0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52274" cy="3811588"/>
          </a:xfrm>
        </p:spPr>
        <p:txBody>
          <a:bodyPr>
            <a:normAutofit/>
          </a:bodyPr>
          <a:lstStyle/>
          <a:p>
            <a:r>
              <a:rPr lang="hu-HU" sz="2400" dirty="0"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A játék utolsó szintjén is a jó gombot kell megtalálni, itt viszont a gombok már mozognak, illetve rossz gomb megnyomása esetén a felhasználó böngészője új ablakokat fog megnyitni különböző oldalakra.</a:t>
            </a:r>
          </a:p>
        </p:txBody>
      </p:sp>
    </p:spTree>
    <p:extLst>
      <p:ext uri="{BB962C8B-B14F-4D97-AF65-F5344CB8AC3E}">
        <p14:creationId xmlns:p14="http://schemas.microsoft.com/office/powerpoint/2010/main" val="2263416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110</Words>
  <Application>Microsoft Office PowerPoint</Application>
  <PresentationFormat>Szélesvásznú</PresentationFormat>
  <Paragraphs>11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No Adblock Please</vt:lpstr>
      <vt:lpstr>Főoldal</vt:lpstr>
      <vt:lpstr>Első szint</vt:lpstr>
      <vt:lpstr>Második szint</vt:lpstr>
      <vt:lpstr>Harmadik szint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Adblock Please</dc:title>
  <dc:creator>gratz</dc:creator>
  <cp:lastModifiedBy> </cp:lastModifiedBy>
  <cp:revision>3</cp:revision>
  <dcterms:created xsi:type="dcterms:W3CDTF">2020-05-15T10:22:04Z</dcterms:created>
  <dcterms:modified xsi:type="dcterms:W3CDTF">2020-05-15T10:35:12Z</dcterms:modified>
</cp:coreProperties>
</file>