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256" r:id="rId2"/>
    <p:sldId id="314" r:id="rId3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CC33"/>
    <a:srgbClr val="99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83630" autoAdjust="0"/>
  </p:normalViewPr>
  <p:slideViewPr>
    <p:cSldViewPr snapToGrid="0">
      <p:cViewPr varScale="1">
        <p:scale>
          <a:sx n="133" d="100"/>
          <a:sy n="133" d="100"/>
        </p:scale>
        <p:origin x="25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66" y="-58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89053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25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1873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46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9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471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AFSIM Developer Training</a:t>
            </a:r>
          </a:p>
          <a:p>
            <a:r>
              <a:rPr lang="en-US" sz="2800" dirty="0"/>
              <a:t>0</a:t>
            </a:r>
            <a:r>
              <a:rPr lang="en-US" sz="2800" dirty="0" smtClean="0"/>
              <a:t> – </a:t>
            </a:r>
            <a:r>
              <a:rPr lang="en-US" sz="2800" dirty="0" smtClean="0"/>
              <a:t>Introduction</a:t>
            </a:r>
            <a:endParaRPr lang="en-US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505" y="5035643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AFSIM Version 2.0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Day 1</a:t>
            </a:r>
          </a:p>
          <a:p>
            <a:pPr lvl="1"/>
            <a:r>
              <a:rPr lang="en-US" dirty="0" smtClean="0"/>
              <a:t>Welcome &amp; Introductions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&amp; Setup </a:t>
            </a:r>
            <a:endParaRPr lang="en-US" dirty="0" smtClean="0"/>
          </a:p>
          <a:p>
            <a:pPr lvl="1"/>
            <a:r>
              <a:rPr lang="en-US" dirty="0" smtClean="0"/>
              <a:t>Architecture Overview</a:t>
            </a:r>
            <a:endParaRPr lang="en-US" dirty="0"/>
          </a:p>
          <a:p>
            <a:pPr lvl="1"/>
            <a:r>
              <a:rPr lang="en-US" dirty="0" smtClean="0"/>
              <a:t>Mission Overview	</a:t>
            </a:r>
          </a:p>
          <a:p>
            <a:pPr lvl="1"/>
            <a:r>
              <a:rPr lang="en-US" dirty="0" smtClean="0"/>
              <a:t>Sensors – Part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Day </a:t>
            </a:r>
            <a:r>
              <a:rPr lang="en-US" dirty="0"/>
              <a:t>2</a:t>
            </a:r>
          </a:p>
          <a:p>
            <a:pPr lvl="1"/>
            <a:r>
              <a:rPr lang="en-US" dirty="0"/>
              <a:t>Sensors – Part 2</a:t>
            </a:r>
          </a:p>
          <a:p>
            <a:pPr lvl="1"/>
            <a:r>
              <a:rPr lang="en-US" dirty="0"/>
              <a:t>Weapons – Part </a:t>
            </a:r>
            <a:r>
              <a:rPr lang="en-US" dirty="0" smtClean="0"/>
              <a:t>1</a:t>
            </a:r>
          </a:p>
          <a:p>
            <a:pPr lvl="1"/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Weapons </a:t>
            </a:r>
            <a:r>
              <a:rPr lang="en-US" dirty="0"/>
              <a:t>– Part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Movers</a:t>
            </a:r>
          </a:p>
          <a:p>
            <a:pPr lvl="1"/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4</a:t>
            </a:r>
            <a:endParaRPr lang="en-US" dirty="0"/>
          </a:p>
          <a:p>
            <a:pPr lvl="1"/>
            <a:r>
              <a:rPr lang="en-US" dirty="0" smtClean="0"/>
              <a:t>Components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910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Day 5</a:t>
            </a:r>
          </a:p>
          <a:p>
            <a:pPr lvl="1"/>
            <a:r>
              <a:rPr lang="en-US" dirty="0" smtClean="0"/>
              <a:t>Observers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Day 6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Day 7</a:t>
            </a:r>
          </a:p>
          <a:p>
            <a:pPr lvl="1"/>
            <a:r>
              <a:rPr lang="en-US" dirty="0" smtClean="0"/>
              <a:t>XIO</a:t>
            </a:r>
          </a:p>
          <a:p>
            <a:pPr lvl="1"/>
            <a:r>
              <a:rPr lang="en-US" dirty="0" smtClean="0"/>
              <a:t>Grammar</a:t>
            </a:r>
          </a:p>
          <a:p>
            <a:pPr lvl="1"/>
            <a:r>
              <a:rPr lang="en-US" dirty="0" err="1" smtClean="0"/>
              <a:t>Qt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Day 8</a:t>
            </a:r>
          </a:p>
          <a:p>
            <a:pPr lvl="1"/>
            <a:r>
              <a:rPr lang="en-US" dirty="0" smtClean="0"/>
              <a:t>WKF</a:t>
            </a:r>
          </a:p>
          <a:p>
            <a:pPr lvl="1"/>
            <a:r>
              <a:rPr lang="en-US" dirty="0" smtClean="0"/>
              <a:t>Warlock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12692</TotalTime>
  <Words>64</Words>
  <Application>Microsoft Office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1_afsim_af_class</vt:lpstr>
      <vt:lpstr>PowerPoint Presentation</vt:lpstr>
      <vt:lpstr>Agenda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Intro Presentation</dc:title>
  <dc:creator>Miller, Lawrence</dc:creator>
  <cp:lastModifiedBy>Miller, Lawrence</cp:lastModifiedBy>
  <cp:revision>1079</cp:revision>
  <dcterms:created xsi:type="dcterms:W3CDTF">2012-03-21T14:48:14Z</dcterms:created>
  <dcterms:modified xsi:type="dcterms:W3CDTF">2022-01-05T16:37:52Z</dcterms:modified>
</cp:coreProperties>
</file>