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66" d="100"/>
          <a:sy n="66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6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3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1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2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6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4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1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8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66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772C1-9F13-4F6F-9885-EBF1CA8D6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000" y="2428537"/>
            <a:ext cx="11623999" cy="1584065"/>
          </a:xfrm>
        </p:spPr>
        <p:txBody>
          <a:bodyPr>
            <a:normAutofit/>
          </a:bodyPr>
          <a:lstStyle/>
          <a:p>
            <a:r>
              <a:rPr lang="ru-RU" sz="4400" dirty="0"/>
              <a:t>Классификация позитивных комментариев по работе управляющей компании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7B44DE-2B79-42F5-AC9F-B75368ED7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366" y="5967760"/>
            <a:ext cx="5852969" cy="1161066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sz="2800" dirty="0"/>
              <a:t>Хоружая Вероника ИСП-21</a:t>
            </a:r>
          </a:p>
        </p:txBody>
      </p:sp>
      <p:pic>
        <p:nvPicPr>
          <p:cNvPr id="5122" name="Picture 2" descr="Чат icon">
            <a:extLst>
              <a:ext uri="{FF2B5EF4-FFF2-40B4-BE49-F238E27FC236}">
                <a16:creationId xmlns:a16="http://schemas.microsoft.com/office/drawing/2014/main" id="{9FE7BD0C-DC97-4347-8D2B-1EDFF6373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33" y="4128249"/>
            <a:ext cx="2635623" cy="263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Чат icon">
            <a:extLst>
              <a:ext uri="{FF2B5EF4-FFF2-40B4-BE49-F238E27FC236}">
                <a16:creationId xmlns:a16="http://schemas.microsoft.com/office/drawing/2014/main" id="{6DC93C99-14E3-4DBB-BF65-11CB142A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8073">
            <a:off x="691799" y="992169"/>
            <a:ext cx="1161066" cy="116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Портфель icon">
            <a:extLst>
              <a:ext uri="{FF2B5EF4-FFF2-40B4-BE49-F238E27FC236}">
                <a16:creationId xmlns:a16="http://schemas.microsoft.com/office/drawing/2014/main" id="{A84846DD-8C7F-46A7-8B08-B824C6EAC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9615">
            <a:off x="9178723" y="56702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6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64FDE-CA13-4BC1-9681-F9F33D03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347" y="689722"/>
            <a:ext cx="7958331" cy="1077229"/>
          </a:xfrm>
        </p:spPr>
        <p:txBody>
          <a:bodyPr>
            <a:noAutofit/>
          </a:bodyPr>
          <a:lstStyle/>
          <a:p>
            <a:r>
              <a:rPr lang="ru-RU" sz="4400" dirty="0"/>
              <a:t>Категории классификации комментариев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EC6DDA-6BBE-421F-B106-2BD55D3EA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8292" y="2620675"/>
            <a:ext cx="96198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Нравится скорость отработки заявок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Нравится качество выполнения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Нравится качество работы сотрудников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Понравилось выполнение заявки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Вопрос решен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Работа не выполнена или плохо выполнена</a:t>
            </a:r>
          </a:p>
        </p:txBody>
      </p:sp>
      <p:pic>
        <p:nvPicPr>
          <p:cNvPr id="1033" name="Picture 9" descr="Ручка icon">
            <a:extLst>
              <a:ext uri="{FF2B5EF4-FFF2-40B4-BE49-F238E27FC236}">
                <a16:creationId xmlns:a16="http://schemas.microsoft.com/office/drawing/2014/main" id="{C3571BEE-DED2-475F-B00A-A57C8FC9E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623" y="1062139"/>
            <a:ext cx="1879002" cy="187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Буфер обмена icon">
            <a:extLst>
              <a:ext uri="{FF2B5EF4-FFF2-40B4-BE49-F238E27FC236}">
                <a16:creationId xmlns:a16="http://schemas.microsoft.com/office/drawing/2014/main" id="{BB218C4F-E1D2-483D-81BB-ABE81849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0573">
            <a:off x="472065" y="5622265"/>
            <a:ext cx="876227" cy="87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41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15747-C005-4353-B0F3-8CC4A5F3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762" y="172123"/>
            <a:ext cx="9469030" cy="1077229"/>
          </a:xfrm>
        </p:spPr>
        <p:txBody>
          <a:bodyPr>
            <a:noAutofit/>
          </a:bodyPr>
          <a:lstStyle/>
          <a:p>
            <a:r>
              <a:rPr lang="ru-RU" sz="4000" b="1" dirty="0"/>
              <a:t>Автоматическая разметка отзывов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DCB106-DDD5-45C0-AAD2-35AE37A0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766" y="1039202"/>
            <a:ext cx="6930468" cy="5646675"/>
          </a:xfrm>
          <a:prstGeom prst="rect">
            <a:avLst/>
          </a:prstGeom>
        </p:spPr>
      </p:pic>
      <p:pic>
        <p:nvPicPr>
          <p:cNvPr id="4098" name="Picture 2" descr="Разум icon">
            <a:extLst>
              <a:ext uri="{FF2B5EF4-FFF2-40B4-BE49-F238E27FC236}">
                <a16:creationId xmlns:a16="http://schemas.microsoft.com/office/drawing/2014/main" id="{AD4540BF-0482-4A78-A9E7-229CA1BA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40093">
            <a:off x="443603" y="1549006"/>
            <a:ext cx="1181215" cy="118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ерезагрузить icon">
            <a:extLst>
              <a:ext uri="{FF2B5EF4-FFF2-40B4-BE49-F238E27FC236}">
                <a16:creationId xmlns:a16="http://schemas.microsoft.com/office/drawing/2014/main" id="{41301459-CBEA-4C01-B3AA-1274F40B9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6456">
            <a:off x="10708097" y="280521"/>
            <a:ext cx="867453" cy="86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Сюрприз icon">
            <a:extLst>
              <a:ext uri="{FF2B5EF4-FFF2-40B4-BE49-F238E27FC236}">
                <a16:creationId xmlns:a16="http://schemas.microsoft.com/office/drawing/2014/main" id="{69762E06-78FF-492C-9F50-715B17F10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2454">
            <a:off x="10323237" y="5130637"/>
            <a:ext cx="1014555" cy="101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6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43B3F-FC68-4BE0-9E05-13DA1CDB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04" y="4239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LogisticRegression</a:t>
            </a:r>
            <a:endParaRPr lang="ru-RU" sz="5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A0967A-F541-4F9C-B0DA-ED9167BDE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704" y="1484555"/>
            <a:ext cx="8159370" cy="5373445"/>
          </a:xfrm>
        </p:spPr>
      </p:pic>
      <p:pic>
        <p:nvPicPr>
          <p:cNvPr id="6146" name="Picture 2" descr="Нравиться icon">
            <a:extLst>
              <a:ext uri="{FF2B5EF4-FFF2-40B4-BE49-F238E27FC236}">
                <a16:creationId xmlns:a16="http://schemas.microsoft.com/office/drawing/2014/main" id="{7B8F4830-DD35-4D3D-A7CD-A71A8AF2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715">
            <a:off x="9835813" y="449445"/>
            <a:ext cx="1433667" cy="143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CB101-6AD6-490A-83E1-B5CE9D4B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RandomForestClassifier</a:t>
            </a:r>
            <a:endParaRPr lang="ru-RU" sz="5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F5191-55F5-4725-B0EB-03D7EDBB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46" y="1527586"/>
            <a:ext cx="8011822" cy="5330414"/>
          </a:xfrm>
          <a:prstGeom prst="rect">
            <a:avLst/>
          </a:prstGeom>
        </p:spPr>
      </p:pic>
      <p:pic>
        <p:nvPicPr>
          <p:cNvPr id="7172" name="Picture 4" descr="Гистограмма icon">
            <a:extLst>
              <a:ext uri="{FF2B5EF4-FFF2-40B4-BE49-F238E27FC236}">
                <a16:creationId xmlns:a16="http://schemas.microsoft.com/office/drawing/2014/main" id="{34A10FB1-ED67-4FF1-978F-E6330ED7C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9371">
            <a:off x="9504277" y="1359986"/>
            <a:ext cx="1599051" cy="15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75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F29C0-DFA9-4BB1-A123-B0BB764F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85" y="410022"/>
            <a:ext cx="9655739" cy="1077229"/>
          </a:xfrm>
        </p:spPr>
        <p:txBody>
          <a:bodyPr>
            <a:noAutofit/>
          </a:bodyPr>
          <a:lstStyle/>
          <a:p>
            <a:r>
              <a:rPr lang="en-US" sz="5400" dirty="0" err="1"/>
              <a:t>HistGradientBoostingClassifier</a:t>
            </a:r>
            <a:endParaRPr lang="ru-RU" sz="5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3C37B8-A1C1-407D-8931-9710A5D6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60" y="1508767"/>
            <a:ext cx="8129393" cy="5403023"/>
          </a:xfrm>
          <a:prstGeom prst="rect">
            <a:avLst/>
          </a:prstGeom>
        </p:spPr>
      </p:pic>
      <p:pic>
        <p:nvPicPr>
          <p:cNvPr id="8194" name="Picture 2" descr="мужчина icon">
            <a:extLst>
              <a:ext uri="{FF2B5EF4-FFF2-40B4-BE49-F238E27FC236}">
                <a16:creationId xmlns:a16="http://schemas.microsoft.com/office/drawing/2014/main" id="{21A9F32D-8745-4FA4-B108-CF706A64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9052">
            <a:off x="9985896" y="1428375"/>
            <a:ext cx="1358425" cy="13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2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7CC9D-8257-42D3-8FDE-74B473FD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579" y="808056"/>
            <a:ext cx="9757255" cy="1435518"/>
          </a:xfrm>
        </p:spPr>
        <p:txBody>
          <a:bodyPr>
            <a:noAutofit/>
          </a:bodyPr>
          <a:lstStyle/>
          <a:p>
            <a:pPr algn="l"/>
            <a:r>
              <a:rPr lang="ru-RU" sz="72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13D3F-B265-4F0D-8303-5A91A535E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052116"/>
            <a:ext cx="9300737" cy="3997828"/>
          </a:xfrm>
        </p:spPr>
        <p:txBody>
          <a:bodyPr/>
          <a:lstStyle/>
          <a:p>
            <a:pPr marL="0" indent="0">
              <a:buNone/>
            </a:pPr>
            <a:br>
              <a:rPr lang="ru-RU" sz="2400" dirty="0"/>
            </a:b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B5E1A4-0799-4B7B-9B9A-09162E8DB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824" y="3073932"/>
            <a:ext cx="1024797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3600" dirty="0">
                <a:latin typeface="Arial" panose="020B0604020202020204" pitchFamily="34" charset="0"/>
              </a:rPr>
              <a:t> А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втоматизация разметки комментариев.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Модели обучены и имеют хорошие показатели.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Решение ускоряет анализ клиентской обратной связи.</a:t>
            </a:r>
          </a:p>
        </p:txBody>
      </p:sp>
      <p:pic>
        <p:nvPicPr>
          <p:cNvPr id="2057" name="Picture 9" descr="Контрольный список icon">
            <a:extLst>
              <a:ext uri="{FF2B5EF4-FFF2-40B4-BE49-F238E27FC236}">
                <a16:creationId xmlns:a16="http://schemas.microsoft.com/office/drawing/2014/main" id="{EDB24940-A187-4861-A9E9-0CAA8C8F8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495">
            <a:off x="860612" y="67222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Обратная связь icon">
            <a:extLst>
              <a:ext uri="{FF2B5EF4-FFF2-40B4-BE49-F238E27FC236}">
                <a16:creationId xmlns:a16="http://schemas.microsoft.com/office/drawing/2014/main" id="{96BD69BA-5BCC-4B6B-895A-005362BB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3540">
            <a:off x="8814434" y="669633"/>
            <a:ext cx="1779089" cy="177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Яркость icon">
            <a:extLst>
              <a:ext uri="{FF2B5EF4-FFF2-40B4-BE49-F238E27FC236}">
                <a16:creationId xmlns:a16="http://schemas.microsoft.com/office/drawing/2014/main" id="{F9526347-477C-429D-9F32-E960C98D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6367" y="51957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01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4E5D5-0AC3-48D0-AFBD-90E163FF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sz="4800" dirty="0"/>
              <a:t>Что можно улучшить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2A1A23-F63C-4EBA-B1E2-B1A04FB1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06" y="2493180"/>
            <a:ext cx="9692640" cy="3997828"/>
          </a:xfrm>
        </p:spPr>
        <p:txBody>
          <a:bodyPr/>
          <a:lstStyle/>
          <a:p>
            <a:r>
              <a:rPr lang="ru-RU" sz="3200" dirty="0"/>
              <a:t>Добавить примеры для повышения точности.</a:t>
            </a:r>
          </a:p>
          <a:p>
            <a:r>
              <a:rPr lang="ru-RU" sz="3200" dirty="0"/>
              <a:t>Проверить качество разметки на ручной выборке.</a:t>
            </a:r>
          </a:p>
          <a:p>
            <a:r>
              <a:rPr lang="ru-RU" sz="3200" dirty="0"/>
              <a:t>Подбор параметров и моделей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Picture 5" descr="Лампочка – Бесплатные иконки: технологии">
            <a:extLst>
              <a:ext uri="{FF2B5EF4-FFF2-40B4-BE49-F238E27FC236}">
                <a16:creationId xmlns:a16="http://schemas.microsoft.com/office/drawing/2014/main" id="{C2EE4C38-FCB3-4779-ADED-0FB54FF3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1274" flipH="1">
            <a:off x="7046016" y="338105"/>
            <a:ext cx="1139348" cy="111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олл-центр icon">
            <a:extLst>
              <a:ext uri="{FF2B5EF4-FFF2-40B4-BE49-F238E27FC236}">
                <a16:creationId xmlns:a16="http://schemas.microsoft.com/office/drawing/2014/main" id="{ADEFCBF5-CB4B-456D-8264-D6DD6502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197">
            <a:off x="631592" y="4531977"/>
            <a:ext cx="1956057" cy="195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Ноутбук icon">
            <a:extLst>
              <a:ext uri="{FF2B5EF4-FFF2-40B4-BE49-F238E27FC236}">
                <a16:creationId xmlns:a16="http://schemas.microsoft.com/office/drawing/2014/main" id="{6A323DB1-7D9C-45CA-AD72-A2920B3E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42" y="4175228"/>
            <a:ext cx="2392680" cy="23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92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Franklin Gothic Medium</vt:lpstr>
      <vt:lpstr>Office Theme</vt:lpstr>
      <vt:lpstr>Классификация позитивных комментариев по работе управляющей компании</vt:lpstr>
      <vt:lpstr>Категории классификации комментариев</vt:lpstr>
      <vt:lpstr>Автоматическая разметка отзывов</vt:lpstr>
      <vt:lpstr>LogisticRegression</vt:lpstr>
      <vt:lpstr>RandomForestClassifier</vt:lpstr>
      <vt:lpstr>HistGradientBoostingClassifier</vt:lpstr>
      <vt:lpstr>Выводы</vt:lpstr>
      <vt:lpstr> Что можно улучшить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позитивных комментариев по работе управляющей компании</dc:title>
  <dc:creator>Вероника</dc:creator>
  <cp:lastModifiedBy>Вероника</cp:lastModifiedBy>
  <cp:revision>11</cp:revision>
  <dcterms:created xsi:type="dcterms:W3CDTF">2025-05-20T05:07:40Z</dcterms:created>
  <dcterms:modified xsi:type="dcterms:W3CDTF">2025-05-20T07:11:32Z</dcterms:modified>
</cp:coreProperties>
</file>