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2cd4e2b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b2cd4e2b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2cd4e2b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b2cd4e2b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c020ae2f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c020ae2f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b2cd4e2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b2cd4e2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2cd4e2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2cd4e2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2cd4e2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b2cd4e2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2cd4e2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2cd4e2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2cd4e2b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b2cd4e2b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b2cd4e2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b2cd4e2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8b713cc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8b713cc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8b713cc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8b713cc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2cd4e2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2cd4e2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8b713cc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8b713cc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8b713c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8b713c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8b713c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8b713c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the maximum change in centroid positions between iterations is less than or equal to the tolerance value, the algorithm considers it converged and stops iterating.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a4ac3c0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a4ac3c0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c020ae2f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c020ae2f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kmeans_silhouette_analysis.html" TargetMode="External"/><Relationship Id="rId2" Type="http://schemas.openxmlformats.org/officeDocument/2006/relationships/hyperlink" Target="https://www.ibm.com/docs/en/spss-statistics/beta?topic=analysis-k-means-cluster-convergence-criteri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K-means Algorithm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Yunyoung Choi(22100748)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Jongmu Lee(21800569)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Seonu Kim(21800090)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Optimal 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</a:rPr>
              <a:t>We choose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u="sng">
                <a:solidFill>
                  <a:schemeClr val="dk1"/>
                </a:solidFill>
              </a:rPr>
              <a:t>Silhouette score method</a:t>
            </a:r>
            <a:endParaRPr sz="2800" b="1" u="sng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Silhouette score</a:t>
            </a:r>
            <a:endParaRPr sz="4300"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chemeClr val="lt1"/>
                </a:highlight>
              </a:rPr>
              <a:t>a = The average distance between a data point and other data points which is same cluster.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chemeClr val="lt1"/>
                </a:highlight>
              </a:rPr>
              <a:t>b = The average distance between a data point and all other data points which is nearest neighboring cluster.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chemeClr val="lt1"/>
                </a:highlight>
              </a:rPr>
              <a:t>Silhouette score = (b-a) / Max(a,b)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Score range is -1 to 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If the score is close to 1 : good clustering result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</a:rPr>
              <a:t>If the score is close to -1 : bad clustering result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Open-ended problem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800" y="1152475"/>
            <a:ext cx="5472400" cy="35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4317850" y="1495100"/>
            <a:ext cx="301200" cy="212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Open-ended problem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24" y="572699"/>
            <a:ext cx="3609975" cy="22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826" y="572699"/>
            <a:ext cx="3622147" cy="22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013" y="2923350"/>
            <a:ext cx="3609975" cy="222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Real-world problem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163" y="1017713"/>
            <a:ext cx="51720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Government allows 17 vertiport = N of cluster(K) is 17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 of clustering of the candidates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50" y="1152463"/>
            <a:ext cx="51720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vertiport location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5225"/>
            <a:ext cx="4652675" cy="35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377" y="732488"/>
            <a:ext cx="3766374" cy="42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Defining optimal K by using Silhouette score method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50" y="1152473"/>
            <a:ext cx="4621350" cy="36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5757125" y="1439300"/>
            <a:ext cx="256500" cy="200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FBE7-A020-A547-9142-4CBACF1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27AD-6CAF-8C45-8D81-26482084C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 algorithm convergence criterion : IBM(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https://www.ibm.com/docs/en/spss-statistics/beta?topic=analysis-k-means-cluster-convergence-criteria</a:t>
            </a:r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elbow method and elbow method visualization :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ChatGPT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Concept of silhouette score : Scikit learn(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3"/>
              </a:rPr>
              <a:t>https://scikit-learn.org/stable/auto_examples/cluster/plot_kmeans_silhouette_analysis.html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Visualization of silhouette score :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ChatGPT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859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00" y="1353275"/>
            <a:ext cx="4697351" cy="24527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144675" y="4201450"/>
            <a:ext cx="285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Customer segmentation</a:t>
            </a:r>
            <a:endParaRPr sz="1900"/>
          </a:p>
        </p:txBody>
      </p: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38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 means is often used in our real life!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971" y="1452425"/>
            <a:ext cx="2945875" cy="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86" y="2319261"/>
            <a:ext cx="3187500" cy="133801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868250" y="4201450"/>
            <a:ext cx="303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Recommendation systems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F029-106D-4345-A107-905C67D4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10F1-B1AF-AA48-A1C6-39904E1F9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KR" dirty="0"/>
          </a:p>
          <a:p>
            <a:pPr marL="114300" indent="0" algn="ctr">
              <a:buNone/>
            </a:pPr>
            <a:endParaRPr lang="en-KR" dirty="0"/>
          </a:p>
          <a:p>
            <a:pPr marL="114300" indent="0" algn="ctr">
              <a:buNone/>
            </a:pPr>
            <a:endParaRPr lang="en-KR" dirty="0"/>
          </a:p>
          <a:p>
            <a:pPr marL="114300" indent="0" algn="ctr">
              <a:buNone/>
            </a:pPr>
            <a:r>
              <a:rPr lang="en-KR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43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Outline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Toy problem using K means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Distributing  8 sample points onto the South Korea territory using the K-means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Identifying a proper number of vertiports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points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5" y="1303700"/>
            <a:ext cx="1908600" cy="31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425" y="1208275"/>
            <a:ext cx="4185758" cy="31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centroid points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" y="1549725"/>
            <a:ext cx="3802476" cy="11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93225"/>
            <a:ext cx="4260299" cy="328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71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Changes of centroid points per iteration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00" y="946662"/>
            <a:ext cx="2506926" cy="19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00" y="1006123"/>
            <a:ext cx="2406576" cy="18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200" y="3077075"/>
            <a:ext cx="2506937" cy="19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749" y="3065448"/>
            <a:ext cx="2424482" cy="1935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525650" y="2700575"/>
            <a:ext cx="1103100" cy="2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098775" y="2701900"/>
            <a:ext cx="1103100" cy="2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525650" y="4805175"/>
            <a:ext cx="1103100" cy="2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098775" y="4805175"/>
            <a:ext cx="1103100" cy="2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058600" y="965425"/>
            <a:ext cx="235500" cy="22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888775" y="218370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255775" y="171640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911750" y="1104050"/>
            <a:ext cx="235500" cy="22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532575" y="2198375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910625" y="188185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539200" y="3280325"/>
            <a:ext cx="235500" cy="22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491275" y="416400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59450" y="4291625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147250" y="3257825"/>
            <a:ext cx="235500" cy="22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532575" y="429160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081375" y="4134050"/>
            <a:ext cx="235500" cy="223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438250" y="1675525"/>
            <a:ext cx="430800" cy="35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48525" y="3804600"/>
            <a:ext cx="430800" cy="35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633846" y="3804600"/>
            <a:ext cx="235500" cy="35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529825" y="3897600"/>
            <a:ext cx="717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425800" y="3897600"/>
            <a:ext cx="71700" cy="1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4131750" y="4130288"/>
            <a:ext cx="136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almost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 change…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0" y="2124962"/>
            <a:ext cx="3589565" cy="27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Clustering results and stopping criterions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173550" y="2310875"/>
            <a:ext cx="4176000" cy="23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How many iterations are needed to complete the clustering task?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: 4 iterations are needed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What is your team’s strategy to stop the iterations?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stopping criteria: max_iterations=50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convergence criteria: ‘tolerance=0.0001’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989354">
            <a:off x="943102" y="2183664"/>
            <a:ext cx="2218542" cy="1103193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1701685">
            <a:off x="837800" y="3460294"/>
            <a:ext cx="594908" cy="1281492"/>
          </a:xfrm>
          <a:prstGeom prst="ellipse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690675" y="3509850"/>
            <a:ext cx="1252800" cy="8553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761550" y="4249775"/>
            <a:ext cx="3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tolerance: threshold for centroid updates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339350" y="4688250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&lt;clustering results&gt;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1550"/>
            <a:ext cx="8839204" cy="41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5567150" y="1255900"/>
            <a:ext cx="1132200" cy="3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913800" y="1255900"/>
            <a:ext cx="1565400" cy="3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 Rate of Inertia per Iteration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5" y="1152474"/>
            <a:ext cx="4974001" cy="39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725" y="3789650"/>
            <a:ext cx="2937025" cy="2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Open-ended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438" y="1271925"/>
            <a:ext cx="4657125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Macintosh PowerPoint</Application>
  <PresentationFormat>On-screen Show (16:9)</PresentationFormat>
  <Paragraphs>58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Economica</vt:lpstr>
      <vt:lpstr>Open Sans</vt:lpstr>
      <vt:lpstr>Arial</vt:lpstr>
      <vt:lpstr>Helvetica Neue</vt:lpstr>
      <vt:lpstr>Luxe</vt:lpstr>
      <vt:lpstr>K-means Algorithm</vt:lpstr>
      <vt:lpstr>K means is often used in our real life!</vt:lpstr>
      <vt:lpstr>Outline</vt:lpstr>
      <vt:lpstr>Initial points</vt:lpstr>
      <vt:lpstr>Initial centroid points</vt:lpstr>
      <vt:lpstr>Changes of centroid points per iteration</vt:lpstr>
      <vt:lpstr>Clustering results and stopping criterions</vt:lpstr>
      <vt:lpstr>Change Rate of Inertia per Iteration</vt:lpstr>
      <vt:lpstr>Open-ended problem </vt:lpstr>
      <vt:lpstr>Optimal N</vt:lpstr>
      <vt:lpstr>Silhouette score</vt:lpstr>
      <vt:lpstr>Open-ended problem</vt:lpstr>
      <vt:lpstr>Open-ended problem</vt:lpstr>
      <vt:lpstr>Real-world problem</vt:lpstr>
      <vt:lpstr>Government allows 17 vertiport = N of cluster(K) is 17</vt:lpstr>
      <vt:lpstr>Result of clustering of the candidates</vt:lpstr>
      <vt:lpstr>Final vertiport location</vt:lpstr>
      <vt:lpstr>Defining optimal K by using Silhouette score method</vt:lpstr>
      <vt:lpstr>Citation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Algorithm</dc:title>
  <cp:lastModifiedBy>Microsoft Office User</cp:lastModifiedBy>
  <cp:revision>1</cp:revision>
  <dcterms:modified xsi:type="dcterms:W3CDTF">2023-05-31T05:58:00Z</dcterms:modified>
</cp:coreProperties>
</file>