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9" r:id="rId3"/>
    <p:sldId id="260" r:id="rId4"/>
    <p:sldId id="261" r:id="rId5"/>
    <p:sldId id="267" r:id="rId6"/>
    <p:sldId id="268" r:id="rId7"/>
    <p:sldId id="269" r:id="rId8"/>
    <p:sldId id="262" r:id="rId9"/>
    <p:sldId id="271" r:id="rId10"/>
    <p:sldId id="263" r:id="rId11"/>
    <p:sldId id="367" r:id="rId12"/>
    <p:sldId id="366" r:id="rId13"/>
    <p:sldId id="264" r:id="rId14"/>
    <p:sldId id="368" r:id="rId15"/>
    <p:sldId id="276" r:id="rId16"/>
    <p:sldId id="265" r:id="rId17"/>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6A64"/>
    <a:srgbClr val="2C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132" y="10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E1DC9E-750C-4B29-A41E-02BF6AE19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2812D3-ACE0-467B-969F-A7F4D7253C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1DC9E-750C-4B29-A41E-02BF6AE193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812D3-ACE0-467B-969F-A7F4D7253C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592929"/>
            <a:ext cx="12192000" cy="5672142"/>
            <a:chOff x="0" y="521489"/>
            <a:chExt cx="12192000" cy="5672142"/>
          </a:xfrm>
        </p:grpSpPr>
        <p:cxnSp>
          <p:nvCxnSpPr>
            <p:cNvPr id="19" name="直接连接符 18"/>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9" name="mortarboard_162802"/>
          <p:cNvSpPr>
            <a:spLocks noChangeAspect="1"/>
          </p:cNvSpPr>
          <p:nvPr/>
        </p:nvSpPr>
        <p:spPr bwMode="auto">
          <a:xfrm>
            <a:off x="5313748" y="1259737"/>
            <a:ext cx="1564504" cy="1340588"/>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rgbClr val="9B6A64"/>
          </a:solidFill>
          <a:ln>
            <a:noFill/>
          </a:ln>
        </p:spPr>
      </p:sp>
      <p:grpSp>
        <p:nvGrpSpPr>
          <p:cNvPr id="3" name="组合 2"/>
          <p:cNvGrpSpPr/>
          <p:nvPr/>
        </p:nvGrpSpPr>
        <p:grpSpPr>
          <a:xfrm>
            <a:off x="2252663" y="2685224"/>
            <a:ext cx="7686675" cy="1290599"/>
            <a:chOff x="2252663" y="2683023"/>
            <a:chExt cx="7686675" cy="1290599"/>
          </a:xfrm>
        </p:grpSpPr>
        <p:sp>
          <p:nvSpPr>
            <p:cNvPr id="2" name="文本框 1"/>
            <p:cNvSpPr txBox="1"/>
            <p:nvPr/>
          </p:nvSpPr>
          <p:spPr>
            <a:xfrm>
              <a:off x="2252663" y="2683023"/>
              <a:ext cx="7686675" cy="953135"/>
            </a:xfrm>
            <a:prstGeom prst="rect">
              <a:avLst/>
            </a:prstGeom>
            <a:noFill/>
          </p:spPr>
          <p:txBody>
            <a:bodyPr wrap="square" rtlCol="0">
              <a:spAutoFit/>
            </a:bodyPr>
            <a:lstStyle/>
            <a:p>
              <a:pPr algn="dist"/>
              <a:r>
                <a:rPr lang="zh-CN" altLang="en-US" sz="2800">
                  <a:solidFill>
                    <a:srgbClr val="9B6A64"/>
                  </a:solidFill>
                  <a:latin typeface="微软雅黑" panose="020B0503020204020204" pitchFamily="34" charset="-122"/>
                  <a:ea typeface="微软雅黑" panose="020B0503020204020204" pitchFamily="34" charset="-122"/>
                </a:rPr>
                <a:t>基于Spring Boot的</a:t>
              </a:r>
              <a:endParaRPr lang="zh-CN" altLang="en-US" sz="2800">
                <a:solidFill>
                  <a:srgbClr val="9B6A64"/>
                </a:solidFill>
                <a:latin typeface="微软雅黑" panose="020B0503020204020204" pitchFamily="34" charset="-122"/>
                <a:ea typeface="微软雅黑" panose="020B0503020204020204" pitchFamily="34" charset="-122"/>
              </a:endParaRPr>
            </a:p>
            <a:p>
              <a:pPr algn="dist"/>
              <a:r>
                <a:rPr lang="zh-CN" altLang="en-US" sz="2800">
                  <a:solidFill>
                    <a:srgbClr val="9B6A64"/>
                  </a:solidFill>
                  <a:latin typeface="微软雅黑" panose="020B0503020204020204" pitchFamily="34" charset="-122"/>
                  <a:ea typeface="微软雅黑" panose="020B0503020204020204" pitchFamily="34" charset="-122"/>
                </a:rPr>
                <a:t>学生日常行为评分管理系统的设计与实现</a:t>
              </a:r>
              <a:endParaRPr lang="zh-CN" altLang="en-US" sz="2800">
                <a:solidFill>
                  <a:srgbClr val="9B6A6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52663" y="3666917"/>
              <a:ext cx="7686675" cy="306705"/>
            </a:xfrm>
            <a:prstGeom prst="rect">
              <a:avLst/>
            </a:prstGeom>
            <a:noFill/>
          </p:spPr>
          <p:txBody>
            <a:bodyPr wrap="square" rtlCol="0">
              <a:spAutoFit/>
            </a:bodyPr>
            <a:lstStyle/>
            <a:p>
              <a:pPr algn="dist"/>
              <a:r>
                <a:rPr lang="en-US" altLang="zh-CN" sz="1400">
                  <a:solidFill>
                    <a:schemeClr val="bg1">
                      <a:lumMod val="65000"/>
                    </a:schemeClr>
                  </a:solidFill>
                  <a:latin typeface="微软雅黑" panose="020B0503020204020204" pitchFamily="34" charset="-122"/>
                  <a:ea typeface="微软雅黑" panose="020B0503020204020204" pitchFamily="34" charset="-122"/>
                </a:rPr>
                <a:t>Design and implementation of student daily behavior scoring management system</a:t>
              </a:r>
              <a:endParaRPr lang="en-US" altLang="zh-CN" sz="140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068216" y="4590247"/>
            <a:ext cx="6055568" cy="369332"/>
            <a:chOff x="2687102" y="4590247"/>
            <a:chExt cx="6055568" cy="369332"/>
          </a:xfrm>
        </p:grpSpPr>
        <p:sp>
          <p:nvSpPr>
            <p:cNvPr id="12" name="矩形 11"/>
            <p:cNvSpPr/>
            <p:nvPr/>
          </p:nvSpPr>
          <p:spPr>
            <a:xfrm>
              <a:off x="2687102" y="4590247"/>
              <a:ext cx="2570691" cy="369332"/>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71979" y="4590247"/>
              <a:ext cx="2570691" cy="369332"/>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065638" y="4651803"/>
              <a:ext cx="1809783" cy="24574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导   师：</a:t>
              </a:r>
              <a:r>
                <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XXX</a:t>
              </a:r>
              <a:endPar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15" name="文本框 14"/>
            <p:cNvSpPr txBox="1"/>
            <p:nvPr/>
          </p:nvSpPr>
          <p:spPr>
            <a:xfrm>
              <a:off x="6529388" y="4651803"/>
              <a:ext cx="1832827" cy="24574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答辩人：</a:t>
              </a:r>
              <a:r>
                <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XXX</a:t>
              </a:r>
              <a:endParaRPr kumimoji="0" lang="en-US" altLang="zh-CN" sz="16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grpSp>
      <p:grpSp>
        <p:nvGrpSpPr>
          <p:cNvPr id="5" name="组合 4"/>
          <p:cNvGrpSpPr/>
          <p:nvPr/>
        </p:nvGrpSpPr>
        <p:grpSpPr>
          <a:xfrm>
            <a:off x="1328685" y="2612623"/>
            <a:ext cx="9534631" cy="1637157"/>
            <a:chOff x="1328685" y="2641199"/>
            <a:chExt cx="9534631" cy="1637157"/>
          </a:xfrm>
        </p:grpSpPr>
        <p:sp>
          <p:nvSpPr>
            <p:cNvPr id="16" name="left-quote_157247"/>
            <p:cNvSpPr>
              <a:spLocks noChangeAspect="1"/>
            </p:cNvSpPr>
            <p:nvPr/>
          </p:nvSpPr>
          <p:spPr bwMode="auto">
            <a:xfrm>
              <a:off x="1328685" y="2641199"/>
              <a:ext cx="866825" cy="611439"/>
            </a:xfrm>
            <a:custGeom>
              <a:avLst/>
              <a:gdLst>
                <a:gd name="connsiteX0" fmla="*/ 440524 w 579867"/>
                <a:gd name="connsiteY0" fmla="*/ 21546 h 409026"/>
                <a:gd name="connsiteX1" fmla="*/ 340605 w 579867"/>
                <a:gd name="connsiteY1" fmla="*/ 280092 h 409026"/>
                <a:gd name="connsiteX2" fmla="*/ 451400 w 579867"/>
                <a:gd name="connsiteY2" fmla="*/ 390704 h 409026"/>
                <a:gd name="connsiteX3" fmla="*/ 562194 w 579867"/>
                <a:gd name="connsiteY3" fmla="*/ 280771 h 409026"/>
                <a:gd name="connsiteX4" fmla="*/ 451400 w 579867"/>
                <a:gd name="connsiteY4" fmla="*/ 170159 h 409026"/>
                <a:gd name="connsiteX5" fmla="*/ 443243 w 579867"/>
                <a:gd name="connsiteY5" fmla="*/ 165409 h 409026"/>
                <a:gd name="connsiteX6" fmla="*/ 472471 w 579867"/>
                <a:gd name="connsiteY6" fmla="*/ 53440 h 409026"/>
                <a:gd name="connsiteX7" fmla="*/ 450040 w 579867"/>
                <a:gd name="connsiteY7" fmla="*/ 31046 h 409026"/>
                <a:gd name="connsiteX8" fmla="*/ 440524 w 579867"/>
                <a:gd name="connsiteY8" fmla="*/ 21546 h 409026"/>
                <a:gd name="connsiteX9" fmla="*/ 118424 w 579867"/>
                <a:gd name="connsiteY9" fmla="*/ 21546 h 409026"/>
                <a:gd name="connsiteX10" fmla="*/ 19184 w 579867"/>
                <a:gd name="connsiteY10" fmla="*/ 280092 h 409026"/>
                <a:gd name="connsiteX11" fmla="*/ 129979 w 579867"/>
                <a:gd name="connsiteY11" fmla="*/ 390704 h 409026"/>
                <a:gd name="connsiteX12" fmla="*/ 240094 w 579867"/>
                <a:gd name="connsiteY12" fmla="*/ 280771 h 409026"/>
                <a:gd name="connsiteX13" fmla="*/ 129979 w 579867"/>
                <a:gd name="connsiteY13" fmla="*/ 170159 h 409026"/>
                <a:gd name="connsiteX14" fmla="*/ 121822 w 579867"/>
                <a:gd name="connsiteY14" fmla="*/ 165409 h 409026"/>
                <a:gd name="connsiteX15" fmla="*/ 150370 w 579867"/>
                <a:gd name="connsiteY15" fmla="*/ 53440 h 409026"/>
                <a:gd name="connsiteX16" fmla="*/ 127940 w 579867"/>
                <a:gd name="connsiteY16" fmla="*/ 31046 h 409026"/>
                <a:gd name="connsiteX17" fmla="*/ 118424 w 579867"/>
                <a:gd name="connsiteY17" fmla="*/ 21546 h 409026"/>
                <a:gd name="connsiteX18" fmla="*/ 434407 w 579867"/>
                <a:gd name="connsiteY18" fmla="*/ 2545 h 409026"/>
                <a:gd name="connsiteX19" fmla="*/ 446642 w 579867"/>
                <a:gd name="connsiteY19" fmla="*/ 2545 h 409026"/>
                <a:gd name="connsiteX20" fmla="*/ 462955 w 579867"/>
                <a:gd name="connsiteY20" fmla="*/ 18153 h 409026"/>
                <a:gd name="connsiteX21" fmla="*/ 490144 w 579867"/>
                <a:gd name="connsiteY21" fmla="*/ 45976 h 409026"/>
                <a:gd name="connsiteX22" fmla="*/ 491503 w 579867"/>
                <a:gd name="connsiteY22" fmla="*/ 57512 h 409026"/>
                <a:gd name="connsiteX23" fmla="*/ 458877 w 579867"/>
                <a:gd name="connsiteY23" fmla="*/ 152516 h 409026"/>
                <a:gd name="connsiteX24" fmla="*/ 579867 w 579867"/>
                <a:gd name="connsiteY24" fmla="*/ 280771 h 409026"/>
                <a:gd name="connsiteX25" fmla="*/ 451400 w 579867"/>
                <a:gd name="connsiteY25" fmla="*/ 409026 h 409026"/>
                <a:gd name="connsiteX26" fmla="*/ 322932 w 579867"/>
                <a:gd name="connsiteY26" fmla="*/ 281450 h 409026"/>
                <a:gd name="connsiteX27" fmla="*/ 434407 w 579867"/>
                <a:gd name="connsiteY27" fmla="*/ 2545 h 409026"/>
                <a:gd name="connsiteX28" fmla="*/ 112986 w 579867"/>
                <a:gd name="connsiteY28" fmla="*/ 2545 h 409026"/>
                <a:gd name="connsiteX29" fmla="*/ 125221 w 579867"/>
                <a:gd name="connsiteY29" fmla="*/ 2545 h 409026"/>
                <a:gd name="connsiteX30" fmla="*/ 141534 w 579867"/>
                <a:gd name="connsiteY30" fmla="*/ 18832 h 409026"/>
                <a:gd name="connsiteX31" fmla="*/ 168723 w 579867"/>
                <a:gd name="connsiteY31" fmla="*/ 45976 h 409026"/>
                <a:gd name="connsiteX32" fmla="*/ 169403 w 579867"/>
                <a:gd name="connsiteY32" fmla="*/ 57512 h 409026"/>
                <a:gd name="connsiteX33" fmla="*/ 137456 w 579867"/>
                <a:gd name="connsiteY33" fmla="*/ 152516 h 409026"/>
                <a:gd name="connsiteX34" fmla="*/ 258446 w 579867"/>
                <a:gd name="connsiteY34" fmla="*/ 280771 h 409026"/>
                <a:gd name="connsiteX35" fmla="*/ 129979 w 579867"/>
                <a:gd name="connsiteY35" fmla="*/ 409026 h 409026"/>
                <a:gd name="connsiteX36" fmla="*/ 832 w 579867"/>
                <a:gd name="connsiteY36" fmla="*/ 281450 h 409026"/>
                <a:gd name="connsiteX37" fmla="*/ 112986 w 579867"/>
                <a:gd name="connsiteY37" fmla="*/ 2545 h 4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867" h="409026">
                  <a:moveTo>
                    <a:pt x="440524" y="21546"/>
                  </a:moveTo>
                  <a:cubicBezTo>
                    <a:pt x="414695" y="45976"/>
                    <a:pt x="330409" y="138265"/>
                    <a:pt x="340605" y="280092"/>
                  </a:cubicBezTo>
                  <a:cubicBezTo>
                    <a:pt x="345363" y="343881"/>
                    <a:pt x="392264" y="390704"/>
                    <a:pt x="451400" y="390704"/>
                  </a:cubicBezTo>
                  <a:cubicBezTo>
                    <a:pt x="512575" y="390704"/>
                    <a:pt x="562194" y="341166"/>
                    <a:pt x="562194" y="280771"/>
                  </a:cubicBezTo>
                  <a:cubicBezTo>
                    <a:pt x="562194" y="219697"/>
                    <a:pt x="512575" y="170159"/>
                    <a:pt x="451400" y="170159"/>
                  </a:cubicBezTo>
                  <a:cubicBezTo>
                    <a:pt x="448001" y="170159"/>
                    <a:pt x="444603" y="168123"/>
                    <a:pt x="443243" y="165409"/>
                  </a:cubicBezTo>
                  <a:cubicBezTo>
                    <a:pt x="439845" y="158623"/>
                    <a:pt x="432368" y="115193"/>
                    <a:pt x="472471" y="53440"/>
                  </a:cubicBezTo>
                  <a:cubicBezTo>
                    <a:pt x="462275" y="43261"/>
                    <a:pt x="454798" y="36475"/>
                    <a:pt x="450040" y="31046"/>
                  </a:cubicBezTo>
                  <a:cubicBezTo>
                    <a:pt x="445962" y="26975"/>
                    <a:pt x="443243" y="24260"/>
                    <a:pt x="440524" y="21546"/>
                  </a:cubicBezTo>
                  <a:close/>
                  <a:moveTo>
                    <a:pt x="118424" y="21546"/>
                  </a:moveTo>
                  <a:cubicBezTo>
                    <a:pt x="93274" y="45976"/>
                    <a:pt x="8988" y="138265"/>
                    <a:pt x="19184" y="280092"/>
                  </a:cubicBezTo>
                  <a:cubicBezTo>
                    <a:pt x="23942" y="343881"/>
                    <a:pt x="70163" y="390704"/>
                    <a:pt x="129979" y="390704"/>
                  </a:cubicBezTo>
                  <a:cubicBezTo>
                    <a:pt x="190474" y="390704"/>
                    <a:pt x="240094" y="341166"/>
                    <a:pt x="240094" y="280771"/>
                  </a:cubicBezTo>
                  <a:cubicBezTo>
                    <a:pt x="240094" y="219697"/>
                    <a:pt x="190474" y="170159"/>
                    <a:pt x="129979" y="170159"/>
                  </a:cubicBezTo>
                  <a:cubicBezTo>
                    <a:pt x="126580" y="170159"/>
                    <a:pt x="123182" y="168123"/>
                    <a:pt x="121822" y="165409"/>
                  </a:cubicBezTo>
                  <a:cubicBezTo>
                    <a:pt x="118424" y="158623"/>
                    <a:pt x="110947" y="115193"/>
                    <a:pt x="150370" y="53440"/>
                  </a:cubicBezTo>
                  <a:cubicBezTo>
                    <a:pt x="140175" y="43261"/>
                    <a:pt x="133377" y="36475"/>
                    <a:pt x="127940" y="31046"/>
                  </a:cubicBezTo>
                  <a:cubicBezTo>
                    <a:pt x="123861" y="26975"/>
                    <a:pt x="121142" y="24260"/>
                    <a:pt x="118424" y="21546"/>
                  </a:cubicBezTo>
                  <a:close/>
                  <a:moveTo>
                    <a:pt x="434407" y="2545"/>
                  </a:moveTo>
                  <a:cubicBezTo>
                    <a:pt x="437805" y="-848"/>
                    <a:pt x="443243" y="-848"/>
                    <a:pt x="446642" y="2545"/>
                  </a:cubicBezTo>
                  <a:cubicBezTo>
                    <a:pt x="452080" y="7295"/>
                    <a:pt x="455478" y="10688"/>
                    <a:pt x="462955" y="18153"/>
                  </a:cubicBezTo>
                  <a:cubicBezTo>
                    <a:pt x="469073" y="24260"/>
                    <a:pt x="477229" y="33082"/>
                    <a:pt x="490144" y="45976"/>
                  </a:cubicBezTo>
                  <a:cubicBezTo>
                    <a:pt x="493543" y="49369"/>
                    <a:pt x="494222" y="54119"/>
                    <a:pt x="491503" y="57512"/>
                  </a:cubicBezTo>
                  <a:cubicBezTo>
                    <a:pt x="458877" y="105692"/>
                    <a:pt x="457517" y="139622"/>
                    <a:pt x="458877" y="152516"/>
                  </a:cubicBezTo>
                  <a:cubicBezTo>
                    <a:pt x="526169" y="155909"/>
                    <a:pt x="579867" y="212232"/>
                    <a:pt x="579867" y="280771"/>
                  </a:cubicBezTo>
                  <a:cubicBezTo>
                    <a:pt x="579867" y="351345"/>
                    <a:pt x="522091" y="409026"/>
                    <a:pt x="451400" y="409026"/>
                  </a:cubicBezTo>
                  <a:cubicBezTo>
                    <a:pt x="382068" y="409026"/>
                    <a:pt x="328370" y="355417"/>
                    <a:pt x="322932" y="281450"/>
                  </a:cubicBezTo>
                  <a:cubicBezTo>
                    <a:pt x="313416" y="155230"/>
                    <a:pt x="377310" y="52083"/>
                    <a:pt x="434407" y="2545"/>
                  </a:cubicBezTo>
                  <a:close/>
                  <a:moveTo>
                    <a:pt x="112986" y="2545"/>
                  </a:moveTo>
                  <a:cubicBezTo>
                    <a:pt x="116384" y="-848"/>
                    <a:pt x="121142" y="-848"/>
                    <a:pt x="125221" y="2545"/>
                  </a:cubicBezTo>
                  <a:cubicBezTo>
                    <a:pt x="129979" y="7295"/>
                    <a:pt x="133377" y="10688"/>
                    <a:pt x="141534" y="18832"/>
                  </a:cubicBezTo>
                  <a:cubicBezTo>
                    <a:pt x="146972" y="24260"/>
                    <a:pt x="155129" y="33082"/>
                    <a:pt x="168723" y="45976"/>
                  </a:cubicBezTo>
                  <a:cubicBezTo>
                    <a:pt x="171442" y="49369"/>
                    <a:pt x="172122" y="54119"/>
                    <a:pt x="169403" y="57512"/>
                  </a:cubicBezTo>
                  <a:cubicBezTo>
                    <a:pt x="136776" y="105692"/>
                    <a:pt x="136096" y="139622"/>
                    <a:pt x="137456" y="152516"/>
                  </a:cubicBezTo>
                  <a:cubicBezTo>
                    <a:pt x="204748" y="155909"/>
                    <a:pt x="258446" y="212232"/>
                    <a:pt x="258446" y="280771"/>
                  </a:cubicBezTo>
                  <a:cubicBezTo>
                    <a:pt x="258446" y="351345"/>
                    <a:pt x="200670" y="409026"/>
                    <a:pt x="129979" y="409026"/>
                  </a:cubicBezTo>
                  <a:cubicBezTo>
                    <a:pt x="60647" y="409026"/>
                    <a:pt x="6269" y="355417"/>
                    <a:pt x="832" y="281450"/>
                  </a:cubicBezTo>
                  <a:cubicBezTo>
                    <a:pt x="-8005" y="155230"/>
                    <a:pt x="55209" y="52083"/>
                    <a:pt x="112986" y="2545"/>
                  </a:cubicBezTo>
                  <a:close/>
                </a:path>
              </a:pathLst>
            </a:custGeom>
            <a:solidFill>
              <a:srgbClr val="9B6A64"/>
            </a:solidFill>
            <a:ln>
              <a:noFill/>
            </a:ln>
          </p:spPr>
        </p:sp>
        <p:sp>
          <p:nvSpPr>
            <p:cNvPr id="17" name="left-quote_157247"/>
            <p:cNvSpPr>
              <a:spLocks noChangeAspect="1"/>
            </p:cNvSpPr>
            <p:nvPr/>
          </p:nvSpPr>
          <p:spPr bwMode="auto">
            <a:xfrm rot="10800000">
              <a:off x="9996491" y="3666917"/>
              <a:ext cx="866825" cy="611439"/>
            </a:xfrm>
            <a:custGeom>
              <a:avLst/>
              <a:gdLst>
                <a:gd name="connsiteX0" fmla="*/ 440524 w 579867"/>
                <a:gd name="connsiteY0" fmla="*/ 21546 h 409026"/>
                <a:gd name="connsiteX1" fmla="*/ 340605 w 579867"/>
                <a:gd name="connsiteY1" fmla="*/ 280092 h 409026"/>
                <a:gd name="connsiteX2" fmla="*/ 451400 w 579867"/>
                <a:gd name="connsiteY2" fmla="*/ 390704 h 409026"/>
                <a:gd name="connsiteX3" fmla="*/ 562194 w 579867"/>
                <a:gd name="connsiteY3" fmla="*/ 280771 h 409026"/>
                <a:gd name="connsiteX4" fmla="*/ 451400 w 579867"/>
                <a:gd name="connsiteY4" fmla="*/ 170159 h 409026"/>
                <a:gd name="connsiteX5" fmla="*/ 443243 w 579867"/>
                <a:gd name="connsiteY5" fmla="*/ 165409 h 409026"/>
                <a:gd name="connsiteX6" fmla="*/ 472471 w 579867"/>
                <a:gd name="connsiteY6" fmla="*/ 53440 h 409026"/>
                <a:gd name="connsiteX7" fmla="*/ 450040 w 579867"/>
                <a:gd name="connsiteY7" fmla="*/ 31046 h 409026"/>
                <a:gd name="connsiteX8" fmla="*/ 440524 w 579867"/>
                <a:gd name="connsiteY8" fmla="*/ 21546 h 409026"/>
                <a:gd name="connsiteX9" fmla="*/ 118424 w 579867"/>
                <a:gd name="connsiteY9" fmla="*/ 21546 h 409026"/>
                <a:gd name="connsiteX10" fmla="*/ 19184 w 579867"/>
                <a:gd name="connsiteY10" fmla="*/ 280092 h 409026"/>
                <a:gd name="connsiteX11" fmla="*/ 129979 w 579867"/>
                <a:gd name="connsiteY11" fmla="*/ 390704 h 409026"/>
                <a:gd name="connsiteX12" fmla="*/ 240094 w 579867"/>
                <a:gd name="connsiteY12" fmla="*/ 280771 h 409026"/>
                <a:gd name="connsiteX13" fmla="*/ 129979 w 579867"/>
                <a:gd name="connsiteY13" fmla="*/ 170159 h 409026"/>
                <a:gd name="connsiteX14" fmla="*/ 121822 w 579867"/>
                <a:gd name="connsiteY14" fmla="*/ 165409 h 409026"/>
                <a:gd name="connsiteX15" fmla="*/ 150370 w 579867"/>
                <a:gd name="connsiteY15" fmla="*/ 53440 h 409026"/>
                <a:gd name="connsiteX16" fmla="*/ 127940 w 579867"/>
                <a:gd name="connsiteY16" fmla="*/ 31046 h 409026"/>
                <a:gd name="connsiteX17" fmla="*/ 118424 w 579867"/>
                <a:gd name="connsiteY17" fmla="*/ 21546 h 409026"/>
                <a:gd name="connsiteX18" fmla="*/ 434407 w 579867"/>
                <a:gd name="connsiteY18" fmla="*/ 2545 h 409026"/>
                <a:gd name="connsiteX19" fmla="*/ 446642 w 579867"/>
                <a:gd name="connsiteY19" fmla="*/ 2545 h 409026"/>
                <a:gd name="connsiteX20" fmla="*/ 462955 w 579867"/>
                <a:gd name="connsiteY20" fmla="*/ 18153 h 409026"/>
                <a:gd name="connsiteX21" fmla="*/ 490144 w 579867"/>
                <a:gd name="connsiteY21" fmla="*/ 45976 h 409026"/>
                <a:gd name="connsiteX22" fmla="*/ 491503 w 579867"/>
                <a:gd name="connsiteY22" fmla="*/ 57512 h 409026"/>
                <a:gd name="connsiteX23" fmla="*/ 458877 w 579867"/>
                <a:gd name="connsiteY23" fmla="*/ 152516 h 409026"/>
                <a:gd name="connsiteX24" fmla="*/ 579867 w 579867"/>
                <a:gd name="connsiteY24" fmla="*/ 280771 h 409026"/>
                <a:gd name="connsiteX25" fmla="*/ 451400 w 579867"/>
                <a:gd name="connsiteY25" fmla="*/ 409026 h 409026"/>
                <a:gd name="connsiteX26" fmla="*/ 322932 w 579867"/>
                <a:gd name="connsiteY26" fmla="*/ 281450 h 409026"/>
                <a:gd name="connsiteX27" fmla="*/ 434407 w 579867"/>
                <a:gd name="connsiteY27" fmla="*/ 2545 h 409026"/>
                <a:gd name="connsiteX28" fmla="*/ 112986 w 579867"/>
                <a:gd name="connsiteY28" fmla="*/ 2545 h 409026"/>
                <a:gd name="connsiteX29" fmla="*/ 125221 w 579867"/>
                <a:gd name="connsiteY29" fmla="*/ 2545 h 409026"/>
                <a:gd name="connsiteX30" fmla="*/ 141534 w 579867"/>
                <a:gd name="connsiteY30" fmla="*/ 18832 h 409026"/>
                <a:gd name="connsiteX31" fmla="*/ 168723 w 579867"/>
                <a:gd name="connsiteY31" fmla="*/ 45976 h 409026"/>
                <a:gd name="connsiteX32" fmla="*/ 169403 w 579867"/>
                <a:gd name="connsiteY32" fmla="*/ 57512 h 409026"/>
                <a:gd name="connsiteX33" fmla="*/ 137456 w 579867"/>
                <a:gd name="connsiteY33" fmla="*/ 152516 h 409026"/>
                <a:gd name="connsiteX34" fmla="*/ 258446 w 579867"/>
                <a:gd name="connsiteY34" fmla="*/ 280771 h 409026"/>
                <a:gd name="connsiteX35" fmla="*/ 129979 w 579867"/>
                <a:gd name="connsiteY35" fmla="*/ 409026 h 409026"/>
                <a:gd name="connsiteX36" fmla="*/ 832 w 579867"/>
                <a:gd name="connsiteY36" fmla="*/ 281450 h 409026"/>
                <a:gd name="connsiteX37" fmla="*/ 112986 w 579867"/>
                <a:gd name="connsiteY37" fmla="*/ 2545 h 4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867" h="409026">
                  <a:moveTo>
                    <a:pt x="440524" y="21546"/>
                  </a:moveTo>
                  <a:cubicBezTo>
                    <a:pt x="414695" y="45976"/>
                    <a:pt x="330409" y="138265"/>
                    <a:pt x="340605" y="280092"/>
                  </a:cubicBezTo>
                  <a:cubicBezTo>
                    <a:pt x="345363" y="343881"/>
                    <a:pt x="392264" y="390704"/>
                    <a:pt x="451400" y="390704"/>
                  </a:cubicBezTo>
                  <a:cubicBezTo>
                    <a:pt x="512575" y="390704"/>
                    <a:pt x="562194" y="341166"/>
                    <a:pt x="562194" y="280771"/>
                  </a:cubicBezTo>
                  <a:cubicBezTo>
                    <a:pt x="562194" y="219697"/>
                    <a:pt x="512575" y="170159"/>
                    <a:pt x="451400" y="170159"/>
                  </a:cubicBezTo>
                  <a:cubicBezTo>
                    <a:pt x="448001" y="170159"/>
                    <a:pt x="444603" y="168123"/>
                    <a:pt x="443243" y="165409"/>
                  </a:cubicBezTo>
                  <a:cubicBezTo>
                    <a:pt x="439845" y="158623"/>
                    <a:pt x="432368" y="115193"/>
                    <a:pt x="472471" y="53440"/>
                  </a:cubicBezTo>
                  <a:cubicBezTo>
                    <a:pt x="462275" y="43261"/>
                    <a:pt x="454798" y="36475"/>
                    <a:pt x="450040" y="31046"/>
                  </a:cubicBezTo>
                  <a:cubicBezTo>
                    <a:pt x="445962" y="26975"/>
                    <a:pt x="443243" y="24260"/>
                    <a:pt x="440524" y="21546"/>
                  </a:cubicBezTo>
                  <a:close/>
                  <a:moveTo>
                    <a:pt x="118424" y="21546"/>
                  </a:moveTo>
                  <a:cubicBezTo>
                    <a:pt x="93274" y="45976"/>
                    <a:pt x="8988" y="138265"/>
                    <a:pt x="19184" y="280092"/>
                  </a:cubicBezTo>
                  <a:cubicBezTo>
                    <a:pt x="23942" y="343881"/>
                    <a:pt x="70163" y="390704"/>
                    <a:pt x="129979" y="390704"/>
                  </a:cubicBezTo>
                  <a:cubicBezTo>
                    <a:pt x="190474" y="390704"/>
                    <a:pt x="240094" y="341166"/>
                    <a:pt x="240094" y="280771"/>
                  </a:cubicBezTo>
                  <a:cubicBezTo>
                    <a:pt x="240094" y="219697"/>
                    <a:pt x="190474" y="170159"/>
                    <a:pt x="129979" y="170159"/>
                  </a:cubicBezTo>
                  <a:cubicBezTo>
                    <a:pt x="126580" y="170159"/>
                    <a:pt x="123182" y="168123"/>
                    <a:pt x="121822" y="165409"/>
                  </a:cubicBezTo>
                  <a:cubicBezTo>
                    <a:pt x="118424" y="158623"/>
                    <a:pt x="110947" y="115193"/>
                    <a:pt x="150370" y="53440"/>
                  </a:cubicBezTo>
                  <a:cubicBezTo>
                    <a:pt x="140175" y="43261"/>
                    <a:pt x="133377" y="36475"/>
                    <a:pt x="127940" y="31046"/>
                  </a:cubicBezTo>
                  <a:cubicBezTo>
                    <a:pt x="123861" y="26975"/>
                    <a:pt x="121142" y="24260"/>
                    <a:pt x="118424" y="21546"/>
                  </a:cubicBezTo>
                  <a:close/>
                  <a:moveTo>
                    <a:pt x="434407" y="2545"/>
                  </a:moveTo>
                  <a:cubicBezTo>
                    <a:pt x="437805" y="-848"/>
                    <a:pt x="443243" y="-848"/>
                    <a:pt x="446642" y="2545"/>
                  </a:cubicBezTo>
                  <a:cubicBezTo>
                    <a:pt x="452080" y="7295"/>
                    <a:pt x="455478" y="10688"/>
                    <a:pt x="462955" y="18153"/>
                  </a:cubicBezTo>
                  <a:cubicBezTo>
                    <a:pt x="469073" y="24260"/>
                    <a:pt x="477229" y="33082"/>
                    <a:pt x="490144" y="45976"/>
                  </a:cubicBezTo>
                  <a:cubicBezTo>
                    <a:pt x="493543" y="49369"/>
                    <a:pt x="494222" y="54119"/>
                    <a:pt x="491503" y="57512"/>
                  </a:cubicBezTo>
                  <a:cubicBezTo>
                    <a:pt x="458877" y="105692"/>
                    <a:pt x="457517" y="139622"/>
                    <a:pt x="458877" y="152516"/>
                  </a:cubicBezTo>
                  <a:cubicBezTo>
                    <a:pt x="526169" y="155909"/>
                    <a:pt x="579867" y="212232"/>
                    <a:pt x="579867" y="280771"/>
                  </a:cubicBezTo>
                  <a:cubicBezTo>
                    <a:pt x="579867" y="351345"/>
                    <a:pt x="522091" y="409026"/>
                    <a:pt x="451400" y="409026"/>
                  </a:cubicBezTo>
                  <a:cubicBezTo>
                    <a:pt x="382068" y="409026"/>
                    <a:pt x="328370" y="355417"/>
                    <a:pt x="322932" y="281450"/>
                  </a:cubicBezTo>
                  <a:cubicBezTo>
                    <a:pt x="313416" y="155230"/>
                    <a:pt x="377310" y="52083"/>
                    <a:pt x="434407" y="2545"/>
                  </a:cubicBezTo>
                  <a:close/>
                  <a:moveTo>
                    <a:pt x="112986" y="2545"/>
                  </a:moveTo>
                  <a:cubicBezTo>
                    <a:pt x="116384" y="-848"/>
                    <a:pt x="121142" y="-848"/>
                    <a:pt x="125221" y="2545"/>
                  </a:cubicBezTo>
                  <a:cubicBezTo>
                    <a:pt x="129979" y="7295"/>
                    <a:pt x="133377" y="10688"/>
                    <a:pt x="141534" y="18832"/>
                  </a:cubicBezTo>
                  <a:cubicBezTo>
                    <a:pt x="146972" y="24260"/>
                    <a:pt x="155129" y="33082"/>
                    <a:pt x="168723" y="45976"/>
                  </a:cubicBezTo>
                  <a:cubicBezTo>
                    <a:pt x="171442" y="49369"/>
                    <a:pt x="172122" y="54119"/>
                    <a:pt x="169403" y="57512"/>
                  </a:cubicBezTo>
                  <a:cubicBezTo>
                    <a:pt x="136776" y="105692"/>
                    <a:pt x="136096" y="139622"/>
                    <a:pt x="137456" y="152516"/>
                  </a:cubicBezTo>
                  <a:cubicBezTo>
                    <a:pt x="204748" y="155909"/>
                    <a:pt x="258446" y="212232"/>
                    <a:pt x="258446" y="280771"/>
                  </a:cubicBezTo>
                  <a:cubicBezTo>
                    <a:pt x="258446" y="351345"/>
                    <a:pt x="200670" y="409026"/>
                    <a:pt x="129979" y="409026"/>
                  </a:cubicBezTo>
                  <a:cubicBezTo>
                    <a:pt x="60647" y="409026"/>
                    <a:pt x="6269" y="355417"/>
                    <a:pt x="832" y="281450"/>
                  </a:cubicBezTo>
                  <a:cubicBezTo>
                    <a:pt x="-8005" y="155230"/>
                    <a:pt x="55209" y="52083"/>
                    <a:pt x="112986" y="2545"/>
                  </a:cubicBezTo>
                  <a:close/>
                </a:path>
              </a:pathLst>
            </a:custGeom>
            <a:solidFill>
              <a:srgbClr val="9B6A64"/>
            </a:solidFill>
            <a:ln>
              <a:noFill/>
            </a:ln>
          </p:spPr>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6895" y="472440"/>
            <a:ext cx="114808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工具</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圆角矩形 1"/>
          <p:cNvSpPr/>
          <p:nvPr/>
        </p:nvSpPr>
        <p:spPr>
          <a:xfrm rot="3780000">
            <a:off x="5494020" y="1609405"/>
            <a:ext cx="519430" cy="1934210"/>
          </a:xfrm>
          <a:prstGeom prst="roundRect">
            <a:avLst>
              <a:gd name="adj" fmla="val 50000"/>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圆角矩形 2"/>
          <p:cNvSpPr/>
          <p:nvPr/>
        </p:nvSpPr>
        <p:spPr>
          <a:xfrm rot="3780000">
            <a:off x="5865495" y="1444940"/>
            <a:ext cx="519430" cy="3460115"/>
          </a:xfrm>
          <a:prstGeom prst="roundRect">
            <a:avLst>
              <a:gd name="adj" fmla="val 5000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圆角矩形 3"/>
          <p:cNvSpPr/>
          <p:nvPr/>
        </p:nvSpPr>
        <p:spPr>
          <a:xfrm rot="3780000">
            <a:off x="6250940" y="2317430"/>
            <a:ext cx="519430" cy="2939415"/>
          </a:xfrm>
          <a:prstGeom prst="roundRect">
            <a:avLst>
              <a:gd name="adj" fmla="val 50000"/>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rot="3780000">
            <a:off x="6622415" y="3414075"/>
            <a:ext cx="519430" cy="1934210"/>
          </a:xfrm>
          <a:prstGeom prst="roundRect">
            <a:avLst>
              <a:gd name="adj" fmla="val 5000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20"/>
          <p:cNvSpPr txBox="1"/>
          <p:nvPr/>
        </p:nvSpPr>
        <p:spPr>
          <a:xfrm flipH="1">
            <a:off x="8778875" y="138080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VS Code</a:t>
            </a:r>
            <a:endParaRPr kumimoji="0" lang="en-US" altLang="zh-CN"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1" name="文本框 10"/>
          <p:cNvSpPr txBox="1"/>
          <p:nvPr/>
        </p:nvSpPr>
        <p:spPr>
          <a:xfrm flipH="1">
            <a:off x="8778875" y="1841180"/>
            <a:ext cx="2339974" cy="189992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Visual Studio Code是Microsoft在2015年4月30日Build开发者大会上正式宣布一个运行于 Mac OS X、Windows和 Linux 之上的，针对于编写现代Web和云应用的跨平台源代码编辑</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2" name="直接连接符 11"/>
          <p:cNvCxnSpPr/>
          <p:nvPr/>
        </p:nvCxnSpPr>
        <p:spPr>
          <a:xfrm>
            <a:off x="8778875" y="181832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3" name="文本框 20"/>
          <p:cNvSpPr txBox="1"/>
          <p:nvPr/>
        </p:nvSpPr>
        <p:spPr>
          <a:xfrm flipH="1">
            <a:off x="8692515" y="418496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HeidiSQL</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4" name="文本框 13"/>
          <p:cNvSpPr txBox="1"/>
          <p:nvPr/>
        </p:nvSpPr>
        <p:spPr>
          <a:xfrm flipH="1">
            <a:off x="8692515" y="4645340"/>
            <a:ext cx="2339974" cy="86614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HeidiSQL是一款用于简单化迷你的 MySQL 服务器和数据库管理的图形化界面</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5" name="直接连接符 14"/>
          <p:cNvCxnSpPr/>
          <p:nvPr/>
        </p:nvCxnSpPr>
        <p:spPr>
          <a:xfrm>
            <a:off x="8692515" y="462248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6" name="文本框 20"/>
          <p:cNvSpPr txBox="1"/>
          <p:nvPr/>
        </p:nvSpPr>
        <p:spPr>
          <a:xfrm flipH="1">
            <a:off x="1073150" y="1712910"/>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Vue.js</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7" name="文本框 16"/>
          <p:cNvSpPr txBox="1"/>
          <p:nvPr/>
        </p:nvSpPr>
        <p:spPr>
          <a:xfrm flipH="1">
            <a:off x="1073150" y="2173285"/>
            <a:ext cx="2339974" cy="1124585"/>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是一套用于构建用户界面的渐进式JavaScript框架。与其它大型框架不同的是，Vue 被设计为可以自底向上逐层应用</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18" name="直接连接符 17"/>
          <p:cNvCxnSpPr/>
          <p:nvPr/>
        </p:nvCxnSpPr>
        <p:spPr>
          <a:xfrm>
            <a:off x="1073150" y="2150425"/>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9" name="文本框 20"/>
          <p:cNvSpPr txBox="1"/>
          <p:nvPr/>
        </p:nvSpPr>
        <p:spPr>
          <a:xfrm flipH="1">
            <a:off x="1750060" y="4560885"/>
            <a:ext cx="2012950" cy="398780"/>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sym typeface="宋体" panose="02010600030101010101" pitchFamily="2" charset="-122"/>
              </a:rPr>
              <a:t>Spring Boot</a:t>
            </a:r>
            <a:endParaRPr kumimoji="0" lang="zh-CN" altLang="en-US" sz="200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0" name="文本框 19"/>
          <p:cNvSpPr txBox="1"/>
          <p:nvPr/>
        </p:nvSpPr>
        <p:spPr>
          <a:xfrm flipH="1">
            <a:off x="1750060" y="5021260"/>
            <a:ext cx="2339974" cy="1124585"/>
          </a:xfrm>
          <a:prstGeom prst="rect">
            <a:avLst/>
          </a:prstGeom>
          <a:noFill/>
          <a:ln w="9525">
            <a:noFill/>
            <a:miter/>
          </a:ln>
          <a:effectLst>
            <a:outerShdw sx="999" sy="999" algn="ctr" rotWithShape="0">
              <a:srgbClr val="000000"/>
            </a:outerShdw>
          </a:effectLst>
        </p:spPr>
        <p:txBody>
          <a:bodyPr wrap="square" lIns="0" r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Spring Boot是由Pivotal团队提供的全新框架，其设计目的是用来简化新Spring应用的初始搭建以及开发过程</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1" name="直接连接符 20"/>
          <p:cNvCxnSpPr/>
          <p:nvPr/>
        </p:nvCxnSpPr>
        <p:spPr>
          <a:xfrm>
            <a:off x="1750060" y="4998400"/>
            <a:ext cx="233997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rot="10800000">
            <a:off x="7943215" y="139033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椭圆 22"/>
          <p:cNvSpPr/>
          <p:nvPr/>
        </p:nvSpPr>
        <p:spPr>
          <a:xfrm rot="10800000">
            <a:off x="8077835" y="152304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椭圆 23"/>
          <p:cNvSpPr/>
          <p:nvPr/>
        </p:nvSpPr>
        <p:spPr>
          <a:xfrm rot="10800000">
            <a:off x="8155305" y="1600515"/>
            <a:ext cx="305435" cy="305435"/>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椭圆 24"/>
          <p:cNvSpPr/>
          <p:nvPr/>
        </p:nvSpPr>
        <p:spPr>
          <a:xfrm rot="10800000">
            <a:off x="7835900" y="4271325"/>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椭圆 25"/>
          <p:cNvSpPr/>
          <p:nvPr/>
        </p:nvSpPr>
        <p:spPr>
          <a:xfrm rot="10800000">
            <a:off x="7970520" y="4404040"/>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椭圆 26"/>
          <p:cNvSpPr/>
          <p:nvPr/>
        </p:nvSpPr>
        <p:spPr>
          <a:xfrm rot="10800000">
            <a:off x="8047990" y="4481510"/>
            <a:ext cx="305435" cy="305435"/>
          </a:xfrm>
          <a:prstGeom prst="ellipse">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椭圆 27"/>
          <p:cNvSpPr/>
          <p:nvPr/>
        </p:nvSpPr>
        <p:spPr>
          <a:xfrm rot="10800000">
            <a:off x="3738880" y="166719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椭圆 28"/>
          <p:cNvSpPr/>
          <p:nvPr/>
        </p:nvSpPr>
        <p:spPr>
          <a:xfrm rot="10800000">
            <a:off x="3873500" y="179990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椭圆 29"/>
          <p:cNvSpPr/>
          <p:nvPr/>
        </p:nvSpPr>
        <p:spPr>
          <a:xfrm rot="10800000">
            <a:off x="3950970" y="1877375"/>
            <a:ext cx="305435" cy="305435"/>
          </a:xfrm>
          <a:prstGeom prst="ellipse">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椭圆 30"/>
          <p:cNvSpPr/>
          <p:nvPr/>
        </p:nvSpPr>
        <p:spPr>
          <a:xfrm rot="10800000">
            <a:off x="4188460" y="4445950"/>
            <a:ext cx="727075" cy="727075"/>
          </a:xfrm>
          <a:prstGeom prst="ellipse">
            <a:avLst/>
          </a:prstGeom>
          <a:solidFill>
            <a:schemeClr val="bg1"/>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椭圆 31"/>
          <p:cNvSpPr/>
          <p:nvPr/>
        </p:nvSpPr>
        <p:spPr>
          <a:xfrm rot="10800000">
            <a:off x="4323080" y="4578665"/>
            <a:ext cx="459740" cy="45974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椭圆 32"/>
          <p:cNvSpPr/>
          <p:nvPr/>
        </p:nvSpPr>
        <p:spPr>
          <a:xfrm rot="10800000">
            <a:off x="4400550" y="4656135"/>
            <a:ext cx="305435" cy="305435"/>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功能模块</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发芽"/>
          <p:cNvSpPr/>
          <p:nvPr/>
        </p:nvSpPr>
        <p:spPr bwMode="auto">
          <a:xfrm>
            <a:off x="5313998" y="3812224"/>
            <a:ext cx="1564005" cy="2171065"/>
          </a:xfrm>
          <a:custGeom>
            <a:avLst/>
            <a:gdLst>
              <a:gd name="T0" fmla="*/ 704528 w 4844"/>
              <a:gd name="T1" fmla="*/ 1336636 h 6318"/>
              <a:gd name="T2" fmla="*/ 797459 w 4844"/>
              <a:gd name="T3" fmla="*/ 1364677 h 6318"/>
              <a:gd name="T4" fmla="*/ 920563 w 4844"/>
              <a:gd name="T5" fmla="*/ 1365280 h 6318"/>
              <a:gd name="T6" fmla="*/ 1065693 w 4844"/>
              <a:gd name="T7" fmla="*/ 1313720 h 6318"/>
              <a:gd name="T8" fmla="*/ 1188495 w 4844"/>
              <a:gd name="T9" fmla="*/ 1220551 h 6318"/>
              <a:gd name="T10" fmla="*/ 1269961 w 4844"/>
              <a:gd name="T11" fmla="*/ 1130396 h 6318"/>
              <a:gd name="T12" fmla="*/ 1352332 w 4844"/>
              <a:gd name="T13" fmla="*/ 1012502 h 6318"/>
              <a:gd name="T14" fmla="*/ 1443452 w 4844"/>
              <a:gd name="T15" fmla="*/ 845461 h 6318"/>
              <a:gd name="T16" fmla="*/ 1334530 w 4844"/>
              <a:gd name="T17" fmla="*/ 792996 h 6318"/>
              <a:gd name="T18" fmla="*/ 1167676 w 4844"/>
              <a:gd name="T19" fmla="*/ 794805 h 6318"/>
              <a:gd name="T20" fmla="*/ 996598 w 4844"/>
              <a:gd name="T21" fmla="*/ 825259 h 6318"/>
              <a:gd name="T22" fmla="*/ 842416 w 4844"/>
              <a:gd name="T23" fmla="*/ 893704 h 6318"/>
              <a:gd name="T24" fmla="*/ 771813 w 4844"/>
              <a:gd name="T25" fmla="*/ 950389 h 6318"/>
              <a:gd name="T26" fmla="*/ 712674 w 4844"/>
              <a:gd name="T27" fmla="*/ 1023357 h 6318"/>
              <a:gd name="T28" fmla="*/ 668924 w 4844"/>
              <a:gd name="T29" fmla="*/ 1115019 h 6318"/>
              <a:gd name="T30" fmla="*/ 643579 w 4844"/>
              <a:gd name="T31" fmla="*/ 1226883 h 6318"/>
              <a:gd name="T32" fmla="*/ 691554 w 4844"/>
              <a:gd name="T33" fmla="*/ 1710821 h 6318"/>
              <a:gd name="T34" fmla="*/ 604053 w 4844"/>
              <a:gd name="T35" fmla="*/ 1548906 h 6318"/>
              <a:gd name="T36" fmla="*/ 570562 w 4844"/>
              <a:gd name="T37" fmla="*/ 1438549 h 6318"/>
              <a:gd name="T38" fmla="*/ 554571 w 4844"/>
              <a:gd name="T39" fmla="*/ 1314926 h 6318"/>
              <a:gd name="T40" fmla="*/ 561812 w 4844"/>
              <a:gd name="T41" fmla="*/ 1177132 h 6318"/>
              <a:gd name="T42" fmla="*/ 596510 w 4844"/>
              <a:gd name="T43" fmla="*/ 1026372 h 6318"/>
              <a:gd name="T44" fmla="*/ 664097 w 4844"/>
              <a:gd name="T45" fmla="*/ 861743 h 6318"/>
              <a:gd name="T46" fmla="*/ 766683 w 4844"/>
              <a:gd name="T47" fmla="*/ 629271 h 6318"/>
              <a:gd name="T48" fmla="*/ 814054 w 4844"/>
              <a:gd name="T49" fmla="*/ 410368 h 6318"/>
              <a:gd name="T50" fmla="*/ 800778 w 4844"/>
              <a:gd name="T51" fmla="*/ 247246 h 6318"/>
              <a:gd name="T52" fmla="*/ 748278 w 4844"/>
              <a:gd name="T53" fmla="*/ 132367 h 6318"/>
              <a:gd name="T54" fmla="*/ 678580 w 4844"/>
              <a:gd name="T55" fmla="*/ 57892 h 6318"/>
              <a:gd name="T56" fmla="*/ 591984 w 4844"/>
              <a:gd name="T57" fmla="*/ 6935 h 6318"/>
              <a:gd name="T58" fmla="*/ 606769 w 4844"/>
              <a:gd name="T59" fmla="*/ 19900 h 6318"/>
              <a:gd name="T60" fmla="*/ 679183 w 4844"/>
              <a:gd name="T61" fmla="*/ 88044 h 6318"/>
              <a:gd name="T62" fmla="*/ 730175 w 4844"/>
              <a:gd name="T63" fmla="*/ 175786 h 6318"/>
              <a:gd name="T64" fmla="*/ 756425 w 4844"/>
              <a:gd name="T65" fmla="*/ 299710 h 6318"/>
              <a:gd name="T66" fmla="*/ 738019 w 4844"/>
              <a:gd name="T67" fmla="*/ 464340 h 6318"/>
              <a:gd name="T68" fmla="*/ 656252 w 4844"/>
              <a:gd name="T69" fmla="*/ 673594 h 6318"/>
              <a:gd name="T70" fmla="*/ 602243 w 4844"/>
              <a:gd name="T71" fmla="*/ 735104 h 6318"/>
              <a:gd name="T72" fmla="*/ 604657 w 4844"/>
              <a:gd name="T73" fmla="*/ 637714 h 6318"/>
              <a:gd name="T74" fmla="*/ 587459 w 4844"/>
              <a:gd name="T75" fmla="*/ 550273 h 6318"/>
              <a:gd name="T76" fmla="*/ 548536 w 4844"/>
              <a:gd name="T77" fmla="*/ 464642 h 6318"/>
              <a:gd name="T78" fmla="*/ 442027 w 4844"/>
              <a:gd name="T79" fmla="*/ 338305 h 6318"/>
              <a:gd name="T80" fmla="*/ 308665 w 4844"/>
              <a:gd name="T81" fmla="*/ 244231 h 6318"/>
              <a:gd name="T82" fmla="*/ 160518 w 4844"/>
              <a:gd name="T83" fmla="*/ 174278 h 6318"/>
              <a:gd name="T84" fmla="*/ 0 w 4844"/>
              <a:gd name="T85" fmla="*/ 123925 h 6318"/>
              <a:gd name="T86" fmla="*/ 25647 w 4844"/>
              <a:gd name="T87" fmla="*/ 404639 h 6318"/>
              <a:gd name="T88" fmla="*/ 84181 w 4844"/>
              <a:gd name="T89" fmla="*/ 609672 h 6318"/>
              <a:gd name="T90" fmla="*/ 165647 w 4844"/>
              <a:gd name="T91" fmla="*/ 749577 h 6318"/>
              <a:gd name="T92" fmla="*/ 259484 w 4844"/>
              <a:gd name="T93" fmla="*/ 837018 h 6318"/>
              <a:gd name="T94" fmla="*/ 355130 w 4844"/>
              <a:gd name="T95" fmla="*/ 883452 h 6318"/>
              <a:gd name="T96" fmla="*/ 442631 w 4844"/>
              <a:gd name="T97" fmla="*/ 900337 h 6318"/>
              <a:gd name="T98" fmla="*/ 486984 w 4844"/>
              <a:gd name="T99" fmla="*/ 950691 h 6318"/>
              <a:gd name="T100" fmla="*/ 416682 w 4844"/>
              <a:gd name="T101" fmla="*/ 1097229 h 6318"/>
              <a:gd name="T102" fmla="*/ 376251 w 4844"/>
              <a:gd name="T103" fmla="*/ 1234119 h 6318"/>
              <a:gd name="T104" fmla="*/ 360863 w 4844"/>
              <a:gd name="T105" fmla="*/ 1359853 h 6318"/>
              <a:gd name="T106" fmla="*/ 366294 w 4844"/>
              <a:gd name="T107" fmla="*/ 1474430 h 6318"/>
              <a:gd name="T108" fmla="*/ 400993 w 4844"/>
              <a:gd name="T109" fmla="*/ 1619763 h 6318"/>
              <a:gd name="T110" fmla="*/ 421510 w 4844"/>
              <a:gd name="T111" fmla="*/ 1735848 h 6318"/>
              <a:gd name="T112" fmla="*/ 300216 w 4844"/>
              <a:gd name="T113" fmla="*/ 1770522 h 6318"/>
              <a:gd name="T114" fmla="*/ 209699 w 4844"/>
              <a:gd name="T115" fmla="*/ 1820273 h 6318"/>
              <a:gd name="T116" fmla="*/ 158104 w 4844"/>
              <a:gd name="T117" fmla="*/ 1882386 h 6318"/>
              <a:gd name="T118" fmla="*/ 1013193 w 4844"/>
              <a:gd name="T119" fmla="*/ 1873642 h 6318"/>
              <a:gd name="T120" fmla="*/ 952848 w 4844"/>
              <a:gd name="T121" fmla="*/ 1811227 h 6318"/>
              <a:gd name="T122" fmla="*/ 852373 w 4844"/>
              <a:gd name="T123" fmla="*/ 1761778 h 6318"/>
              <a:gd name="T124" fmla="*/ 720218 w 4844"/>
              <a:gd name="T125" fmla="*/ 1730119 h 63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844" h="6318">
                <a:moveTo>
                  <a:pt x="2116" y="4309"/>
                </a:moveTo>
                <a:lnTo>
                  <a:pt x="2116" y="4309"/>
                </a:lnTo>
                <a:lnTo>
                  <a:pt x="2133" y="4322"/>
                </a:lnTo>
                <a:lnTo>
                  <a:pt x="2153" y="4335"/>
                </a:lnTo>
                <a:lnTo>
                  <a:pt x="2181" y="4353"/>
                </a:lnTo>
                <a:lnTo>
                  <a:pt x="2217" y="4374"/>
                </a:lnTo>
                <a:lnTo>
                  <a:pt x="2259" y="4396"/>
                </a:lnTo>
                <a:lnTo>
                  <a:pt x="2308" y="4421"/>
                </a:lnTo>
                <a:lnTo>
                  <a:pt x="2335" y="4433"/>
                </a:lnTo>
                <a:lnTo>
                  <a:pt x="2364" y="4444"/>
                </a:lnTo>
                <a:lnTo>
                  <a:pt x="2393" y="4456"/>
                </a:lnTo>
                <a:lnTo>
                  <a:pt x="2425" y="4468"/>
                </a:lnTo>
                <a:lnTo>
                  <a:pt x="2458" y="4480"/>
                </a:lnTo>
                <a:lnTo>
                  <a:pt x="2492" y="4490"/>
                </a:lnTo>
                <a:lnTo>
                  <a:pt x="2528" y="4500"/>
                </a:lnTo>
                <a:lnTo>
                  <a:pt x="2565" y="4509"/>
                </a:lnTo>
                <a:lnTo>
                  <a:pt x="2604" y="4518"/>
                </a:lnTo>
                <a:lnTo>
                  <a:pt x="2643" y="4526"/>
                </a:lnTo>
                <a:lnTo>
                  <a:pt x="2684" y="4531"/>
                </a:lnTo>
                <a:lnTo>
                  <a:pt x="2726" y="4537"/>
                </a:lnTo>
                <a:lnTo>
                  <a:pt x="2770" y="4540"/>
                </a:lnTo>
                <a:lnTo>
                  <a:pt x="2813" y="4542"/>
                </a:lnTo>
                <a:lnTo>
                  <a:pt x="2859" y="4543"/>
                </a:lnTo>
                <a:lnTo>
                  <a:pt x="2906" y="4542"/>
                </a:lnTo>
                <a:lnTo>
                  <a:pt x="2954" y="4540"/>
                </a:lnTo>
                <a:lnTo>
                  <a:pt x="3002" y="4535"/>
                </a:lnTo>
                <a:lnTo>
                  <a:pt x="3051" y="4528"/>
                </a:lnTo>
                <a:lnTo>
                  <a:pt x="3101" y="4519"/>
                </a:lnTo>
                <a:lnTo>
                  <a:pt x="3152" y="4508"/>
                </a:lnTo>
                <a:lnTo>
                  <a:pt x="3205" y="4494"/>
                </a:lnTo>
                <a:lnTo>
                  <a:pt x="3257" y="4479"/>
                </a:lnTo>
                <a:lnTo>
                  <a:pt x="3311" y="4460"/>
                </a:lnTo>
                <a:lnTo>
                  <a:pt x="3366" y="4439"/>
                </a:lnTo>
                <a:lnTo>
                  <a:pt x="3420" y="4414"/>
                </a:lnTo>
                <a:lnTo>
                  <a:pt x="3476" y="4387"/>
                </a:lnTo>
                <a:lnTo>
                  <a:pt x="3532" y="4357"/>
                </a:lnTo>
                <a:lnTo>
                  <a:pt x="3589" y="4324"/>
                </a:lnTo>
                <a:lnTo>
                  <a:pt x="3646" y="4287"/>
                </a:lnTo>
                <a:lnTo>
                  <a:pt x="3704" y="4247"/>
                </a:lnTo>
                <a:lnTo>
                  <a:pt x="3762" y="4202"/>
                </a:lnTo>
                <a:lnTo>
                  <a:pt x="3821" y="4155"/>
                </a:lnTo>
                <a:lnTo>
                  <a:pt x="3850" y="4130"/>
                </a:lnTo>
                <a:lnTo>
                  <a:pt x="3880" y="4104"/>
                </a:lnTo>
                <a:lnTo>
                  <a:pt x="3909" y="4077"/>
                </a:lnTo>
                <a:lnTo>
                  <a:pt x="3939" y="4048"/>
                </a:lnTo>
                <a:lnTo>
                  <a:pt x="3969" y="4019"/>
                </a:lnTo>
                <a:lnTo>
                  <a:pt x="3998" y="3989"/>
                </a:lnTo>
                <a:lnTo>
                  <a:pt x="4028" y="3959"/>
                </a:lnTo>
                <a:lnTo>
                  <a:pt x="4058" y="3927"/>
                </a:lnTo>
                <a:lnTo>
                  <a:pt x="4088" y="3893"/>
                </a:lnTo>
                <a:lnTo>
                  <a:pt x="4118" y="3859"/>
                </a:lnTo>
                <a:lnTo>
                  <a:pt x="4149" y="3824"/>
                </a:lnTo>
                <a:lnTo>
                  <a:pt x="4179" y="3787"/>
                </a:lnTo>
                <a:lnTo>
                  <a:pt x="4209" y="3749"/>
                </a:lnTo>
                <a:lnTo>
                  <a:pt x="4239" y="3710"/>
                </a:lnTo>
                <a:lnTo>
                  <a:pt x="4269" y="3671"/>
                </a:lnTo>
                <a:lnTo>
                  <a:pt x="4300" y="3630"/>
                </a:lnTo>
                <a:lnTo>
                  <a:pt x="4330" y="3588"/>
                </a:lnTo>
                <a:lnTo>
                  <a:pt x="4361" y="3544"/>
                </a:lnTo>
                <a:lnTo>
                  <a:pt x="4391" y="3500"/>
                </a:lnTo>
                <a:lnTo>
                  <a:pt x="4421" y="3454"/>
                </a:lnTo>
                <a:lnTo>
                  <a:pt x="4451" y="3407"/>
                </a:lnTo>
                <a:lnTo>
                  <a:pt x="4482" y="3358"/>
                </a:lnTo>
                <a:lnTo>
                  <a:pt x="4512" y="3309"/>
                </a:lnTo>
                <a:lnTo>
                  <a:pt x="4542" y="3257"/>
                </a:lnTo>
                <a:lnTo>
                  <a:pt x="4572" y="3206"/>
                </a:lnTo>
                <a:lnTo>
                  <a:pt x="4603" y="3153"/>
                </a:lnTo>
                <a:lnTo>
                  <a:pt x="4633" y="3097"/>
                </a:lnTo>
                <a:lnTo>
                  <a:pt x="4664" y="3041"/>
                </a:lnTo>
                <a:lnTo>
                  <a:pt x="4694" y="2984"/>
                </a:lnTo>
                <a:lnTo>
                  <a:pt x="4724" y="2925"/>
                </a:lnTo>
                <a:lnTo>
                  <a:pt x="4784" y="2804"/>
                </a:lnTo>
                <a:lnTo>
                  <a:pt x="4844" y="2675"/>
                </a:lnTo>
                <a:lnTo>
                  <a:pt x="4813" y="2671"/>
                </a:lnTo>
                <a:lnTo>
                  <a:pt x="4778" y="2665"/>
                </a:lnTo>
                <a:lnTo>
                  <a:pt x="4728" y="2659"/>
                </a:lnTo>
                <a:lnTo>
                  <a:pt x="4667" y="2651"/>
                </a:lnTo>
                <a:lnTo>
                  <a:pt x="4595" y="2643"/>
                </a:lnTo>
                <a:lnTo>
                  <a:pt x="4513" y="2636"/>
                </a:lnTo>
                <a:lnTo>
                  <a:pt x="4423" y="2630"/>
                </a:lnTo>
                <a:lnTo>
                  <a:pt x="4324" y="2625"/>
                </a:lnTo>
                <a:lnTo>
                  <a:pt x="4272" y="2624"/>
                </a:lnTo>
                <a:lnTo>
                  <a:pt x="4219" y="2624"/>
                </a:lnTo>
                <a:lnTo>
                  <a:pt x="4163" y="2624"/>
                </a:lnTo>
                <a:lnTo>
                  <a:pt x="4107" y="2624"/>
                </a:lnTo>
                <a:lnTo>
                  <a:pt x="4049" y="2626"/>
                </a:lnTo>
                <a:lnTo>
                  <a:pt x="3990" y="2628"/>
                </a:lnTo>
                <a:lnTo>
                  <a:pt x="3930" y="2632"/>
                </a:lnTo>
                <a:lnTo>
                  <a:pt x="3870" y="2636"/>
                </a:lnTo>
                <a:lnTo>
                  <a:pt x="3808" y="2642"/>
                </a:lnTo>
                <a:lnTo>
                  <a:pt x="3746" y="2648"/>
                </a:lnTo>
                <a:lnTo>
                  <a:pt x="3683" y="2657"/>
                </a:lnTo>
                <a:lnTo>
                  <a:pt x="3620" y="2666"/>
                </a:lnTo>
                <a:lnTo>
                  <a:pt x="3557" y="2677"/>
                </a:lnTo>
                <a:lnTo>
                  <a:pt x="3494" y="2690"/>
                </a:lnTo>
                <a:lnTo>
                  <a:pt x="3430" y="2704"/>
                </a:lnTo>
                <a:lnTo>
                  <a:pt x="3367" y="2720"/>
                </a:lnTo>
                <a:lnTo>
                  <a:pt x="3303" y="2737"/>
                </a:lnTo>
                <a:lnTo>
                  <a:pt x="3241" y="2756"/>
                </a:lnTo>
                <a:lnTo>
                  <a:pt x="3178" y="2777"/>
                </a:lnTo>
                <a:lnTo>
                  <a:pt x="3117" y="2800"/>
                </a:lnTo>
                <a:lnTo>
                  <a:pt x="3055" y="2825"/>
                </a:lnTo>
                <a:lnTo>
                  <a:pt x="2995" y="2851"/>
                </a:lnTo>
                <a:lnTo>
                  <a:pt x="2936" y="2880"/>
                </a:lnTo>
                <a:lnTo>
                  <a:pt x="2877" y="2913"/>
                </a:lnTo>
                <a:lnTo>
                  <a:pt x="2820" y="2946"/>
                </a:lnTo>
                <a:lnTo>
                  <a:pt x="2792" y="2964"/>
                </a:lnTo>
                <a:lnTo>
                  <a:pt x="2764" y="2982"/>
                </a:lnTo>
                <a:lnTo>
                  <a:pt x="2738" y="3001"/>
                </a:lnTo>
                <a:lnTo>
                  <a:pt x="2711" y="3020"/>
                </a:lnTo>
                <a:lnTo>
                  <a:pt x="2684" y="3041"/>
                </a:lnTo>
                <a:lnTo>
                  <a:pt x="2658" y="3061"/>
                </a:lnTo>
                <a:lnTo>
                  <a:pt x="2632" y="3082"/>
                </a:lnTo>
                <a:lnTo>
                  <a:pt x="2607" y="3105"/>
                </a:lnTo>
                <a:lnTo>
                  <a:pt x="2582" y="3128"/>
                </a:lnTo>
                <a:lnTo>
                  <a:pt x="2558" y="3152"/>
                </a:lnTo>
                <a:lnTo>
                  <a:pt x="2533" y="3175"/>
                </a:lnTo>
                <a:lnTo>
                  <a:pt x="2510" y="3199"/>
                </a:lnTo>
                <a:lnTo>
                  <a:pt x="2488" y="3225"/>
                </a:lnTo>
                <a:lnTo>
                  <a:pt x="2465" y="3252"/>
                </a:lnTo>
                <a:lnTo>
                  <a:pt x="2443" y="3279"/>
                </a:lnTo>
                <a:lnTo>
                  <a:pt x="2422" y="3307"/>
                </a:lnTo>
                <a:lnTo>
                  <a:pt x="2402" y="3334"/>
                </a:lnTo>
                <a:lnTo>
                  <a:pt x="2382" y="3363"/>
                </a:lnTo>
                <a:lnTo>
                  <a:pt x="2362" y="3394"/>
                </a:lnTo>
                <a:lnTo>
                  <a:pt x="2343" y="3424"/>
                </a:lnTo>
                <a:lnTo>
                  <a:pt x="2325" y="3456"/>
                </a:lnTo>
                <a:lnTo>
                  <a:pt x="2307" y="3487"/>
                </a:lnTo>
                <a:lnTo>
                  <a:pt x="2290" y="3521"/>
                </a:lnTo>
                <a:lnTo>
                  <a:pt x="2275" y="3554"/>
                </a:lnTo>
                <a:lnTo>
                  <a:pt x="2259" y="3589"/>
                </a:lnTo>
                <a:lnTo>
                  <a:pt x="2243" y="3624"/>
                </a:lnTo>
                <a:lnTo>
                  <a:pt x="2230" y="3660"/>
                </a:lnTo>
                <a:lnTo>
                  <a:pt x="2217" y="3698"/>
                </a:lnTo>
                <a:lnTo>
                  <a:pt x="2204" y="3736"/>
                </a:lnTo>
                <a:lnTo>
                  <a:pt x="2192" y="3774"/>
                </a:lnTo>
                <a:lnTo>
                  <a:pt x="2181" y="3814"/>
                </a:lnTo>
                <a:lnTo>
                  <a:pt x="2171" y="3854"/>
                </a:lnTo>
                <a:lnTo>
                  <a:pt x="2162" y="3895"/>
                </a:lnTo>
                <a:lnTo>
                  <a:pt x="2153" y="3938"/>
                </a:lnTo>
                <a:lnTo>
                  <a:pt x="2145" y="3981"/>
                </a:lnTo>
                <a:lnTo>
                  <a:pt x="2139" y="4025"/>
                </a:lnTo>
                <a:lnTo>
                  <a:pt x="2133" y="4069"/>
                </a:lnTo>
                <a:lnTo>
                  <a:pt x="2127" y="4116"/>
                </a:lnTo>
                <a:lnTo>
                  <a:pt x="2123" y="4163"/>
                </a:lnTo>
                <a:lnTo>
                  <a:pt x="2121" y="4210"/>
                </a:lnTo>
                <a:lnTo>
                  <a:pt x="2117" y="4259"/>
                </a:lnTo>
                <a:lnTo>
                  <a:pt x="2116" y="4309"/>
                </a:lnTo>
                <a:close/>
                <a:moveTo>
                  <a:pt x="2334" y="5731"/>
                </a:moveTo>
                <a:lnTo>
                  <a:pt x="2334" y="5731"/>
                </a:lnTo>
                <a:lnTo>
                  <a:pt x="2292" y="5674"/>
                </a:lnTo>
                <a:lnTo>
                  <a:pt x="2252" y="5615"/>
                </a:lnTo>
                <a:lnTo>
                  <a:pt x="2213" y="5554"/>
                </a:lnTo>
                <a:lnTo>
                  <a:pt x="2174" y="5489"/>
                </a:lnTo>
                <a:lnTo>
                  <a:pt x="2136" y="5424"/>
                </a:lnTo>
                <a:lnTo>
                  <a:pt x="2101" y="5355"/>
                </a:lnTo>
                <a:lnTo>
                  <a:pt x="2066" y="5285"/>
                </a:lnTo>
                <a:lnTo>
                  <a:pt x="2034" y="5212"/>
                </a:lnTo>
                <a:lnTo>
                  <a:pt x="2017" y="5175"/>
                </a:lnTo>
                <a:lnTo>
                  <a:pt x="2002" y="5137"/>
                </a:lnTo>
                <a:lnTo>
                  <a:pt x="1988" y="5099"/>
                </a:lnTo>
                <a:lnTo>
                  <a:pt x="1973" y="5060"/>
                </a:lnTo>
                <a:lnTo>
                  <a:pt x="1960" y="5020"/>
                </a:lnTo>
                <a:lnTo>
                  <a:pt x="1947" y="4980"/>
                </a:lnTo>
                <a:lnTo>
                  <a:pt x="1934" y="4939"/>
                </a:lnTo>
                <a:lnTo>
                  <a:pt x="1922" y="4898"/>
                </a:lnTo>
                <a:lnTo>
                  <a:pt x="1911" y="4857"/>
                </a:lnTo>
                <a:lnTo>
                  <a:pt x="1901" y="4815"/>
                </a:lnTo>
                <a:lnTo>
                  <a:pt x="1891" y="4771"/>
                </a:lnTo>
                <a:lnTo>
                  <a:pt x="1882" y="4728"/>
                </a:lnTo>
                <a:lnTo>
                  <a:pt x="1874" y="4684"/>
                </a:lnTo>
                <a:lnTo>
                  <a:pt x="1866" y="4639"/>
                </a:lnTo>
                <a:lnTo>
                  <a:pt x="1860" y="4594"/>
                </a:lnTo>
                <a:lnTo>
                  <a:pt x="1854" y="4548"/>
                </a:lnTo>
                <a:lnTo>
                  <a:pt x="1848" y="4502"/>
                </a:lnTo>
                <a:lnTo>
                  <a:pt x="1844" y="4455"/>
                </a:lnTo>
                <a:lnTo>
                  <a:pt x="1841" y="4409"/>
                </a:lnTo>
                <a:lnTo>
                  <a:pt x="1838" y="4361"/>
                </a:lnTo>
                <a:lnTo>
                  <a:pt x="1837" y="4311"/>
                </a:lnTo>
                <a:lnTo>
                  <a:pt x="1836" y="4262"/>
                </a:lnTo>
                <a:lnTo>
                  <a:pt x="1837" y="4213"/>
                </a:lnTo>
                <a:lnTo>
                  <a:pt x="1838" y="4163"/>
                </a:lnTo>
                <a:lnTo>
                  <a:pt x="1841" y="4112"/>
                </a:lnTo>
                <a:lnTo>
                  <a:pt x="1844" y="4061"/>
                </a:lnTo>
                <a:lnTo>
                  <a:pt x="1850" y="4009"/>
                </a:lnTo>
                <a:lnTo>
                  <a:pt x="1855" y="3957"/>
                </a:lnTo>
                <a:lnTo>
                  <a:pt x="1862" y="3904"/>
                </a:lnTo>
                <a:lnTo>
                  <a:pt x="1870" y="3851"/>
                </a:lnTo>
                <a:lnTo>
                  <a:pt x="1879" y="3796"/>
                </a:lnTo>
                <a:lnTo>
                  <a:pt x="1889" y="3742"/>
                </a:lnTo>
                <a:lnTo>
                  <a:pt x="1901" y="3687"/>
                </a:lnTo>
                <a:lnTo>
                  <a:pt x="1913" y="3631"/>
                </a:lnTo>
                <a:lnTo>
                  <a:pt x="1927" y="3575"/>
                </a:lnTo>
                <a:lnTo>
                  <a:pt x="1942" y="3518"/>
                </a:lnTo>
                <a:lnTo>
                  <a:pt x="1959" y="3460"/>
                </a:lnTo>
                <a:lnTo>
                  <a:pt x="1977" y="3404"/>
                </a:lnTo>
                <a:lnTo>
                  <a:pt x="1996" y="3344"/>
                </a:lnTo>
                <a:lnTo>
                  <a:pt x="2017" y="3285"/>
                </a:lnTo>
                <a:lnTo>
                  <a:pt x="2038" y="3226"/>
                </a:lnTo>
                <a:lnTo>
                  <a:pt x="2062" y="3166"/>
                </a:lnTo>
                <a:lnTo>
                  <a:pt x="2086" y="3106"/>
                </a:lnTo>
                <a:lnTo>
                  <a:pt x="2113" y="3044"/>
                </a:lnTo>
                <a:lnTo>
                  <a:pt x="2141" y="2983"/>
                </a:lnTo>
                <a:lnTo>
                  <a:pt x="2170" y="2921"/>
                </a:lnTo>
                <a:lnTo>
                  <a:pt x="2201" y="2858"/>
                </a:lnTo>
                <a:lnTo>
                  <a:pt x="2232" y="2795"/>
                </a:lnTo>
                <a:lnTo>
                  <a:pt x="2288" y="2685"/>
                </a:lnTo>
                <a:lnTo>
                  <a:pt x="2340" y="2579"/>
                </a:lnTo>
                <a:lnTo>
                  <a:pt x="2387" y="2476"/>
                </a:lnTo>
                <a:lnTo>
                  <a:pt x="2432" y="2374"/>
                </a:lnTo>
                <a:lnTo>
                  <a:pt x="2472" y="2276"/>
                </a:lnTo>
                <a:lnTo>
                  <a:pt x="2508" y="2180"/>
                </a:lnTo>
                <a:lnTo>
                  <a:pt x="2541" y="2087"/>
                </a:lnTo>
                <a:lnTo>
                  <a:pt x="2571" y="1996"/>
                </a:lnTo>
                <a:lnTo>
                  <a:pt x="2597" y="1909"/>
                </a:lnTo>
                <a:lnTo>
                  <a:pt x="2620" y="1823"/>
                </a:lnTo>
                <a:lnTo>
                  <a:pt x="2640" y="1741"/>
                </a:lnTo>
                <a:lnTo>
                  <a:pt x="2658" y="1660"/>
                </a:lnTo>
                <a:lnTo>
                  <a:pt x="2672" y="1582"/>
                </a:lnTo>
                <a:lnTo>
                  <a:pt x="2684" y="1506"/>
                </a:lnTo>
                <a:lnTo>
                  <a:pt x="2693" y="1433"/>
                </a:lnTo>
                <a:lnTo>
                  <a:pt x="2698" y="1361"/>
                </a:lnTo>
                <a:lnTo>
                  <a:pt x="2702" y="1293"/>
                </a:lnTo>
                <a:lnTo>
                  <a:pt x="2704" y="1226"/>
                </a:lnTo>
                <a:lnTo>
                  <a:pt x="2703" y="1162"/>
                </a:lnTo>
                <a:lnTo>
                  <a:pt x="2700" y="1100"/>
                </a:lnTo>
                <a:lnTo>
                  <a:pt x="2694" y="1040"/>
                </a:lnTo>
                <a:lnTo>
                  <a:pt x="2686" y="982"/>
                </a:lnTo>
                <a:lnTo>
                  <a:pt x="2677" y="926"/>
                </a:lnTo>
                <a:lnTo>
                  <a:pt x="2666" y="873"/>
                </a:lnTo>
                <a:lnTo>
                  <a:pt x="2654" y="820"/>
                </a:lnTo>
                <a:lnTo>
                  <a:pt x="2639" y="771"/>
                </a:lnTo>
                <a:lnTo>
                  <a:pt x="2624" y="723"/>
                </a:lnTo>
                <a:lnTo>
                  <a:pt x="2607" y="677"/>
                </a:lnTo>
                <a:lnTo>
                  <a:pt x="2588" y="633"/>
                </a:lnTo>
                <a:lnTo>
                  <a:pt x="2568" y="591"/>
                </a:lnTo>
                <a:lnTo>
                  <a:pt x="2548" y="551"/>
                </a:lnTo>
                <a:lnTo>
                  <a:pt x="2526" y="511"/>
                </a:lnTo>
                <a:lnTo>
                  <a:pt x="2503" y="475"/>
                </a:lnTo>
                <a:lnTo>
                  <a:pt x="2480" y="439"/>
                </a:lnTo>
                <a:lnTo>
                  <a:pt x="2455" y="406"/>
                </a:lnTo>
                <a:lnTo>
                  <a:pt x="2431" y="373"/>
                </a:lnTo>
                <a:lnTo>
                  <a:pt x="2405" y="343"/>
                </a:lnTo>
                <a:lnTo>
                  <a:pt x="2379" y="314"/>
                </a:lnTo>
                <a:lnTo>
                  <a:pt x="2354" y="287"/>
                </a:lnTo>
                <a:lnTo>
                  <a:pt x="2327" y="262"/>
                </a:lnTo>
                <a:lnTo>
                  <a:pt x="2301" y="237"/>
                </a:lnTo>
                <a:lnTo>
                  <a:pt x="2275" y="214"/>
                </a:lnTo>
                <a:lnTo>
                  <a:pt x="2249" y="192"/>
                </a:lnTo>
                <a:lnTo>
                  <a:pt x="2223" y="172"/>
                </a:lnTo>
                <a:lnTo>
                  <a:pt x="2197" y="153"/>
                </a:lnTo>
                <a:lnTo>
                  <a:pt x="2172" y="136"/>
                </a:lnTo>
                <a:lnTo>
                  <a:pt x="2147" y="119"/>
                </a:lnTo>
                <a:lnTo>
                  <a:pt x="2123" y="104"/>
                </a:lnTo>
                <a:lnTo>
                  <a:pt x="2076" y="78"/>
                </a:lnTo>
                <a:lnTo>
                  <a:pt x="2034" y="55"/>
                </a:lnTo>
                <a:lnTo>
                  <a:pt x="1996" y="36"/>
                </a:lnTo>
                <a:lnTo>
                  <a:pt x="1962" y="23"/>
                </a:lnTo>
                <a:lnTo>
                  <a:pt x="1935" y="12"/>
                </a:lnTo>
                <a:lnTo>
                  <a:pt x="1915" y="5"/>
                </a:lnTo>
                <a:lnTo>
                  <a:pt x="1898" y="0"/>
                </a:lnTo>
                <a:lnTo>
                  <a:pt x="1912" y="6"/>
                </a:lnTo>
                <a:lnTo>
                  <a:pt x="1930" y="15"/>
                </a:lnTo>
                <a:lnTo>
                  <a:pt x="1952" y="29"/>
                </a:lnTo>
                <a:lnTo>
                  <a:pt x="1980" y="45"/>
                </a:lnTo>
                <a:lnTo>
                  <a:pt x="2011" y="66"/>
                </a:lnTo>
                <a:lnTo>
                  <a:pt x="2047" y="92"/>
                </a:lnTo>
                <a:lnTo>
                  <a:pt x="2085" y="123"/>
                </a:lnTo>
                <a:lnTo>
                  <a:pt x="2125" y="158"/>
                </a:lnTo>
                <a:lnTo>
                  <a:pt x="2146" y="177"/>
                </a:lnTo>
                <a:lnTo>
                  <a:pt x="2168" y="197"/>
                </a:lnTo>
                <a:lnTo>
                  <a:pt x="2188" y="219"/>
                </a:lnTo>
                <a:lnTo>
                  <a:pt x="2209" y="242"/>
                </a:lnTo>
                <a:lnTo>
                  <a:pt x="2230" y="266"/>
                </a:lnTo>
                <a:lnTo>
                  <a:pt x="2251" y="292"/>
                </a:lnTo>
                <a:lnTo>
                  <a:pt x="2272" y="319"/>
                </a:lnTo>
                <a:lnTo>
                  <a:pt x="2292" y="346"/>
                </a:lnTo>
                <a:lnTo>
                  <a:pt x="2313" y="377"/>
                </a:lnTo>
                <a:lnTo>
                  <a:pt x="2331" y="407"/>
                </a:lnTo>
                <a:lnTo>
                  <a:pt x="2352" y="439"/>
                </a:lnTo>
                <a:lnTo>
                  <a:pt x="2369" y="474"/>
                </a:lnTo>
                <a:lnTo>
                  <a:pt x="2387" y="508"/>
                </a:lnTo>
                <a:lnTo>
                  <a:pt x="2404" y="545"/>
                </a:lnTo>
                <a:lnTo>
                  <a:pt x="2420" y="583"/>
                </a:lnTo>
                <a:lnTo>
                  <a:pt x="2435" y="622"/>
                </a:lnTo>
                <a:lnTo>
                  <a:pt x="2449" y="663"/>
                </a:lnTo>
                <a:lnTo>
                  <a:pt x="2461" y="706"/>
                </a:lnTo>
                <a:lnTo>
                  <a:pt x="2472" y="750"/>
                </a:lnTo>
                <a:lnTo>
                  <a:pt x="2482" y="796"/>
                </a:lnTo>
                <a:lnTo>
                  <a:pt x="2491" y="843"/>
                </a:lnTo>
                <a:lnTo>
                  <a:pt x="2498" y="892"/>
                </a:lnTo>
                <a:lnTo>
                  <a:pt x="2503" y="942"/>
                </a:lnTo>
                <a:lnTo>
                  <a:pt x="2507" y="994"/>
                </a:lnTo>
                <a:lnTo>
                  <a:pt x="2509" y="1048"/>
                </a:lnTo>
                <a:lnTo>
                  <a:pt x="2509" y="1104"/>
                </a:lnTo>
                <a:lnTo>
                  <a:pt x="2507" y="1161"/>
                </a:lnTo>
                <a:lnTo>
                  <a:pt x="2502" y="1220"/>
                </a:lnTo>
                <a:lnTo>
                  <a:pt x="2495" y="1280"/>
                </a:lnTo>
                <a:lnTo>
                  <a:pt x="2488" y="1342"/>
                </a:lnTo>
                <a:lnTo>
                  <a:pt x="2476" y="1406"/>
                </a:lnTo>
                <a:lnTo>
                  <a:pt x="2463" y="1472"/>
                </a:lnTo>
                <a:lnTo>
                  <a:pt x="2446" y="1540"/>
                </a:lnTo>
                <a:lnTo>
                  <a:pt x="2429" y="1609"/>
                </a:lnTo>
                <a:lnTo>
                  <a:pt x="2407" y="1680"/>
                </a:lnTo>
                <a:lnTo>
                  <a:pt x="2383" y="1754"/>
                </a:lnTo>
                <a:lnTo>
                  <a:pt x="2356" y="1829"/>
                </a:lnTo>
                <a:lnTo>
                  <a:pt x="2326" y="1906"/>
                </a:lnTo>
                <a:lnTo>
                  <a:pt x="2294" y="1985"/>
                </a:lnTo>
                <a:lnTo>
                  <a:pt x="2257" y="2066"/>
                </a:lnTo>
                <a:lnTo>
                  <a:pt x="2218" y="2149"/>
                </a:lnTo>
                <a:lnTo>
                  <a:pt x="2175" y="2234"/>
                </a:lnTo>
                <a:lnTo>
                  <a:pt x="2128" y="2321"/>
                </a:lnTo>
                <a:lnTo>
                  <a:pt x="2079" y="2409"/>
                </a:lnTo>
                <a:lnTo>
                  <a:pt x="2026" y="2500"/>
                </a:lnTo>
                <a:lnTo>
                  <a:pt x="1969" y="2593"/>
                </a:lnTo>
                <a:lnTo>
                  <a:pt x="1977" y="2554"/>
                </a:lnTo>
                <a:lnTo>
                  <a:pt x="1985" y="2515"/>
                </a:lnTo>
                <a:lnTo>
                  <a:pt x="1990" y="2476"/>
                </a:lnTo>
                <a:lnTo>
                  <a:pt x="1996" y="2438"/>
                </a:lnTo>
                <a:lnTo>
                  <a:pt x="2000" y="2401"/>
                </a:lnTo>
                <a:lnTo>
                  <a:pt x="2004" y="2363"/>
                </a:lnTo>
                <a:lnTo>
                  <a:pt x="2007" y="2327"/>
                </a:lnTo>
                <a:lnTo>
                  <a:pt x="2008" y="2290"/>
                </a:lnTo>
                <a:lnTo>
                  <a:pt x="2009" y="2255"/>
                </a:lnTo>
                <a:lnTo>
                  <a:pt x="2009" y="2219"/>
                </a:lnTo>
                <a:lnTo>
                  <a:pt x="2008" y="2185"/>
                </a:lnTo>
                <a:lnTo>
                  <a:pt x="2007" y="2150"/>
                </a:lnTo>
                <a:lnTo>
                  <a:pt x="2004" y="2115"/>
                </a:lnTo>
                <a:lnTo>
                  <a:pt x="2000" y="2082"/>
                </a:lnTo>
                <a:lnTo>
                  <a:pt x="1996" y="2048"/>
                </a:lnTo>
                <a:lnTo>
                  <a:pt x="1991" y="2015"/>
                </a:lnTo>
                <a:lnTo>
                  <a:pt x="1986" y="1983"/>
                </a:lnTo>
                <a:lnTo>
                  <a:pt x="1979" y="1950"/>
                </a:lnTo>
                <a:lnTo>
                  <a:pt x="1972" y="1919"/>
                </a:lnTo>
                <a:lnTo>
                  <a:pt x="1964" y="1888"/>
                </a:lnTo>
                <a:lnTo>
                  <a:pt x="1956" y="1857"/>
                </a:lnTo>
                <a:lnTo>
                  <a:pt x="1947" y="1825"/>
                </a:lnTo>
                <a:lnTo>
                  <a:pt x="1937" y="1795"/>
                </a:lnTo>
                <a:lnTo>
                  <a:pt x="1925" y="1766"/>
                </a:lnTo>
                <a:lnTo>
                  <a:pt x="1914" y="1736"/>
                </a:lnTo>
                <a:lnTo>
                  <a:pt x="1902" y="1707"/>
                </a:lnTo>
                <a:lnTo>
                  <a:pt x="1890" y="1679"/>
                </a:lnTo>
                <a:lnTo>
                  <a:pt x="1876" y="1650"/>
                </a:lnTo>
                <a:lnTo>
                  <a:pt x="1863" y="1622"/>
                </a:lnTo>
                <a:lnTo>
                  <a:pt x="1848" y="1596"/>
                </a:lnTo>
                <a:lnTo>
                  <a:pt x="1818" y="1541"/>
                </a:lnTo>
                <a:lnTo>
                  <a:pt x="1786" y="1489"/>
                </a:lnTo>
                <a:lnTo>
                  <a:pt x="1751" y="1438"/>
                </a:lnTo>
                <a:lnTo>
                  <a:pt x="1716" y="1388"/>
                </a:lnTo>
                <a:lnTo>
                  <a:pt x="1678" y="1340"/>
                </a:lnTo>
                <a:lnTo>
                  <a:pt x="1638" y="1293"/>
                </a:lnTo>
                <a:lnTo>
                  <a:pt x="1596" y="1249"/>
                </a:lnTo>
                <a:lnTo>
                  <a:pt x="1554" y="1205"/>
                </a:lnTo>
                <a:lnTo>
                  <a:pt x="1510" y="1163"/>
                </a:lnTo>
                <a:lnTo>
                  <a:pt x="1465" y="1122"/>
                </a:lnTo>
                <a:lnTo>
                  <a:pt x="1419" y="1081"/>
                </a:lnTo>
                <a:lnTo>
                  <a:pt x="1371" y="1044"/>
                </a:lnTo>
                <a:lnTo>
                  <a:pt x="1323" y="1006"/>
                </a:lnTo>
                <a:lnTo>
                  <a:pt x="1274" y="970"/>
                </a:lnTo>
                <a:lnTo>
                  <a:pt x="1225" y="935"/>
                </a:lnTo>
                <a:lnTo>
                  <a:pt x="1175" y="902"/>
                </a:lnTo>
                <a:lnTo>
                  <a:pt x="1125" y="871"/>
                </a:lnTo>
                <a:lnTo>
                  <a:pt x="1074" y="839"/>
                </a:lnTo>
                <a:lnTo>
                  <a:pt x="1023" y="810"/>
                </a:lnTo>
                <a:lnTo>
                  <a:pt x="973" y="781"/>
                </a:lnTo>
                <a:lnTo>
                  <a:pt x="922" y="755"/>
                </a:lnTo>
                <a:lnTo>
                  <a:pt x="871" y="729"/>
                </a:lnTo>
                <a:lnTo>
                  <a:pt x="821" y="703"/>
                </a:lnTo>
                <a:lnTo>
                  <a:pt x="771" y="680"/>
                </a:lnTo>
                <a:lnTo>
                  <a:pt x="722" y="658"/>
                </a:lnTo>
                <a:lnTo>
                  <a:pt x="673" y="635"/>
                </a:lnTo>
                <a:lnTo>
                  <a:pt x="625" y="615"/>
                </a:lnTo>
                <a:lnTo>
                  <a:pt x="532" y="578"/>
                </a:lnTo>
                <a:lnTo>
                  <a:pt x="444" y="545"/>
                </a:lnTo>
                <a:lnTo>
                  <a:pt x="360" y="515"/>
                </a:lnTo>
                <a:lnTo>
                  <a:pt x="283" y="489"/>
                </a:lnTo>
                <a:lnTo>
                  <a:pt x="214" y="468"/>
                </a:lnTo>
                <a:lnTo>
                  <a:pt x="153" y="450"/>
                </a:lnTo>
                <a:lnTo>
                  <a:pt x="101" y="436"/>
                </a:lnTo>
                <a:lnTo>
                  <a:pt x="27" y="417"/>
                </a:lnTo>
                <a:lnTo>
                  <a:pt x="0" y="411"/>
                </a:lnTo>
                <a:lnTo>
                  <a:pt x="3" y="528"/>
                </a:lnTo>
                <a:lnTo>
                  <a:pt x="8" y="642"/>
                </a:lnTo>
                <a:lnTo>
                  <a:pt x="15" y="752"/>
                </a:lnTo>
                <a:lnTo>
                  <a:pt x="22" y="858"/>
                </a:lnTo>
                <a:lnTo>
                  <a:pt x="32" y="962"/>
                </a:lnTo>
                <a:lnTo>
                  <a:pt x="44" y="1062"/>
                </a:lnTo>
                <a:lnTo>
                  <a:pt x="56" y="1158"/>
                </a:lnTo>
                <a:lnTo>
                  <a:pt x="69" y="1252"/>
                </a:lnTo>
                <a:lnTo>
                  <a:pt x="85" y="1342"/>
                </a:lnTo>
                <a:lnTo>
                  <a:pt x="102" y="1429"/>
                </a:lnTo>
                <a:lnTo>
                  <a:pt x="121" y="1514"/>
                </a:lnTo>
                <a:lnTo>
                  <a:pt x="140" y="1594"/>
                </a:lnTo>
                <a:lnTo>
                  <a:pt x="160" y="1673"/>
                </a:lnTo>
                <a:lnTo>
                  <a:pt x="182" y="1748"/>
                </a:lnTo>
                <a:lnTo>
                  <a:pt x="204" y="1821"/>
                </a:lnTo>
                <a:lnTo>
                  <a:pt x="229" y="1890"/>
                </a:lnTo>
                <a:lnTo>
                  <a:pt x="253" y="1957"/>
                </a:lnTo>
                <a:lnTo>
                  <a:pt x="279" y="2022"/>
                </a:lnTo>
                <a:lnTo>
                  <a:pt x="307" y="2083"/>
                </a:lnTo>
                <a:lnTo>
                  <a:pt x="334" y="2141"/>
                </a:lnTo>
                <a:lnTo>
                  <a:pt x="363" y="2198"/>
                </a:lnTo>
                <a:lnTo>
                  <a:pt x="392" y="2251"/>
                </a:lnTo>
                <a:lnTo>
                  <a:pt x="422" y="2303"/>
                </a:lnTo>
                <a:lnTo>
                  <a:pt x="453" y="2352"/>
                </a:lnTo>
                <a:lnTo>
                  <a:pt x="484" y="2399"/>
                </a:lnTo>
                <a:lnTo>
                  <a:pt x="517" y="2443"/>
                </a:lnTo>
                <a:lnTo>
                  <a:pt x="549" y="2486"/>
                </a:lnTo>
                <a:lnTo>
                  <a:pt x="582" y="2526"/>
                </a:lnTo>
                <a:lnTo>
                  <a:pt x="616" y="2564"/>
                </a:lnTo>
                <a:lnTo>
                  <a:pt x="649" y="2599"/>
                </a:lnTo>
                <a:lnTo>
                  <a:pt x="684" y="2634"/>
                </a:lnTo>
                <a:lnTo>
                  <a:pt x="718" y="2666"/>
                </a:lnTo>
                <a:lnTo>
                  <a:pt x="754" y="2696"/>
                </a:lnTo>
                <a:lnTo>
                  <a:pt x="789" y="2724"/>
                </a:lnTo>
                <a:lnTo>
                  <a:pt x="824" y="2751"/>
                </a:lnTo>
                <a:lnTo>
                  <a:pt x="860" y="2776"/>
                </a:lnTo>
                <a:lnTo>
                  <a:pt x="895" y="2799"/>
                </a:lnTo>
                <a:lnTo>
                  <a:pt x="930" y="2820"/>
                </a:lnTo>
                <a:lnTo>
                  <a:pt x="966" y="2840"/>
                </a:lnTo>
                <a:lnTo>
                  <a:pt x="1002" y="2858"/>
                </a:lnTo>
                <a:lnTo>
                  <a:pt x="1038" y="2875"/>
                </a:lnTo>
                <a:lnTo>
                  <a:pt x="1072" y="2891"/>
                </a:lnTo>
                <a:lnTo>
                  <a:pt x="1108" y="2905"/>
                </a:lnTo>
                <a:lnTo>
                  <a:pt x="1142" y="2917"/>
                </a:lnTo>
                <a:lnTo>
                  <a:pt x="1177" y="2930"/>
                </a:lnTo>
                <a:lnTo>
                  <a:pt x="1212" y="2940"/>
                </a:lnTo>
                <a:lnTo>
                  <a:pt x="1245" y="2949"/>
                </a:lnTo>
                <a:lnTo>
                  <a:pt x="1278" y="2957"/>
                </a:lnTo>
                <a:lnTo>
                  <a:pt x="1312" y="2964"/>
                </a:lnTo>
                <a:lnTo>
                  <a:pt x="1344" y="2971"/>
                </a:lnTo>
                <a:lnTo>
                  <a:pt x="1376" y="2975"/>
                </a:lnTo>
                <a:lnTo>
                  <a:pt x="1407" y="2980"/>
                </a:lnTo>
                <a:lnTo>
                  <a:pt x="1438" y="2983"/>
                </a:lnTo>
                <a:lnTo>
                  <a:pt x="1467" y="2986"/>
                </a:lnTo>
                <a:lnTo>
                  <a:pt x="1525" y="2990"/>
                </a:lnTo>
                <a:lnTo>
                  <a:pt x="1579" y="2991"/>
                </a:lnTo>
                <a:lnTo>
                  <a:pt x="1629" y="2990"/>
                </a:lnTo>
                <a:lnTo>
                  <a:pt x="1674" y="2986"/>
                </a:lnTo>
                <a:lnTo>
                  <a:pt x="1717" y="2983"/>
                </a:lnTo>
                <a:lnTo>
                  <a:pt x="1681" y="3040"/>
                </a:lnTo>
                <a:lnTo>
                  <a:pt x="1647" y="3097"/>
                </a:lnTo>
                <a:lnTo>
                  <a:pt x="1614" y="3153"/>
                </a:lnTo>
                <a:lnTo>
                  <a:pt x="1583" y="3208"/>
                </a:lnTo>
                <a:lnTo>
                  <a:pt x="1553" y="3263"/>
                </a:lnTo>
                <a:lnTo>
                  <a:pt x="1525" y="3319"/>
                </a:lnTo>
                <a:lnTo>
                  <a:pt x="1498" y="3373"/>
                </a:lnTo>
                <a:lnTo>
                  <a:pt x="1471" y="3427"/>
                </a:lnTo>
                <a:lnTo>
                  <a:pt x="1447" y="3481"/>
                </a:lnTo>
                <a:lnTo>
                  <a:pt x="1425" y="3534"/>
                </a:lnTo>
                <a:lnTo>
                  <a:pt x="1402" y="3587"/>
                </a:lnTo>
                <a:lnTo>
                  <a:pt x="1381" y="3639"/>
                </a:lnTo>
                <a:lnTo>
                  <a:pt x="1362" y="3691"/>
                </a:lnTo>
                <a:lnTo>
                  <a:pt x="1343" y="3743"/>
                </a:lnTo>
                <a:lnTo>
                  <a:pt x="1326" y="3794"/>
                </a:lnTo>
                <a:lnTo>
                  <a:pt x="1311" y="3845"/>
                </a:lnTo>
                <a:lnTo>
                  <a:pt x="1295" y="3895"/>
                </a:lnTo>
                <a:lnTo>
                  <a:pt x="1282" y="3946"/>
                </a:lnTo>
                <a:lnTo>
                  <a:pt x="1270" y="3995"/>
                </a:lnTo>
                <a:lnTo>
                  <a:pt x="1257" y="4044"/>
                </a:lnTo>
                <a:lnTo>
                  <a:pt x="1247" y="4093"/>
                </a:lnTo>
                <a:lnTo>
                  <a:pt x="1237" y="4141"/>
                </a:lnTo>
                <a:lnTo>
                  <a:pt x="1229" y="4189"/>
                </a:lnTo>
                <a:lnTo>
                  <a:pt x="1222" y="4236"/>
                </a:lnTo>
                <a:lnTo>
                  <a:pt x="1215" y="4282"/>
                </a:lnTo>
                <a:lnTo>
                  <a:pt x="1209" y="4329"/>
                </a:lnTo>
                <a:lnTo>
                  <a:pt x="1205" y="4375"/>
                </a:lnTo>
                <a:lnTo>
                  <a:pt x="1200" y="4421"/>
                </a:lnTo>
                <a:lnTo>
                  <a:pt x="1198" y="4465"/>
                </a:lnTo>
                <a:lnTo>
                  <a:pt x="1196" y="4510"/>
                </a:lnTo>
                <a:lnTo>
                  <a:pt x="1195" y="4555"/>
                </a:lnTo>
                <a:lnTo>
                  <a:pt x="1195" y="4598"/>
                </a:lnTo>
                <a:lnTo>
                  <a:pt x="1195" y="4641"/>
                </a:lnTo>
                <a:lnTo>
                  <a:pt x="1196" y="4684"/>
                </a:lnTo>
                <a:lnTo>
                  <a:pt x="1198" y="4726"/>
                </a:lnTo>
                <a:lnTo>
                  <a:pt x="1200" y="4768"/>
                </a:lnTo>
                <a:lnTo>
                  <a:pt x="1205" y="4809"/>
                </a:lnTo>
                <a:lnTo>
                  <a:pt x="1208" y="4850"/>
                </a:lnTo>
                <a:lnTo>
                  <a:pt x="1214" y="4890"/>
                </a:lnTo>
                <a:lnTo>
                  <a:pt x="1219" y="4931"/>
                </a:lnTo>
                <a:lnTo>
                  <a:pt x="1225" y="4970"/>
                </a:lnTo>
                <a:lnTo>
                  <a:pt x="1232" y="5009"/>
                </a:lnTo>
                <a:lnTo>
                  <a:pt x="1239" y="5048"/>
                </a:lnTo>
                <a:lnTo>
                  <a:pt x="1247" y="5086"/>
                </a:lnTo>
                <a:lnTo>
                  <a:pt x="1265" y="5160"/>
                </a:lnTo>
                <a:lnTo>
                  <a:pt x="1284" y="5233"/>
                </a:lnTo>
                <a:lnTo>
                  <a:pt x="1306" y="5303"/>
                </a:lnTo>
                <a:lnTo>
                  <a:pt x="1329" y="5372"/>
                </a:lnTo>
                <a:lnTo>
                  <a:pt x="1354" y="5438"/>
                </a:lnTo>
                <a:lnTo>
                  <a:pt x="1380" y="5503"/>
                </a:lnTo>
                <a:lnTo>
                  <a:pt x="1408" y="5565"/>
                </a:lnTo>
                <a:lnTo>
                  <a:pt x="1437" y="5625"/>
                </a:lnTo>
                <a:lnTo>
                  <a:pt x="1466" y="5685"/>
                </a:lnTo>
                <a:lnTo>
                  <a:pt x="1496" y="5740"/>
                </a:lnTo>
                <a:lnTo>
                  <a:pt x="1446" y="5748"/>
                </a:lnTo>
                <a:lnTo>
                  <a:pt x="1397" y="5757"/>
                </a:lnTo>
                <a:lnTo>
                  <a:pt x="1348" y="5767"/>
                </a:lnTo>
                <a:lnTo>
                  <a:pt x="1300" y="5777"/>
                </a:lnTo>
                <a:lnTo>
                  <a:pt x="1253" y="5789"/>
                </a:lnTo>
                <a:lnTo>
                  <a:pt x="1207" y="5800"/>
                </a:lnTo>
                <a:lnTo>
                  <a:pt x="1162" y="5814"/>
                </a:lnTo>
                <a:lnTo>
                  <a:pt x="1119" y="5827"/>
                </a:lnTo>
                <a:lnTo>
                  <a:pt x="1077" y="5841"/>
                </a:lnTo>
                <a:lnTo>
                  <a:pt x="1035" y="5856"/>
                </a:lnTo>
                <a:lnTo>
                  <a:pt x="995" y="5872"/>
                </a:lnTo>
                <a:lnTo>
                  <a:pt x="956" y="5887"/>
                </a:lnTo>
                <a:lnTo>
                  <a:pt x="919" y="5904"/>
                </a:lnTo>
                <a:lnTo>
                  <a:pt x="882" y="5922"/>
                </a:lnTo>
                <a:lnTo>
                  <a:pt x="848" y="5940"/>
                </a:lnTo>
                <a:lnTo>
                  <a:pt x="814" y="5958"/>
                </a:lnTo>
                <a:lnTo>
                  <a:pt x="782" y="5977"/>
                </a:lnTo>
                <a:lnTo>
                  <a:pt x="752" y="5997"/>
                </a:lnTo>
                <a:lnTo>
                  <a:pt x="723" y="6017"/>
                </a:lnTo>
                <a:lnTo>
                  <a:pt x="695" y="6037"/>
                </a:lnTo>
                <a:lnTo>
                  <a:pt x="669" y="6058"/>
                </a:lnTo>
                <a:lnTo>
                  <a:pt x="645" y="6080"/>
                </a:lnTo>
                <a:lnTo>
                  <a:pt x="623" y="6102"/>
                </a:lnTo>
                <a:lnTo>
                  <a:pt x="601" y="6125"/>
                </a:lnTo>
                <a:lnTo>
                  <a:pt x="582" y="6147"/>
                </a:lnTo>
                <a:lnTo>
                  <a:pt x="565" y="6171"/>
                </a:lnTo>
                <a:lnTo>
                  <a:pt x="550" y="6194"/>
                </a:lnTo>
                <a:lnTo>
                  <a:pt x="536" y="6219"/>
                </a:lnTo>
                <a:lnTo>
                  <a:pt x="524" y="6243"/>
                </a:lnTo>
                <a:lnTo>
                  <a:pt x="514" y="6268"/>
                </a:lnTo>
                <a:lnTo>
                  <a:pt x="507" y="6292"/>
                </a:lnTo>
                <a:lnTo>
                  <a:pt x="501" y="6318"/>
                </a:lnTo>
                <a:lnTo>
                  <a:pt x="3395" y="6318"/>
                </a:lnTo>
                <a:lnTo>
                  <a:pt x="3389" y="6292"/>
                </a:lnTo>
                <a:lnTo>
                  <a:pt x="3381" y="6266"/>
                </a:lnTo>
                <a:lnTo>
                  <a:pt x="3370" y="6240"/>
                </a:lnTo>
                <a:lnTo>
                  <a:pt x="3358" y="6214"/>
                </a:lnTo>
                <a:lnTo>
                  <a:pt x="3343" y="6190"/>
                </a:lnTo>
                <a:lnTo>
                  <a:pt x="3327" y="6165"/>
                </a:lnTo>
                <a:lnTo>
                  <a:pt x="3309" y="6141"/>
                </a:lnTo>
                <a:lnTo>
                  <a:pt x="3287" y="6117"/>
                </a:lnTo>
                <a:lnTo>
                  <a:pt x="3265" y="6094"/>
                </a:lnTo>
                <a:lnTo>
                  <a:pt x="3242" y="6072"/>
                </a:lnTo>
                <a:lnTo>
                  <a:pt x="3216" y="6049"/>
                </a:lnTo>
                <a:lnTo>
                  <a:pt x="3188" y="6028"/>
                </a:lnTo>
                <a:lnTo>
                  <a:pt x="3158" y="6007"/>
                </a:lnTo>
                <a:lnTo>
                  <a:pt x="3128" y="5986"/>
                </a:lnTo>
                <a:lnTo>
                  <a:pt x="3094" y="5966"/>
                </a:lnTo>
                <a:lnTo>
                  <a:pt x="3061" y="5947"/>
                </a:lnTo>
                <a:lnTo>
                  <a:pt x="3024" y="5928"/>
                </a:lnTo>
                <a:lnTo>
                  <a:pt x="2987" y="5909"/>
                </a:lnTo>
                <a:lnTo>
                  <a:pt x="2948" y="5892"/>
                </a:lnTo>
                <a:lnTo>
                  <a:pt x="2908" y="5874"/>
                </a:lnTo>
                <a:lnTo>
                  <a:pt x="2867" y="5858"/>
                </a:lnTo>
                <a:lnTo>
                  <a:pt x="2825" y="5843"/>
                </a:lnTo>
                <a:lnTo>
                  <a:pt x="2780" y="5828"/>
                </a:lnTo>
                <a:lnTo>
                  <a:pt x="2735" y="5814"/>
                </a:lnTo>
                <a:lnTo>
                  <a:pt x="2688" y="5800"/>
                </a:lnTo>
                <a:lnTo>
                  <a:pt x="2640" y="5788"/>
                </a:lnTo>
                <a:lnTo>
                  <a:pt x="2593" y="5777"/>
                </a:lnTo>
                <a:lnTo>
                  <a:pt x="2542" y="5766"/>
                </a:lnTo>
                <a:lnTo>
                  <a:pt x="2492" y="5756"/>
                </a:lnTo>
                <a:lnTo>
                  <a:pt x="2440" y="5747"/>
                </a:lnTo>
                <a:lnTo>
                  <a:pt x="2387" y="5738"/>
                </a:lnTo>
                <a:lnTo>
                  <a:pt x="2334" y="5731"/>
                </a:lnTo>
                <a:close/>
              </a:path>
            </a:pathLst>
          </a:custGeom>
          <a:solidFill>
            <a:srgbClr val="9B6A64"/>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7" name="树叶"/>
          <p:cNvSpPr/>
          <p:nvPr/>
        </p:nvSpPr>
        <p:spPr bwMode="auto">
          <a:xfrm rot="960000">
            <a:off x="6343650" y="1893889"/>
            <a:ext cx="1397635" cy="176022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solidFill>
            <a:srgbClr val="9B6A64"/>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8" name="树叶"/>
          <p:cNvSpPr/>
          <p:nvPr/>
        </p:nvSpPr>
        <p:spPr bwMode="auto">
          <a:xfrm rot="1980000">
            <a:off x="6678930" y="3431859"/>
            <a:ext cx="860425" cy="127254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noFill/>
          <a:ln>
            <a:solidFill>
              <a:srgbClr val="9B6A64"/>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9" name="树叶"/>
          <p:cNvSpPr/>
          <p:nvPr/>
        </p:nvSpPr>
        <p:spPr bwMode="auto">
          <a:xfrm flipH="1">
            <a:off x="5113655" y="1180149"/>
            <a:ext cx="1289050" cy="176022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noFill/>
          <a:ln>
            <a:solidFill>
              <a:srgbClr val="9B6A64"/>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10" name="树叶"/>
          <p:cNvSpPr/>
          <p:nvPr/>
        </p:nvSpPr>
        <p:spPr bwMode="auto">
          <a:xfrm rot="20280000" flipH="1">
            <a:off x="5031740" y="2675574"/>
            <a:ext cx="961390" cy="1313180"/>
          </a:xfrm>
          <a:custGeom>
            <a:avLst/>
            <a:gdLst>
              <a:gd name="T0" fmla="*/ 834078 w 9999"/>
              <a:gd name="T1" fmla="*/ 1190852 h 9435"/>
              <a:gd name="T2" fmla="*/ 794242 w 9999"/>
              <a:gd name="T3" fmla="*/ 0 h 9435"/>
              <a:gd name="T4" fmla="*/ 794242 w 9999"/>
              <a:gd name="T5" fmla="*/ 0 h 9435"/>
              <a:gd name="T6" fmla="*/ 169014 w 9999"/>
              <a:gd name="T7" fmla="*/ 495280 h 9435"/>
              <a:gd name="T8" fmla="*/ 264 w 9999"/>
              <a:gd name="T9" fmla="*/ 978849 h 9435"/>
              <a:gd name="T10" fmla="*/ 139116 w 9999"/>
              <a:gd name="T11" fmla="*/ 1756598 h 9435"/>
              <a:gd name="T12" fmla="*/ 139116 w 9999"/>
              <a:gd name="T13" fmla="*/ 1756598 h 9435"/>
              <a:gd name="T14" fmla="*/ 139116 w 9999"/>
              <a:gd name="T15" fmla="*/ 1756598 h 9435"/>
              <a:gd name="T16" fmla="*/ 139116 w 9999"/>
              <a:gd name="T17" fmla="*/ 1756598 h 9435"/>
              <a:gd name="T18" fmla="*/ 397297 w 9999"/>
              <a:gd name="T19" fmla="*/ 919488 h 9435"/>
              <a:gd name="T20" fmla="*/ 397297 w 9999"/>
              <a:gd name="T21" fmla="*/ 919488 h 9435"/>
              <a:gd name="T22" fmla="*/ 169981 w 9999"/>
              <a:gd name="T23" fmla="*/ 1901971 h 9435"/>
              <a:gd name="T24" fmla="*/ 834078 w 9999"/>
              <a:gd name="T25" fmla="*/ 1190852 h 94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999" h="9435">
                <a:moveTo>
                  <a:pt x="9485" y="5898"/>
                </a:moveTo>
                <a:cubicBezTo>
                  <a:pt x="10836" y="4628"/>
                  <a:pt x="9108" y="983"/>
                  <a:pt x="9032" y="0"/>
                </a:cubicBezTo>
                <a:cubicBezTo>
                  <a:pt x="7848" y="409"/>
                  <a:pt x="2860" y="1899"/>
                  <a:pt x="1922" y="2453"/>
                </a:cubicBezTo>
                <a:cubicBezTo>
                  <a:pt x="982" y="3006"/>
                  <a:pt x="58" y="3806"/>
                  <a:pt x="3" y="4848"/>
                </a:cubicBezTo>
                <a:cubicBezTo>
                  <a:pt x="-54" y="5888"/>
                  <a:pt x="753" y="8078"/>
                  <a:pt x="1582" y="8700"/>
                </a:cubicBezTo>
                <a:lnTo>
                  <a:pt x="4518" y="4554"/>
                </a:lnTo>
                <a:lnTo>
                  <a:pt x="1933" y="9420"/>
                </a:lnTo>
                <a:cubicBezTo>
                  <a:pt x="2761" y="9644"/>
                  <a:pt x="8302" y="7468"/>
                  <a:pt x="9485" y="5898"/>
                </a:cubicBezTo>
                <a:close/>
              </a:path>
            </a:pathLst>
          </a:custGeom>
          <a:noFill/>
          <a:ln>
            <a:solidFill>
              <a:srgbClr val="9B6A64"/>
            </a:solid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15" name="文本框 22"/>
          <p:cNvSpPr txBox="1"/>
          <p:nvPr/>
        </p:nvSpPr>
        <p:spPr>
          <a:xfrm flipH="1">
            <a:off x="1398905" y="1580199"/>
            <a:ext cx="3281680" cy="189992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了解该系统的需求，进行软件架构设计，完成软件开发。系统主要分为学生，教师，管理员三个角色，其中学生主要功能是查看评分项目和自己的日常行为扣分加分情况；教师可以对学生的日常行为进行记录和考核；管理员可以添加学生，教师，考核项目等。</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6" name="文本框 15"/>
          <p:cNvSpPr txBox="1"/>
          <p:nvPr/>
        </p:nvSpPr>
        <p:spPr>
          <a:xfrm>
            <a:off x="1398905" y="1180149"/>
            <a:ext cx="3406140" cy="39878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需求：</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8119745" y="2135189"/>
            <a:ext cx="3281680" cy="13830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查看评分项目，包括评分项目名称和评分项目规则。</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查看自己的加分扣分情况，包括加分时间、加分项、加分原因、操作人等数据</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8" name="文本框 17"/>
          <p:cNvSpPr txBox="1"/>
          <p:nvPr/>
        </p:nvSpPr>
        <p:spPr>
          <a:xfrm>
            <a:off x="8119745" y="1735139"/>
            <a:ext cx="3406140" cy="39878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学生模块</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9" name="文本框 22"/>
          <p:cNvSpPr txBox="1"/>
          <p:nvPr/>
        </p:nvSpPr>
        <p:spPr>
          <a:xfrm flipH="1">
            <a:off x="7979410" y="4313874"/>
            <a:ext cx="3281680" cy="112458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查看评分项目，包括评分项目名称和评分项目规则。</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对学生的日常行为进行记录和加扣分</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19"/>
          <p:cNvSpPr txBox="1"/>
          <p:nvPr/>
        </p:nvSpPr>
        <p:spPr>
          <a:xfrm>
            <a:off x="7979410" y="3913824"/>
            <a:ext cx="3406140" cy="39878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教师模块</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1" name="文本框 22"/>
          <p:cNvSpPr txBox="1"/>
          <p:nvPr/>
        </p:nvSpPr>
        <p:spPr>
          <a:xfrm flipH="1">
            <a:off x="1398905" y="4521519"/>
            <a:ext cx="3281680" cy="1753235"/>
          </a:xfrm>
          <a:prstGeom prst="rect">
            <a:avLst/>
          </a:prstGeom>
          <a:noFill/>
          <a:ln w="9525">
            <a:noFill/>
            <a:miter/>
          </a:ln>
          <a:effectLst>
            <a:outerShdw sx="999" sy="999" algn="ctr" rotWithShape="0">
              <a:srgbClr val="000000"/>
            </a:outerShdw>
          </a:effectLst>
        </p:spPr>
        <p:txBody>
          <a:bodyPr wrap="square" anchor="t">
            <a:spAutoFit/>
          </a:bodyPr>
          <a:lstStyle/>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可以对评分项目数据进行增加、删除、编辑、查询和导出操作。</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可以对学生数据进行增加、删除、编辑、查询和导出操作。</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可以对教师数据进行增加、删除、编辑、查询和导出操作。</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对学生、教师角色的权限进行可视化变更。</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查看系统的登录日志，其中日志要求自动化记录。</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171450" marR="0" lvl="0" indent="-1714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学生和教师角色拥有的全部功能。</a:t>
            </a:r>
            <a:endParaRPr kumimoji="0" lang="zh-CN" altLang="en-US" sz="10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2" name="文本框 21"/>
          <p:cNvSpPr txBox="1"/>
          <p:nvPr/>
        </p:nvSpPr>
        <p:spPr>
          <a:xfrm>
            <a:off x="1336675" y="3965894"/>
            <a:ext cx="3406140" cy="39878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管理员模块</a:t>
            </a:r>
            <a:endParaRPr kumimoji="0" lang="zh-CN" altLang="en-US" sz="2000" b="1"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3" name="文本框 22"/>
          <p:cNvSpPr txBox="1"/>
          <p:nvPr/>
        </p:nvSpPr>
        <p:spPr>
          <a:xfrm>
            <a:off x="5368925" y="4151949"/>
            <a:ext cx="567055"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01</a:t>
            </a:r>
            <a:endPar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4" name="文本框 23"/>
          <p:cNvSpPr txBox="1"/>
          <p:nvPr/>
        </p:nvSpPr>
        <p:spPr>
          <a:xfrm>
            <a:off x="5113655" y="2957514"/>
            <a:ext cx="767715"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rPr>
              <a:t>02</a:t>
            </a:r>
            <a:endPar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5" name="文本框 24"/>
          <p:cNvSpPr txBox="1"/>
          <p:nvPr/>
        </p:nvSpPr>
        <p:spPr>
          <a:xfrm>
            <a:off x="5314315" y="1554799"/>
            <a:ext cx="814070"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rPr>
              <a:t>03</a:t>
            </a:r>
            <a:endPar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6" name="文本框 25"/>
          <p:cNvSpPr txBox="1"/>
          <p:nvPr/>
        </p:nvSpPr>
        <p:spPr>
          <a:xfrm>
            <a:off x="6997065" y="2292669"/>
            <a:ext cx="820420"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04</a:t>
            </a:r>
            <a:endPar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7" name="文本框 26"/>
          <p:cNvSpPr txBox="1"/>
          <p:nvPr/>
        </p:nvSpPr>
        <p:spPr>
          <a:xfrm>
            <a:off x="6967855" y="3718244"/>
            <a:ext cx="821055"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rPr>
              <a:t>05</a:t>
            </a:r>
            <a:endParaRPr kumimoji="0" lang="en-US" altLang="zh-CN" sz="3200" b="0" i="0" u="none" strike="noStrike" kern="1200" cap="none" spc="0" normalizeH="0" baseline="0" noProof="0" dirty="0">
              <a:ln>
                <a:noFill/>
              </a:ln>
              <a:solidFill>
                <a:srgbClr val="9B6A64"/>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
        <p:nvSpPr>
          <p:cNvPr id="28" name="文本框 27"/>
          <p:cNvSpPr txBox="1"/>
          <p:nvPr/>
        </p:nvSpPr>
        <p:spPr>
          <a:xfrm>
            <a:off x="6069965" y="4735514"/>
            <a:ext cx="1000125" cy="5835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rPr>
              <a:t>06</a:t>
            </a:r>
            <a:endParaRPr kumimoji="0" lang="en-US" altLang="zh-CN" sz="3200" b="0" i="0" u="none" strike="noStrike" kern="1200" cap="none" spc="0" normalizeH="0" baseline="0" noProof="0" dirty="0">
              <a:ln>
                <a:noFill/>
              </a:ln>
              <a:solidFill>
                <a:prstClr val="white"/>
              </a:solidFill>
              <a:effectLst/>
              <a:uLnTx/>
              <a:uFillTx/>
              <a:latin typeface="Impact" panose="020B0806030902050204" charset="0"/>
              <a:ea typeface="微软雅黑 Light" panose="020B0502040204020203" pitchFamily="34" charset="-122"/>
              <a:cs typeface="+mn-cs"/>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7" name="TextBox 25"/>
          <p:cNvSpPr txBox="1"/>
          <p:nvPr/>
        </p:nvSpPr>
        <p:spPr>
          <a:xfrm flipH="1">
            <a:off x="4585445" y="4499387"/>
            <a:ext cx="3021110" cy="398780"/>
          </a:xfrm>
          <a:prstGeom prst="rect">
            <a:avLst/>
          </a:prstGeom>
          <a:noFill/>
        </p:spPr>
        <p:txBody>
          <a:bodyPr wrap="square" rtlCol="0">
            <a:spAutoFit/>
            <a:scene3d>
              <a:camera prst="orthographicFront"/>
              <a:lightRig rig="threePt" dir="t"/>
            </a:scene3d>
          </a:bodyPr>
          <a:lstStyle/>
          <a:p>
            <a:pPr lvl="0" algn="ctr" fontAlgn="base">
              <a:defRPr/>
            </a:pPr>
            <a:r>
              <a:rPr lang="zh-CN" altLang="en-US" sz="2000" spc="600">
                <a:solidFill>
                  <a:srgbClr val="9B6A64"/>
                </a:solidFill>
                <a:latin typeface="微软雅黑 Light" panose="020B0502040204020203" pitchFamily="34" charset="-122"/>
                <a:ea typeface="微软雅黑 Light" panose="020B0502040204020203" pitchFamily="34" charset="-122"/>
              </a:rPr>
              <a:t>开题总结</a:t>
            </a:r>
            <a:endParaRPr lang="zh-CN" altLang="zh-CN" sz="2000" spc="6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8"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4</a:t>
            </a:r>
            <a:endParaRPr lang="zh-CN" altLang="zh-CN" sz="6000" dirty="0">
              <a:solidFill>
                <a:srgbClr val="9B6A64"/>
              </a:solidFill>
              <a:sym typeface="微软雅黑" panose="020B0503020204020204" pitchFamily="34" charset="-122"/>
            </a:endParaRPr>
          </a:p>
        </p:txBody>
      </p:sp>
      <p:sp>
        <p:nvSpPr>
          <p:cNvPr id="9" name="椭圆 8"/>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0" name="books-stack-of-three_29302"/>
          <p:cNvSpPr>
            <a:spLocks noChangeAspect="1"/>
          </p:cNvSpPr>
          <p:nvPr/>
        </p:nvSpPr>
        <p:spPr bwMode="auto">
          <a:xfrm>
            <a:off x="5621693" y="2001839"/>
            <a:ext cx="948615" cy="1020213"/>
          </a:xfrm>
          <a:custGeom>
            <a:avLst/>
            <a:gdLst>
              <a:gd name="T0" fmla="*/ 33 w 1959"/>
              <a:gd name="T1" fmla="*/ 2111 h 2111"/>
              <a:gd name="T2" fmla="*/ 0 w 1959"/>
              <a:gd name="T3" fmla="*/ 33 h 2111"/>
              <a:gd name="T4" fmla="*/ 1550 w 1959"/>
              <a:gd name="T5" fmla="*/ 0 h 2111"/>
              <a:gd name="T6" fmla="*/ 1584 w 1959"/>
              <a:gd name="T7" fmla="*/ 2078 h 2111"/>
              <a:gd name="T8" fmla="*/ 67 w 1959"/>
              <a:gd name="T9" fmla="*/ 2045 h 2111"/>
              <a:gd name="T10" fmla="*/ 1517 w 1959"/>
              <a:gd name="T11" fmla="*/ 67 h 2111"/>
              <a:gd name="T12" fmla="*/ 67 w 1959"/>
              <a:gd name="T13" fmla="*/ 2045 h 2111"/>
              <a:gd name="T14" fmla="*/ 1776 w 1959"/>
              <a:gd name="T15" fmla="*/ 1942 h 2111"/>
              <a:gd name="T16" fmla="*/ 1742 w 1959"/>
              <a:gd name="T17" fmla="*/ 470 h 2111"/>
              <a:gd name="T18" fmla="*/ 1818 w 1959"/>
              <a:gd name="T19" fmla="*/ 145 h 2111"/>
              <a:gd name="T20" fmla="*/ 1883 w 1959"/>
              <a:gd name="T21" fmla="*/ 145 h 2111"/>
              <a:gd name="T22" fmla="*/ 1959 w 1959"/>
              <a:gd name="T23" fmla="*/ 470 h 2111"/>
              <a:gd name="T24" fmla="*/ 1926 w 1959"/>
              <a:gd name="T25" fmla="*/ 1942 h 2111"/>
              <a:gd name="T26" fmla="*/ 1892 w 1959"/>
              <a:gd name="T27" fmla="*/ 1875 h 2111"/>
              <a:gd name="T28" fmla="*/ 1809 w 1959"/>
              <a:gd name="T29" fmla="*/ 499 h 2111"/>
              <a:gd name="T30" fmla="*/ 1818 w 1959"/>
              <a:gd name="T31" fmla="*/ 432 h 2111"/>
              <a:gd name="T32" fmla="*/ 1851 w 1959"/>
              <a:gd name="T33" fmla="*/ 295 h 2111"/>
              <a:gd name="T34" fmla="*/ 1320 w 1959"/>
              <a:gd name="T35" fmla="*/ 1683 h 2111"/>
              <a:gd name="T36" fmla="*/ 231 w 1959"/>
              <a:gd name="T37" fmla="*/ 1650 h 2111"/>
              <a:gd name="T38" fmla="*/ 1320 w 1959"/>
              <a:gd name="T39" fmla="*/ 1616 h 2111"/>
              <a:gd name="T40" fmla="*/ 1320 w 1959"/>
              <a:gd name="T41" fmla="*/ 1683 h 2111"/>
              <a:gd name="T42" fmla="*/ 264 w 1959"/>
              <a:gd name="T43" fmla="*/ 1441 h 2111"/>
              <a:gd name="T44" fmla="*/ 264 w 1959"/>
              <a:gd name="T45" fmla="*/ 1374 h 2111"/>
              <a:gd name="T46" fmla="*/ 1353 w 1959"/>
              <a:gd name="T47" fmla="*/ 1407 h 2111"/>
              <a:gd name="T48" fmla="*/ 1320 w 1959"/>
              <a:gd name="T49" fmla="*/ 815 h 2111"/>
              <a:gd name="T50" fmla="*/ 231 w 1959"/>
              <a:gd name="T51" fmla="*/ 782 h 2111"/>
              <a:gd name="T52" fmla="*/ 1320 w 1959"/>
              <a:gd name="T53" fmla="*/ 748 h 2111"/>
              <a:gd name="T54" fmla="*/ 1320 w 1959"/>
              <a:gd name="T55" fmla="*/ 815 h 2111"/>
              <a:gd name="T56" fmla="*/ 264 w 1959"/>
              <a:gd name="T57" fmla="*/ 573 h 2111"/>
              <a:gd name="T58" fmla="*/ 264 w 1959"/>
              <a:gd name="T59" fmla="*/ 506 h 2111"/>
              <a:gd name="T60" fmla="*/ 1353 w 1959"/>
              <a:gd name="T61" fmla="*/ 539 h 2111"/>
              <a:gd name="T62" fmla="*/ 1320 w 1959"/>
              <a:gd name="T63" fmla="*/ 330 h 2111"/>
              <a:gd name="T64" fmla="*/ 231 w 1959"/>
              <a:gd name="T65" fmla="*/ 297 h 2111"/>
              <a:gd name="T66" fmla="*/ 1320 w 1959"/>
              <a:gd name="T67" fmla="*/ 264 h 2111"/>
              <a:gd name="T68" fmla="*/ 1320 w 1959"/>
              <a:gd name="T69" fmla="*/ 330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59" h="2111">
                <a:moveTo>
                  <a:pt x="1550" y="2111"/>
                </a:moveTo>
                <a:lnTo>
                  <a:pt x="33" y="2111"/>
                </a:lnTo>
                <a:cubicBezTo>
                  <a:pt x="15" y="2111"/>
                  <a:pt x="0" y="2096"/>
                  <a:pt x="0" y="2078"/>
                </a:cubicBezTo>
                <a:lnTo>
                  <a:pt x="0" y="33"/>
                </a:lnTo>
                <a:cubicBezTo>
                  <a:pt x="0" y="15"/>
                  <a:pt x="15" y="0"/>
                  <a:pt x="33" y="0"/>
                </a:cubicBezTo>
                <a:lnTo>
                  <a:pt x="1550" y="0"/>
                </a:lnTo>
                <a:cubicBezTo>
                  <a:pt x="1569" y="0"/>
                  <a:pt x="1584" y="15"/>
                  <a:pt x="1584" y="33"/>
                </a:cubicBezTo>
                <a:lnTo>
                  <a:pt x="1584" y="2078"/>
                </a:lnTo>
                <a:cubicBezTo>
                  <a:pt x="1584" y="2096"/>
                  <a:pt x="1569" y="2111"/>
                  <a:pt x="1550" y="2111"/>
                </a:cubicBezTo>
                <a:close/>
                <a:moveTo>
                  <a:pt x="67" y="2045"/>
                </a:moveTo>
                <a:lnTo>
                  <a:pt x="1517" y="2045"/>
                </a:lnTo>
                <a:lnTo>
                  <a:pt x="1517" y="67"/>
                </a:lnTo>
                <a:lnTo>
                  <a:pt x="67" y="67"/>
                </a:lnTo>
                <a:lnTo>
                  <a:pt x="67" y="2045"/>
                </a:lnTo>
                <a:close/>
                <a:moveTo>
                  <a:pt x="1926" y="1942"/>
                </a:moveTo>
                <a:lnTo>
                  <a:pt x="1776" y="1942"/>
                </a:lnTo>
                <a:cubicBezTo>
                  <a:pt x="1757" y="1942"/>
                  <a:pt x="1742" y="1927"/>
                  <a:pt x="1742" y="1909"/>
                </a:cubicBezTo>
                <a:lnTo>
                  <a:pt x="1742" y="470"/>
                </a:lnTo>
                <a:cubicBezTo>
                  <a:pt x="1742" y="466"/>
                  <a:pt x="1742" y="462"/>
                  <a:pt x="1743" y="458"/>
                </a:cubicBezTo>
                <a:lnTo>
                  <a:pt x="1818" y="145"/>
                </a:lnTo>
                <a:cubicBezTo>
                  <a:pt x="1822" y="130"/>
                  <a:pt x="1835" y="119"/>
                  <a:pt x="1851" y="119"/>
                </a:cubicBezTo>
                <a:cubicBezTo>
                  <a:pt x="1866" y="119"/>
                  <a:pt x="1880" y="130"/>
                  <a:pt x="1883" y="145"/>
                </a:cubicBezTo>
                <a:lnTo>
                  <a:pt x="1958" y="458"/>
                </a:lnTo>
                <a:cubicBezTo>
                  <a:pt x="1959" y="462"/>
                  <a:pt x="1959" y="466"/>
                  <a:pt x="1959" y="470"/>
                </a:cubicBezTo>
                <a:lnTo>
                  <a:pt x="1959" y="1909"/>
                </a:lnTo>
                <a:cubicBezTo>
                  <a:pt x="1959" y="1927"/>
                  <a:pt x="1944" y="1942"/>
                  <a:pt x="1926" y="1942"/>
                </a:cubicBezTo>
                <a:close/>
                <a:moveTo>
                  <a:pt x="1809" y="1875"/>
                </a:moveTo>
                <a:lnTo>
                  <a:pt x="1892" y="1875"/>
                </a:lnTo>
                <a:lnTo>
                  <a:pt x="1892" y="499"/>
                </a:lnTo>
                <a:lnTo>
                  <a:pt x="1809" y="499"/>
                </a:lnTo>
                <a:lnTo>
                  <a:pt x="1809" y="1875"/>
                </a:lnTo>
                <a:close/>
                <a:moveTo>
                  <a:pt x="1818" y="432"/>
                </a:moveTo>
                <a:lnTo>
                  <a:pt x="1884" y="432"/>
                </a:lnTo>
                <a:lnTo>
                  <a:pt x="1851" y="295"/>
                </a:lnTo>
                <a:lnTo>
                  <a:pt x="1818" y="432"/>
                </a:lnTo>
                <a:close/>
                <a:moveTo>
                  <a:pt x="1320" y="1683"/>
                </a:moveTo>
                <a:lnTo>
                  <a:pt x="264" y="1683"/>
                </a:lnTo>
                <a:cubicBezTo>
                  <a:pt x="246" y="1683"/>
                  <a:pt x="231" y="1668"/>
                  <a:pt x="231" y="1650"/>
                </a:cubicBezTo>
                <a:cubicBezTo>
                  <a:pt x="231" y="1631"/>
                  <a:pt x="246" y="1616"/>
                  <a:pt x="264" y="1616"/>
                </a:cubicBezTo>
                <a:lnTo>
                  <a:pt x="1320" y="1616"/>
                </a:lnTo>
                <a:cubicBezTo>
                  <a:pt x="1338" y="1616"/>
                  <a:pt x="1353" y="1631"/>
                  <a:pt x="1353" y="1650"/>
                </a:cubicBezTo>
                <a:cubicBezTo>
                  <a:pt x="1353" y="1668"/>
                  <a:pt x="1338" y="1683"/>
                  <a:pt x="1320" y="1683"/>
                </a:cubicBezTo>
                <a:close/>
                <a:moveTo>
                  <a:pt x="1320" y="1441"/>
                </a:moveTo>
                <a:lnTo>
                  <a:pt x="264" y="1441"/>
                </a:lnTo>
                <a:cubicBezTo>
                  <a:pt x="246" y="1441"/>
                  <a:pt x="231" y="1426"/>
                  <a:pt x="231" y="1407"/>
                </a:cubicBezTo>
                <a:cubicBezTo>
                  <a:pt x="231" y="1389"/>
                  <a:pt x="246" y="1374"/>
                  <a:pt x="264" y="1374"/>
                </a:cubicBezTo>
                <a:lnTo>
                  <a:pt x="1320" y="1374"/>
                </a:lnTo>
                <a:cubicBezTo>
                  <a:pt x="1338" y="1374"/>
                  <a:pt x="1353" y="1389"/>
                  <a:pt x="1353" y="1407"/>
                </a:cubicBezTo>
                <a:cubicBezTo>
                  <a:pt x="1353" y="1426"/>
                  <a:pt x="1338" y="1441"/>
                  <a:pt x="1320" y="1441"/>
                </a:cubicBezTo>
                <a:close/>
                <a:moveTo>
                  <a:pt x="1320" y="815"/>
                </a:moveTo>
                <a:lnTo>
                  <a:pt x="264" y="815"/>
                </a:lnTo>
                <a:cubicBezTo>
                  <a:pt x="246" y="815"/>
                  <a:pt x="231" y="800"/>
                  <a:pt x="231" y="782"/>
                </a:cubicBezTo>
                <a:cubicBezTo>
                  <a:pt x="231" y="763"/>
                  <a:pt x="246" y="748"/>
                  <a:pt x="264" y="748"/>
                </a:cubicBezTo>
                <a:lnTo>
                  <a:pt x="1320" y="748"/>
                </a:lnTo>
                <a:cubicBezTo>
                  <a:pt x="1338" y="748"/>
                  <a:pt x="1353" y="763"/>
                  <a:pt x="1353" y="782"/>
                </a:cubicBezTo>
                <a:cubicBezTo>
                  <a:pt x="1353" y="800"/>
                  <a:pt x="1338" y="815"/>
                  <a:pt x="1320" y="815"/>
                </a:cubicBezTo>
                <a:close/>
                <a:moveTo>
                  <a:pt x="1320" y="573"/>
                </a:moveTo>
                <a:lnTo>
                  <a:pt x="264" y="573"/>
                </a:lnTo>
                <a:cubicBezTo>
                  <a:pt x="246" y="573"/>
                  <a:pt x="231" y="558"/>
                  <a:pt x="231" y="539"/>
                </a:cubicBezTo>
                <a:cubicBezTo>
                  <a:pt x="231" y="521"/>
                  <a:pt x="246" y="506"/>
                  <a:pt x="264" y="506"/>
                </a:cubicBezTo>
                <a:lnTo>
                  <a:pt x="1320" y="506"/>
                </a:lnTo>
                <a:cubicBezTo>
                  <a:pt x="1338" y="506"/>
                  <a:pt x="1353" y="521"/>
                  <a:pt x="1353" y="539"/>
                </a:cubicBezTo>
                <a:cubicBezTo>
                  <a:pt x="1353" y="558"/>
                  <a:pt x="1338" y="573"/>
                  <a:pt x="1320" y="573"/>
                </a:cubicBezTo>
                <a:close/>
                <a:moveTo>
                  <a:pt x="1320" y="330"/>
                </a:moveTo>
                <a:lnTo>
                  <a:pt x="264" y="330"/>
                </a:lnTo>
                <a:cubicBezTo>
                  <a:pt x="246" y="330"/>
                  <a:pt x="231" y="315"/>
                  <a:pt x="231" y="297"/>
                </a:cubicBezTo>
                <a:cubicBezTo>
                  <a:pt x="231" y="278"/>
                  <a:pt x="246" y="264"/>
                  <a:pt x="264" y="264"/>
                </a:cubicBezTo>
                <a:lnTo>
                  <a:pt x="1320" y="264"/>
                </a:lnTo>
                <a:cubicBezTo>
                  <a:pt x="1338" y="264"/>
                  <a:pt x="1353" y="278"/>
                  <a:pt x="1353" y="297"/>
                </a:cubicBezTo>
                <a:cubicBezTo>
                  <a:pt x="1353" y="315"/>
                  <a:pt x="1338" y="330"/>
                  <a:pt x="1320" y="33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624263" y="0"/>
            <a:ext cx="4943475" cy="1014730"/>
          </a:xfrm>
          <a:prstGeom prst="rect">
            <a:avLst/>
          </a:prstGeom>
          <a:solidFill>
            <a:srgbClr val="9B6A64"/>
          </a:solidFill>
        </p:spPr>
        <p:txBody>
          <a:bodyPr wrap="square" rtlCol="0">
            <a:spAutoFit/>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1">
                <a:ln>
                  <a:noFill/>
                </a:ln>
                <a:solidFill>
                  <a:prstClr val="white"/>
                </a:solidFill>
                <a:uLnTx/>
                <a:uFillTx/>
                <a:latin typeface="微软雅黑" panose="020B0503020204020204" pitchFamily="34" charset="-122"/>
                <a:ea typeface="微软雅黑" panose="020B0503020204020204" pitchFamily="34" charset="-122"/>
                <a:cs typeface="+mn-ea"/>
              </a:rPr>
              <a:t>结论</a:t>
            </a:r>
            <a:endParaRPr kumimoji="0" lang="zh-CN" altLang="en-US" sz="6000" b="0" i="0" u="none" strike="noStrike" kern="1200" cap="none" spc="0" normalizeH="0" baseline="0" noProof="1">
              <a:ln>
                <a:noFill/>
              </a:ln>
              <a:solidFill>
                <a:prstClr val="white"/>
              </a:solidFill>
              <a:uLnTx/>
              <a:uFillTx/>
              <a:latin typeface="微软雅黑" panose="020B0503020204020204" pitchFamily="34" charset="-122"/>
              <a:ea typeface="微软雅黑" panose="020B0503020204020204" pitchFamily="34" charset="-122"/>
              <a:cs typeface="+mn-ea"/>
            </a:endParaRPr>
          </a:p>
        </p:txBody>
      </p:sp>
      <p:sp>
        <p:nvSpPr>
          <p:cNvPr id="4" name="文本框 3"/>
          <p:cNvSpPr txBox="1"/>
          <p:nvPr/>
        </p:nvSpPr>
        <p:spPr>
          <a:xfrm>
            <a:off x="639581" y="1947827"/>
            <a:ext cx="10932825" cy="3080385"/>
          </a:xfrm>
          <a:prstGeom prst="rect">
            <a:avLst/>
          </a:prstGeom>
          <a:noFill/>
          <a:ln>
            <a:noFill/>
          </a:ln>
        </p:spPr>
        <p:txBody>
          <a:bodyPr wrap="square" rtlCol="0">
            <a:spAutoFit/>
          </a:bodyPr>
          <a:lstStyle/>
          <a:p>
            <a:pPr marR="0" lvl="0" indent="457200" algn="just" defTabSz="914400" rtl="0" fontAlgn="auto">
              <a:lnSpc>
                <a:spcPct val="120000"/>
              </a:lnSpc>
              <a:spcBef>
                <a:spcPts val="0"/>
              </a:spcBef>
              <a:spcAft>
                <a:spcPts val="0"/>
              </a:spcAft>
              <a:buClrTx/>
              <a:buSzTx/>
              <a:buFontTx/>
              <a:buNone/>
              <a:defRPr/>
            </a:pPr>
            <a:r>
              <a:rPr kumimoji="0"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高校的素质教育阶段是极其重要的，在这一阶段，就要从多方面来加强学生的素质思想教育。而平时的学生的日常行为管理，就更加重要。后者是前者的基础，更是前者有力的积淀。日常行为管理，是一种对学生的要求，要求学生从多方面来提升自己的综合素质，这才是高校管理的当务之急。学校也应该从多方面来加强自己的管理，同时也应该有良好的沟通，更进一步地促进当前教育事业的发展</a:t>
            </a:r>
            <a:r>
              <a:rPr kumimoji="0" lang="zh-CN"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a:t>
            </a:r>
            <a:endParaRPr kumimoji="0" lang="zh-CN"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R="0" lvl="0" indent="457200" algn="just" defTabSz="914400" rtl="0" fontAlgn="auto">
              <a:lnSpc>
                <a:spcPct val="120000"/>
              </a:lnSpc>
              <a:spcBef>
                <a:spcPts val="0"/>
              </a:spcBef>
              <a:spcAft>
                <a:spcPts val="0"/>
              </a:spcAft>
              <a:buClrTx/>
              <a:buSzTx/>
              <a:buFontTx/>
              <a:buNone/>
              <a:defRPr/>
            </a:pPr>
            <a:r>
              <a:rPr kumimoji="0" lang="zh-CN"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本文通过研究学生日常行为评分管理系统的设计后，对学生日常行为评分管理系统所应该具有的功能有了更深的了解。学生日常行为评分管理系统旨在实现学生日常管理信息的公开和共享，只要登录系统就能查询到学生的各类信息，节省教师之间互相传递学生信息的时间以及减少教师记录和保存学生各类信息工作量。需要到学生的信息，可以直接登录系统导出该学生或者班级的信息，更好地实现资源共享。当然该系统仍然存在一些不足之处，这将在之后的实际应用中听取师生们的意见进行更多功能的提升。</a:t>
            </a:r>
            <a:endParaRPr kumimoji="0" lang="zh-CN" sz="18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
        <p:nvSpPr>
          <p:cNvPr id="24" name="矩形: 圆角 23"/>
          <p:cNvSpPr/>
          <p:nvPr/>
        </p:nvSpPr>
        <p:spPr>
          <a:xfrm>
            <a:off x="487181" y="1334127"/>
            <a:ext cx="11217639" cy="4976734"/>
          </a:xfrm>
          <a:prstGeom prst="roundRect">
            <a:avLst>
              <a:gd name="adj" fmla="val 6621"/>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参考文献</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516416" y="1037807"/>
            <a:ext cx="6324600" cy="5477510"/>
          </a:xfrm>
          <a:prstGeom prst="rect">
            <a:avLst/>
          </a:prstGeom>
          <a:noFill/>
        </p:spPr>
        <p:txBody>
          <a:bodyPr wrap="square" rtlCol="0">
            <a:spAutoFit/>
          </a:bodyPr>
          <a:lstStyle/>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[1]高越.高校学生行为管理系统的设计与实现[D].吉林大学,2021.</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[2]唐志婧.基于Android的校园学生行为平台的设计与实现[D].内蒙古大学,2021.</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[3]钟缘.鞍山公安局学生行为信息管理系统设计与实现[D].大连理工大学,2021.</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[4]李孝华,段平,李佳,王云川.基于WebGIS的学生行为系统设计与实现[J].地理空间信息,2020,18(10):64-66+5.</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[5]王庆月,吴宇,张天宝.基于微信小程序的学生行为系统开发[J].电子质量,2020(10):66-70.</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[6]伍敏,刘韶杰,滕靖.智能学生行为系统在高校运营管理中的应用探讨[J].电气自动化,2020,42(03):115-118.</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[7]翟阳阳,潘清,刘文艳,夏翃,王珂,田新.基于医学院校计算机实验室管理平台的学生行为系统研发[J].中国医学装备,2021,15(06):133-136.</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[8]曾敏霞,陈华波,谢安,刘毅文.基于全景图的校园学生行为系统[J].电脑知识与技术,2021,14(15):67-68.</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[9]周梦萍.基于J2EE的高校学生行为系统的开发设计[J].福建电脑,2020,34(04):125+26.</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[10]唐莉莉,杨铮,周超.基于ASP.NET校园学生行为系统[J].福建电脑,2020,31(05):126-127.</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[11] Judith Schlehe,Vissia Ita Yulianto. The design and implementation of college student behavior management system,2020,48(140).</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[12] K. Logiraj. Design and Implementation of Campus Student Behavior Platform Based on Android[J]. Asian Journal of Research in Computer Science,2019.</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[13] Judith Schlehe,Vissia Ita Yulianto. Development of student behavior system based on WeChat applet,2020,48(140).</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[14] Hoogervorst,Jákl. Campus Student Behavior System Based on Panorama[J]. Global Food History,2020,6(1).</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a:p>
            <a:pPr marL="0" marR="0" lvl="0" indent="0" algn="just" defTabSz="914400" rtl="0" eaLnBrk="1" fontAlgn="auto" latinLnBrk="0" hangingPunct="1">
              <a:spcBef>
                <a:spcPts val="600"/>
              </a:spcBef>
              <a:spcAft>
                <a:spcPts val="600"/>
              </a:spcAft>
              <a:buClrTx/>
              <a:buSzTx/>
              <a:buFontTx/>
              <a:buNone/>
              <a:defRPr/>
            </a:pPr>
            <a:r>
              <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rPr>
              <a:t>[15] Wayan Jarrah Sastrawan. Research and development of student behavior system based on medical college computer laboratory management platform,2020,48(140).</a:t>
            </a:r>
            <a:endParaRPr kumimoji="0" sz="1000" b="0" i="0" u="none" strike="noStrike" kern="1200" cap="none" spc="0" normalizeH="0" baseline="0" noProof="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endParaRPr>
          </a:p>
        </p:txBody>
      </p:sp>
      <p:sp>
        <p:nvSpPr>
          <p:cNvPr id="7" name="矩形 6"/>
          <p:cNvSpPr/>
          <p:nvPr/>
        </p:nvSpPr>
        <p:spPr>
          <a:xfrm>
            <a:off x="7103266" y="981839"/>
            <a:ext cx="4510088" cy="5273514"/>
          </a:xfrm>
          <a:prstGeom prst="rect">
            <a:avLst/>
          </a:prstGeom>
          <a:blipFill dpi="0" rotWithShape="1">
            <a:blip r:embed="rId1" cstate="screen"/>
            <a:srcRect/>
            <a:stretch>
              <a:fillRect l="-47396" r="-63802"/>
            </a:stretch>
          </a:blipFill>
          <a:ln>
            <a:noFill/>
          </a:ln>
        </p:spPr>
        <p:txBody>
          <a:bodyPr wrap="square" anchor="ctr">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3071756" y="2905023"/>
            <a:ext cx="6048488" cy="830997"/>
          </a:xfrm>
          <a:prstGeom prst="rect">
            <a:avLst/>
          </a:prstGeom>
          <a:noFill/>
        </p:spPr>
        <p:txBody>
          <a:bodyPr wrap="square" lIns="0" tIns="0" rIns="0" bIns="0" rtlCol="0">
            <a:spAutoFit/>
          </a:bodyPr>
          <a:lstStyle/>
          <a:p>
            <a:pPr algn="dist">
              <a:defRPr/>
            </a:pPr>
            <a:r>
              <a:rPr lang="en-US" altLang="zh-CN" sz="5400" b="1">
                <a:solidFill>
                  <a:srgbClr val="9B6A64"/>
                </a:solidFill>
                <a:latin typeface="微软雅黑" panose="020B0503020204020204" pitchFamily="34" charset="-122"/>
                <a:ea typeface="微软雅黑" panose="020B0503020204020204" pitchFamily="34" charset="-122"/>
              </a:rPr>
              <a:t>-THANK YOU-</a:t>
            </a:r>
            <a:endParaRPr kumimoji="0" lang="zh-CN" altLang="en-US" sz="5400" b="1"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8" name="矩形 7"/>
          <p:cNvSpPr/>
          <p:nvPr/>
        </p:nvSpPr>
        <p:spPr>
          <a:xfrm>
            <a:off x="5085528" y="3907259"/>
            <a:ext cx="2020944" cy="45719"/>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4388643" y="1139275"/>
            <a:ext cx="3414713" cy="64633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-CONTENTS-</a:t>
            </a:r>
            <a:endParaRPr kumimoji="0" lang="zh-CN" altLang="en-US" sz="3600" b="0" i="0" u="none"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6" name="文本框 55"/>
          <p:cNvSpPr txBox="1"/>
          <p:nvPr/>
        </p:nvSpPr>
        <p:spPr>
          <a:xfrm>
            <a:off x="1583957" y="3555023"/>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01</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2460783" y="3584519"/>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a:solidFill>
                  <a:schemeClr val="tx1">
                    <a:lumMod val="85000"/>
                    <a:lumOff val="15000"/>
                  </a:schemeClr>
                </a:solidFill>
                <a:latin typeface="微软雅黑 Light" panose="020B0502040204020203" pitchFamily="34" charset="-122"/>
                <a:ea typeface="微软雅黑 Light" panose="020B0502040204020203" pitchFamily="34" charset="-122"/>
              </a:rPr>
              <a:t>选题背景和意义</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58" name="文本框 57"/>
          <p:cNvSpPr txBox="1"/>
          <p:nvPr/>
        </p:nvSpPr>
        <p:spPr>
          <a:xfrm>
            <a:off x="6565645" y="3555023"/>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02</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59" name="文本框 58"/>
          <p:cNvSpPr txBox="1"/>
          <p:nvPr/>
        </p:nvSpPr>
        <p:spPr>
          <a:xfrm>
            <a:off x="7442471" y="3584519"/>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a:solidFill>
                  <a:schemeClr val="tx1">
                    <a:lumMod val="85000"/>
                    <a:lumOff val="15000"/>
                  </a:schemeClr>
                </a:solidFill>
                <a:latin typeface="微软雅黑 Light" panose="020B0502040204020203" pitchFamily="34" charset="-122"/>
                <a:ea typeface="微软雅黑 Light" panose="020B0502040204020203" pitchFamily="34" charset="-122"/>
              </a:rPr>
              <a:t>研究内容与思路</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60" name="文本框 59"/>
          <p:cNvSpPr txBox="1"/>
          <p:nvPr/>
        </p:nvSpPr>
        <p:spPr>
          <a:xfrm>
            <a:off x="1583957" y="4609365"/>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03</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2460783" y="4638861"/>
            <a:ext cx="3136076"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研究方法与过程</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sp>
        <p:nvSpPr>
          <p:cNvPr id="62" name="文本框 61"/>
          <p:cNvSpPr txBox="1"/>
          <p:nvPr/>
        </p:nvSpPr>
        <p:spPr>
          <a:xfrm>
            <a:off x="6565645" y="4609365"/>
            <a:ext cx="86413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rPr>
              <a:t>04</a:t>
            </a:r>
            <a:endParaRPr kumimoji="0" lang="zh-CN" altLang="en-US" sz="3200" b="0" i="0" strike="noStrike" kern="1200" cap="none" spc="0" normalizeH="0" baseline="0" noProof="0">
              <a:ln>
                <a:noFill/>
              </a:ln>
              <a:solidFill>
                <a:srgbClr val="9B6A64"/>
              </a:solidFill>
              <a:effectLst/>
              <a:uLnTx/>
              <a:uFillTx/>
              <a:latin typeface="微软雅黑" panose="020B0503020204020204" pitchFamily="34" charset="-122"/>
              <a:ea typeface="微软雅黑" panose="020B0503020204020204" pitchFamily="34" charset="-122"/>
            </a:endParaRPr>
          </a:p>
        </p:txBody>
      </p:sp>
      <p:sp>
        <p:nvSpPr>
          <p:cNvPr id="63" name="文本框 62"/>
          <p:cNvSpPr txBox="1"/>
          <p:nvPr/>
        </p:nvSpPr>
        <p:spPr>
          <a:xfrm>
            <a:off x="7442471" y="4638861"/>
            <a:ext cx="3136076"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rPr>
              <a:t>开题总结</a:t>
            </a:r>
            <a:endParaRPr kumimoji="0" lang="zh-CN" altLang="en-US" sz="28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endParaRPr>
          </a:p>
        </p:txBody>
      </p:sp>
      <p:cxnSp>
        <p:nvCxnSpPr>
          <p:cNvPr id="64" name="直接连接符 63"/>
          <p:cNvCxnSpPr/>
          <p:nvPr/>
        </p:nvCxnSpPr>
        <p:spPr>
          <a:xfrm>
            <a:off x="2308120" y="3584519"/>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7283856" y="3584519"/>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308120" y="4624113"/>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283856" y="4624113"/>
            <a:ext cx="0" cy="523220"/>
          </a:xfrm>
          <a:prstGeom prst="line">
            <a:avLst/>
          </a:prstGeom>
          <a:ln>
            <a:solidFill>
              <a:srgbClr val="9B6A6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32"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marL="0" marR="0" lvl="0" indent="0" algn="dist" defTabSz="914400" rtl="0" eaLnBrk="1" fontAlgn="base" latinLnBrk="0" hangingPunct="1">
              <a:lnSpc>
                <a:spcPct val="100000"/>
              </a:lnSpc>
              <a:spcBef>
                <a:spcPts val="0"/>
              </a:spcBef>
              <a:spcAft>
                <a:spcPts val="0"/>
              </a:spcAft>
              <a:buClrTx/>
              <a:buSzTx/>
              <a:buFontTx/>
              <a:buNone/>
              <a:defRPr/>
            </a:pPr>
            <a:r>
              <a:rPr lang="zh-CN" altLang="en-US" sz="2000" noProof="1">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rPr>
              <a:t>选题背景与意义</a:t>
            </a:r>
            <a:endParaRPr kumimoji="0" lang="zh-CN" altLang="zh-CN" sz="2000" b="0" i="0" u="none" strike="noStrike" kern="1200" cap="none" spc="0" normalizeH="0" baseline="0" noProof="0" dirty="0">
              <a:ln>
                <a:noFill/>
              </a:ln>
              <a:solidFill>
                <a:srgbClr val="9B6A64"/>
              </a:solidFill>
              <a:effectLst/>
              <a:uLnTx/>
              <a:uFillTx/>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3"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1</a:t>
            </a:r>
            <a:endParaRPr lang="zh-CN" altLang="zh-CN" sz="6000" dirty="0">
              <a:solidFill>
                <a:srgbClr val="9B6A64"/>
              </a:solidFill>
              <a:sym typeface="微软雅黑" panose="020B0503020204020204" pitchFamily="34" charset="-122"/>
            </a:endParaRPr>
          </a:p>
        </p:txBody>
      </p:sp>
      <p:sp>
        <p:nvSpPr>
          <p:cNvPr id="34" name="椭圆 33"/>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35" name="books-stack-of-three_29302"/>
          <p:cNvSpPr>
            <a:spLocks noChangeAspect="1"/>
          </p:cNvSpPr>
          <p:nvPr/>
        </p:nvSpPr>
        <p:spPr bwMode="auto">
          <a:xfrm>
            <a:off x="5521076" y="2009346"/>
            <a:ext cx="1149846" cy="936712"/>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bg1"/>
          </a:solidFill>
          <a:ln>
            <a:noFill/>
          </a:ln>
        </p:spPr>
        <p:txBody>
          <a:bodyPr/>
          <a:lstStyle/>
          <a:p>
            <a:endParaRPr lang="zh-CN" altLang="en-US">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选题背景</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7" name="文本框 22"/>
          <p:cNvSpPr txBox="1"/>
          <p:nvPr/>
        </p:nvSpPr>
        <p:spPr>
          <a:xfrm flipH="1">
            <a:off x="3515678" y="1388747"/>
            <a:ext cx="7823200" cy="73723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学生日常行为数据的管理是学校日常工作中的重要组成部分，高校招生规模的逐渐扩大和认识制度的改革，在校学生人数将不断增加，而学生管理人员则相对减少。</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8" name="直接连接符 7"/>
          <p:cNvCxnSpPr/>
          <p:nvPr/>
        </p:nvCxnSpPr>
        <p:spPr>
          <a:xfrm>
            <a:off x="3345498" y="1472567"/>
            <a:ext cx="0" cy="850265"/>
          </a:xfrm>
          <a:prstGeom prst="line">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20"/>
          <p:cNvSpPr txBox="1"/>
          <p:nvPr/>
        </p:nvSpPr>
        <p:spPr>
          <a:xfrm flipH="1">
            <a:off x="1178243" y="1388747"/>
            <a:ext cx="201295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业务重要性</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10" name="文本框 22"/>
          <p:cNvSpPr txBox="1"/>
          <p:nvPr/>
        </p:nvSpPr>
        <p:spPr>
          <a:xfrm flipH="1">
            <a:off x="853123" y="1784987"/>
            <a:ext cx="2338070" cy="3492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必不可少</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1" name="圆角矩形 2"/>
          <p:cNvSpPr/>
          <p:nvPr/>
        </p:nvSpPr>
        <p:spPr>
          <a:xfrm>
            <a:off x="772795"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圆角矩形 4"/>
          <p:cNvSpPr/>
          <p:nvPr/>
        </p:nvSpPr>
        <p:spPr>
          <a:xfrm>
            <a:off x="4662170"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圆角矩形 16"/>
          <p:cNvSpPr/>
          <p:nvPr/>
        </p:nvSpPr>
        <p:spPr>
          <a:xfrm>
            <a:off x="8551545" y="2716405"/>
            <a:ext cx="2810510" cy="753745"/>
          </a:xfrm>
          <a:prstGeom prst="round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文本框 22"/>
          <p:cNvSpPr txBox="1"/>
          <p:nvPr/>
        </p:nvSpPr>
        <p:spPr>
          <a:xfrm flipH="1">
            <a:off x="694690" y="3736342"/>
            <a:ext cx="3100705" cy="112458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我国高等学校基层学生管理工作的头绪多，内容杂，管理细，要求高，传统管理办法已基本不适应新形势的要求。</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4578350" y="3747137"/>
            <a:ext cx="3100705" cy="86614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在校生的日常行为的管理，学生奖励和处分的管理，稍有不慎就会出现错误。</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22"/>
          <p:cNvSpPr txBox="1"/>
          <p:nvPr/>
        </p:nvSpPr>
        <p:spPr>
          <a:xfrm flipH="1">
            <a:off x="8510905" y="3736342"/>
            <a:ext cx="3100705" cy="164147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同时学生日常行为得分的手工登录与查询，是一项非常繁重而枯燥的劳动，每年评分项目规则的变化都需要重新规划，耗费许多人力和物力，而且会因人的情绪烦躁而出现失误。</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3" name="直接连接符 22"/>
          <p:cNvCxnSpPr/>
          <p:nvPr/>
        </p:nvCxnSpPr>
        <p:spPr>
          <a:xfrm>
            <a:off x="1551940"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37260" y="257746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1646555"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工作复杂</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5428615"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864735" y="257746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5523230"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容易出错</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9" name="直接连接符 28"/>
          <p:cNvCxnSpPr/>
          <p:nvPr/>
        </p:nvCxnSpPr>
        <p:spPr>
          <a:xfrm>
            <a:off x="9325610" y="285623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761730" y="257746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31" name="文本框 20"/>
          <p:cNvSpPr txBox="1"/>
          <p:nvPr/>
        </p:nvSpPr>
        <p:spPr>
          <a:xfrm flipH="1">
            <a:off x="9420225" y="285369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消耗时间</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研究意义</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9" name="矩形 28"/>
          <p:cNvSpPr/>
          <p:nvPr/>
        </p:nvSpPr>
        <p:spPr>
          <a:xfrm>
            <a:off x="6515099" y="3327605"/>
            <a:ext cx="4876800" cy="519913"/>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0" name="书本"/>
          <p:cNvSpPr/>
          <p:nvPr/>
        </p:nvSpPr>
        <p:spPr bwMode="auto">
          <a:xfrm>
            <a:off x="2904173" y="1700842"/>
            <a:ext cx="699135" cy="732155"/>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9B6A64"/>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charset="0"/>
              <a:ea typeface="宋体" panose="02010600030101010101" pitchFamily="2" charset="-122"/>
              <a:cs typeface="+mn-cs"/>
            </a:endParaRPr>
          </a:p>
        </p:txBody>
      </p:sp>
      <p:sp>
        <p:nvSpPr>
          <p:cNvPr id="31" name="矩形 30"/>
          <p:cNvSpPr/>
          <p:nvPr/>
        </p:nvSpPr>
        <p:spPr>
          <a:xfrm>
            <a:off x="647700" y="3189971"/>
            <a:ext cx="5212080" cy="3025086"/>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2" name="文本框 31"/>
          <p:cNvSpPr txBox="1"/>
          <p:nvPr/>
        </p:nvSpPr>
        <p:spPr>
          <a:xfrm>
            <a:off x="812801" y="4121462"/>
            <a:ext cx="4876800" cy="1489075"/>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与传统的手工管理相比，计算机管理不但能发挥计算机方便、快捷的功能，而且可以大量节省了资源、费用等，更方便灵活操作，而且方便管理，增加测评的公平性、透明性，有效防止综合测评的弊端，使学生日常行为评分更加合理、更趋于成熟。</a:t>
            </a:r>
            <a:endPar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3" name="文本框 32"/>
          <p:cNvSpPr txBox="1"/>
          <p:nvPr/>
        </p:nvSpPr>
        <p:spPr>
          <a:xfrm>
            <a:off x="8075932" y="3326576"/>
            <a:ext cx="17526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降本增效</a:t>
            </a:r>
            <a:endPar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
        <p:nvSpPr>
          <p:cNvPr id="34" name="矩形 33"/>
          <p:cNvSpPr/>
          <p:nvPr/>
        </p:nvSpPr>
        <p:spPr>
          <a:xfrm>
            <a:off x="6346192" y="3189971"/>
            <a:ext cx="5212080" cy="3025086"/>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5" name="文本框 34"/>
          <p:cNvSpPr txBox="1"/>
          <p:nvPr/>
        </p:nvSpPr>
        <p:spPr>
          <a:xfrm>
            <a:off x="6511293" y="4121462"/>
            <a:ext cx="4876800" cy="1489075"/>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学生日常行为评分系统开发的目的是自动分析、计算、统计、管理学生测评数据，减少人工干预，降低计算失误，提高工作效率，将辅导员、班主任、班委从繁重的综合测评及日常管理中解放出来，使学校的日常行为评分工作系统化、规范化、自动化本系统的制作，正是出于这个考虑制作而成。</a:t>
            </a:r>
            <a:endParaRPr kumimoji="0" lang="zh-CN" altLang="en-US" sz="1400" b="0" i="0" u="none" strike="noStrike" kern="1200" cap="none" spc="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6" name="书写"/>
          <p:cNvSpPr/>
          <p:nvPr/>
        </p:nvSpPr>
        <p:spPr bwMode="auto">
          <a:xfrm>
            <a:off x="8624572" y="1738942"/>
            <a:ext cx="655320" cy="655320"/>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rgbClr val="9B6A64"/>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charset="0"/>
              <a:ea typeface="宋体" panose="02010600030101010101" pitchFamily="2" charset="-122"/>
              <a:cs typeface="+mn-cs"/>
            </a:endParaRPr>
          </a:p>
        </p:txBody>
      </p:sp>
      <p:grpSp>
        <p:nvGrpSpPr>
          <p:cNvPr id="37" name="组合 36"/>
          <p:cNvGrpSpPr/>
          <p:nvPr/>
        </p:nvGrpSpPr>
        <p:grpSpPr>
          <a:xfrm>
            <a:off x="2389549" y="1202411"/>
            <a:ext cx="1728382" cy="1728382"/>
            <a:chOff x="1913897" y="2844801"/>
            <a:chExt cx="1728382" cy="1728382"/>
          </a:xfrm>
        </p:grpSpPr>
        <p:sp>
          <p:nvSpPr>
            <p:cNvPr id="38" name="椭圆 37"/>
            <p:cNvSpPr/>
            <p:nvPr/>
          </p:nvSpPr>
          <p:spPr>
            <a:xfrm>
              <a:off x="2102979" y="3033883"/>
              <a:ext cx="1350218" cy="1350218"/>
            </a:xfrm>
            <a:prstGeom prst="ellipse">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39" name="椭圆 38"/>
            <p:cNvSpPr/>
            <p:nvPr/>
          </p:nvSpPr>
          <p:spPr>
            <a:xfrm>
              <a:off x="2002169" y="2933073"/>
              <a:ext cx="1551839" cy="1551839"/>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0" name="椭圆 39"/>
            <p:cNvSpPr/>
            <p:nvPr/>
          </p:nvSpPr>
          <p:spPr>
            <a:xfrm>
              <a:off x="1913897" y="2844801"/>
              <a:ext cx="1728382" cy="1728382"/>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a:off x="8088041" y="1202411"/>
            <a:ext cx="1728382" cy="1728382"/>
            <a:chOff x="1913897" y="2844801"/>
            <a:chExt cx="1728382" cy="1728382"/>
          </a:xfrm>
        </p:grpSpPr>
        <p:sp>
          <p:nvSpPr>
            <p:cNvPr id="42" name="椭圆 41"/>
            <p:cNvSpPr/>
            <p:nvPr/>
          </p:nvSpPr>
          <p:spPr>
            <a:xfrm>
              <a:off x="2102979" y="3033883"/>
              <a:ext cx="1350218" cy="1350218"/>
            </a:xfrm>
            <a:prstGeom prst="ellipse">
              <a:avLst/>
            </a:prstGeom>
            <a:noFill/>
            <a:ln w="190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3" name="椭圆 42"/>
            <p:cNvSpPr/>
            <p:nvPr/>
          </p:nvSpPr>
          <p:spPr>
            <a:xfrm>
              <a:off x="2002169" y="2933073"/>
              <a:ext cx="1551839" cy="1551839"/>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4" name="椭圆 43"/>
            <p:cNvSpPr/>
            <p:nvPr/>
          </p:nvSpPr>
          <p:spPr>
            <a:xfrm>
              <a:off x="1913897" y="2844801"/>
              <a:ext cx="1728382" cy="1728382"/>
            </a:xfrm>
            <a:prstGeom prst="ellipse">
              <a:avLst/>
            </a:prstGeom>
            <a:noFill/>
            <a:ln w="6350">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grpSp>
      <p:sp>
        <p:nvSpPr>
          <p:cNvPr id="45" name="矩形 44"/>
          <p:cNvSpPr/>
          <p:nvPr/>
        </p:nvSpPr>
        <p:spPr>
          <a:xfrm>
            <a:off x="812801" y="3327605"/>
            <a:ext cx="4876800" cy="519913"/>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anose="02010600030101010101" charset="-122"/>
              <a:ea typeface="等线" panose="02010600030101010101" charset="-122"/>
              <a:cs typeface="+mn-cs"/>
            </a:endParaRPr>
          </a:p>
        </p:txBody>
      </p:sp>
      <p:sp>
        <p:nvSpPr>
          <p:cNvPr id="46" name="文本框 45"/>
          <p:cNvSpPr txBox="1"/>
          <p:nvPr/>
        </p:nvSpPr>
        <p:spPr>
          <a:xfrm>
            <a:off x="2377440" y="3326576"/>
            <a:ext cx="17526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rPr>
              <a:t>合理成熟</a:t>
            </a:r>
            <a:endParaRPr kumimoji="0" lang="zh-CN" altLang="en-US" sz="2800" b="0" i="0" u="none" strike="noStrike" kern="1200" cap="none" spc="0" normalizeH="0" baseline="0" noProof="0">
              <a:ln>
                <a:noFill/>
              </a:ln>
              <a:solidFill>
                <a:schemeClr val="bg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3371854"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研究现状</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8000998" y="4037963"/>
            <a:ext cx="3356294" cy="627380"/>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矩形 6"/>
          <p:cNvSpPr/>
          <p:nvPr/>
        </p:nvSpPr>
        <p:spPr>
          <a:xfrm>
            <a:off x="834705" y="2490471"/>
            <a:ext cx="3356294" cy="627380"/>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任意多边形 41"/>
          <p:cNvSpPr/>
          <p:nvPr/>
        </p:nvSpPr>
        <p:spPr>
          <a:xfrm>
            <a:off x="834705" y="3023236"/>
            <a:ext cx="10522587" cy="977264"/>
          </a:xfrm>
          <a:custGeom>
            <a:avLst/>
            <a:gdLst>
              <a:gd name="connsiteX0" fmla="*/ 0 w 14329"/>
              <a:gd name="connsiteY0" fmla="*/ 1388 h 1388"/>
              <a:gd name="connsiteX1" fmla="*/ 7392 w 14329"/>
              <a:gd name="connsiteY1" fmla="*/ 1387 h 1388"/>
              <a:gd name="connsiteX2" fmla="*/ 10270 w 14329"/>
              <a:gd name="connsiteY2" fmla="*/ 0 h 1388"/>
              <a:gd name="connsiteX3" fmla="*/ 14329 w 14329"/>
              <a:gd name="connsiteY3" fmla="*/ 0 h 1388"/>
            </a:gdLst>
            <a:ahLst/>
            <a:cxnLst>
              <a:cxn ang="0">
                <a:pos x="connsiteX0" y="connsiteY0"/>
              </a:cxn>
              <a:cxn ang="0">
                <a:pos x="connsiteX1" y="connsiteY1"/>
              </a:cxn>
              <a:cxn ang="0">
                <a:pos x="connsiteX2" y="connsiteY2"/>
              </a:cxn>
              <a:cxn ang="0">
                <a:pos x="connsiteX3" y="connsiteY3"/>
              </a:cxn>
            </a:cxnLst>
            <a:rect l="l" t="t" r="r" b="b"/>
            <a:pathLst>
              <a:path w="14329" h="1388">
                <a:moveTo>
                  <a:pt x="0" y="1388"/>
                </a:moveTo>
                <a:lnTo>
                  <a:pt x="7392" y="1387"/>
                </a:lnTo>
                <a:lnTo>
                  <a:pt x="10270" y="0"/>
                </a:lnTo>
                <a:lnTo>
                  <a:pt x="14329" y="0"/>
                </a:lnTo>
              </a:path>
            </a:pathLst>
          </a:custGeom>
          <a:noFill/>
          <a:ln w="19050">
            <a:solidFill>
              <a:srgbClr val="9B6A6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五边形 56"/>
          <p:cNvSpPr/>
          <p:nvPr/>
        </p:nvSpPr>
        <p:spPr>
          <a:xfrm rot="16200000" flipH="1">
            <a:off x="1401016" y="521446"/>
            <a:ext cx="2223672" cy="3356293"/>
          </a:xfrm>
          <a:prstGeom prst="wedgeRectCallou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20"/>
          <p:cNvSpPr txBox="1"/>
          <p:nvPr/>
        </p:nvSpPr>
        <p:spPr>
          <a:xfrm flipH="1">
            <a:off x="1281430" y="2490471"/>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工作量大</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1" name="椭圆 10"/>
          <p:cNvSpPr/>
          <p:nvPr/>
        </p:nvSpPr>
        <p:spPr>
          <a:xfrm>
            <a:off x="2093752" y="1209372"/>
            <a:ext cx="838200" cy="838200"/>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五边形 6"/>
          <p:cNvSpPr/>
          <p:nvPr/>
        </p:nvSpPr>
        <p:spPr>
          <a:xfrm rot="16200000" flipV="1">
            <a:off x="8567310" y="3281788"/>
            <a:ext cx="2223670" cy="3356293"/>
          </a:xfrm>
          <a:prstGeom prst="wedgeRectCallou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20"/>
          <p:cNvSpPr txBox="1"/>
          <p:nvPr/>
        </p:nvSpPr>
        <p:spPr>
          <a:xfrm flipH="1">
            <a:off x="8376125" y="4059265"/>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查询困难</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椭圆 13"/>
          <p:cNvSpPr/>
          <p:nvPr/>
        </p:nvSpPr>
        <p:spPr>
          <a:xfrm>
            <a:off x="9260045" y="5055767"/>
            <a:ext cx="838200" cy="838200"/>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文本框 22"/>
          <p:cNvSpPr txBox="1"/>
          <p:nvPr/>
        </p:nvSpPr>
        <p:spPr>
          <a:xfrm flipH="1">
            <a:off x="834706" y="4247273"/>
            <a:ext cx="6531293" cy="127889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学生如果想知道自己的违纪信息和评优信息，只能通过辅导员、班主任的通知或者是学校粘贴的告示，造成信息传递不及时。</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个人电脑记录的管理方式导致学生管理部门之间信息不能共享，即使内容相同，每天也要报送很多表格和信息，造成了人力和财力的极大浪费。</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6" name="文本框 22"/>
          <p:cNvSpPr txBox="1"/>
          <p:nvPr/>
        </p:nvSpPr>
        <p:spPr>
          <a:xfrm flipH="1">
            <a:off x="4825999" y="1087755"/>
            <a:ext cx="6531293" cy="86614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目前，我校的学生日常行为管理主要由辅导员或者班主任负责，学生的所有违纪信息和评优信息都要通过辅导员或者班主任电脑记录，这大大增加了辅导员或者班主任的工作量，在信息保存方面也难免会出现错漏或者信息遗失。</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settings_13584"/>
          <p:cNvSpPr>
            <a:spLocks noChangeAspect="1"/>
          </p:cNvSpPr>
          <p:nvPr/>
        </p:nvSpPr>
        <p:spPr bwMode="auto">
          <a:xfrm>
            <a:off x="9402118" y="5167894"/>
            <a:ext cx="554054" cy="609685"/>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book-from-top-view_43022"/>
          <p:cNvSpPr>
            <a:spLocks noChangeAspect="1"/>
          </p:cNvSpPr>
          <p:nvPr/>
        </p:nvSpPr>
        <p:spPr bwMode="auto">
          <a:xfrm>
            <a:off x="2275840" y="1309702"/>
            <a:ext cx="451913" cy="612110"/>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11"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lvl="0" algn="dist" fontAlgn="base">
              <a:defRPr/>
            </a:pPr>
            <a:r>
              <a:rPr lang="zh-CN" altLang="en-US" sz="2000">
                <a:solidFill>
                  <a:srgbClr val="9B6A64"/>
                </a:solidFill>
                <a:latin typeface="微软雅黑 Light" panose="020B0502040204020203" pitchFamily="34" charset="-122"/>
                <a:ea typeface="微软雅黑 Light" panose="020B0502040204020203" pitchFamily="34" charset="-122"/>
              </a:rPr>
              <a:t>研究内容及思路</a:t>
            </a:r>
            <a:endParaRPr lang="zh-CN" altLang="zh-CN" sz="20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2"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2</a:t>
            </a:r>
            <a:endParaRPr lang="zh-CN" altLang="zh-CN" sz="6000" dirty="0">
              <a:solidFill>
                <a:srgbClr val="9B6A64"/>
              </a:solidFill>
              <a:sym typeface="微软雅黑" panose="020B0503020204020204" pitchFamily="34" charset="-122"/>
            </a:endParaRPr>
          </a:p>
        </p:txBody>
      </p:sp>
      <p:sp>
        <p:nvSpPr>
          <p:cNvPr id="13" name="椭圆 12"/>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4" name="thinking_155002"/>
          <p:cNvSpPr>
            <a:spLocks noChangeAspect="1"/>
          </p:cNvSpPr>
          <p:nvPr/>
        </p:nvSpPr>
        <p:spPr bwMode="auto">
          <a:xfrm>
            <a:off x="5579185" y="1939915"/>
            <a:ext cx="1033630" cy="1146687"/>
          </a:xfrm>
          <a:custGeom>
            <a:avLst/>
            <a:gdLst>
              <a:gd name="connsiteX0" fmla="*/ 354797 w 546938"/>
              <a:gd name="connsiteY0" fmla="*/ 586292 h 606761"/>
              <a:gd name="connsiteX1" fmla="*/ 374535 w 546938"/>
              <a:gd name="connsiteY1" fmla="*/ 586292 h 606761"/>
              <a:gd name="connsiteX2" fmla="*/ 374535 w 546938"/>
              <a:gd name="connsiteY2" fmla="*/ 606761 h 606761"/>
              <a:gd name="connsiteX3" fmla="*/ 354797 w 546938"/>
              <a:gd name="connsiteY3" fmla="*/ 606761 h 606761"/>
              <a:gd name="connsiteX4" fmla="*/ 465671 w 546938"/>
              <a:gd name="connsiteY4" fmla="*/ 414864 h 606761"/>
              <a:gd name="connsiteX5" fmla="*/ 486140 w 546938"/>
              <a:gd name="connsiteY5" fmla="*/ 414864 h 606761"/>
              <a:gd name="connsiteX6" fmla="*/ 486140 w 546938"/>
              <a:gd name="connsiteY6" fmla="*/ 606761 h 606761"/>
              <a:gd name="connsiteX7" fmla="*/ 465671 w 546938"/>
              <a:gd name="connsiteY7" fmla="*/ 606761 h 606761"/>
              <a:gd name="connsiteX8" fmla="*/ 222601 w 546938"/>
              <a:gd name="connsiteY8" fmla="*/ 394395 h 606761"/>
              <a:gd name="connsiteX9" fmla="*/ 324336 w 546938"/>
              <a:gd name="connsiteY9" fmla="*/ 394395 h 606761"/>
              <a:gd name="connsiteX10" fmla="*/ 334206 w 546938"/>
              <a:gd name="connsiteY10" fmla="*/ 404255 h 606761"/>
              <a:gd name="connsiteX11" fmla="*/ 334206 w 546938"/>
              <a:gd name="connsiteY11" fmla="*/ 606761 h 606761"/>
              <a:gd name="connsiteX12" fmla="*/ 313707 w 546938"/>
              <a:gd name="connsiteY12" fmla="*/ 606761 h 606761"/>
              <a:gd name="connsiteX13" fmla="*/ 313707 w 546938"/>
              <a:gd name="connsiteY13" fmla="*/ 414873 h 606761"/>
              <a:gd name="connsiteX14" fmla="*/ 222601 w 546938"/>
              <a:gd name="connsiteY14" fmla="*/ 414873 h 606761"/>
              <a:gd name="connsiteX15" fmla="*/ 182394 w 546938"/>
              <a:gd name="connsiteY15" fmla="*/ 394395 h 606761"/>
              <a:gd name="connsiteX16" fmla="*/ 202863 w 546938"/>
              <a:gd name="connsiteY16" fmla="*/ 394395 h 606761"/>
              <a:gd name="connsiteX17" fmla="*/ 202863 w 546938"/>
              <a:gd name="connsiteY17" fmla="*/ 414864 h 606761"/>
              <a:gd name="connsiteX18" fmla="*/ 182394 w 546938"/>
              <a:gd name="connsiteY18" fmla="*/ 414864 h 606761"/>
              <a:gd name="connsiteX19" fmla="*/ 526347 w 546938"/>
              <a:gd name="connsiteY19" fmla="*/ 373926 h 606761"/>
              <a:gd name="connsiteX20" fmla="*/ 546938 w 546938"/>
              <a:gd name="connsiteY20" fmla="*/ 373926 h 606761"/>
              <a:gd name="connsiteX21" fmla="*/ 546938 w 546938"/>
              <a:gd name="connsiteY21" fmla="*/ 394395 h 606761"/>
              <a:gd name="connsiteX22" fmla="*/ 526347 w 546938"/>
              <a:gd name="connsiteY22" fmla="*/ 394395 h 606761"/>
              <a:gd name="connsiteX23" fmla="*/ 404874 w 546938"/>
              <a:gd name="connsiteY23" fmla="*/ 373926 h 606761"/>
              <a:gd name="connsiteX24" fmla="*/ 506609 w 546938"/>
              <a:gd name="connsiteY24" fmla="*/ 373926 h 606761"/>
              <a:gd name="connsiteX25" fmla="*/ 506609 w 546938"/>
              <a:gd name="connsiteY25" fmla="*/ 394403 h 606761"/>
              <a:gd name="connsiteX26" fmla="*/ 415503 w 546938"/>
              <a:gd name="connsiteY26" fmla="*/ 394403 h 606761"/>
              <a:gd name="connsiteX27" fmla="*/ 415503 w 546938"/>
              <a:gd name="connsiteY27" fmla="*/ 606761 h 606761"/>
              <a:gd name="connsiteX28" fmla="*/ 395004 w 546938"/>
              <a:gd name="connsiteY28" fmla="*/ 606761 h 606761"/>
              <a:gd name="connsiteX29" fmla="*/ 395004 w 546938"/>
              <a:gd name="connsiteY29" fmla="*/ 384544 h 606761"/>
              <a:gd name="connsiteX30" fmla="*/ 404874 w 546938"/>
              <a:gd name="connsiteY30" fmla="*/ 373926 h 606761"/>
              <a:gd name="connsiteX31" fmla="*/ 354730 w 546938"/>
              <a:gd name="connsiteY31" fmla="*/ 323854 h 606761"/>
              <a:gd name="connsiteX32" fmla="*/ 354730 w 546938"/>
              <a:gd name="connsiteY32" fmla="*/ 343573 h 606761"/>
              <a:gd name="connsiteX33" fmla="*/ 374480 w 546938"/>
              <a:gd name="connsiteY33" fmla="*/ 343573 h 606761"/>
              <a:gd name="connsiteX34" fmla="*/ 374480 w 546938"/>
              <a:gd name="connsiteY34" fmla="*/ 323854 h 606761"/>
              <a:gd name="connsiteX35" fmla="*/ 334221 w 546938"/>
              <a:gd name="connsiteY35" fmla="*/ 282898 h 606761"/>
              <a:gd name="connsiteX36" fmla="*/ 334221 w 546938"/>
              <a:gd name="connsiteY36" fmla="*/ 303376 h 606761"/>
              <a:gd name="connsiteX37" fmla="*/ 344096 w 546938"/>
              <a:gd name="connsiteY37" fmla="*/ 303376 h 606761"/>
              <a:gd name="connsiteX38" fmla="*/ 385114 w 546938"/>
              <a:gd name="connsiteY38" fmla="*/ 303376 h 606761"/>
              <a:gd name="connsiteX39" fmla="*/ 394989 w 546938"/>
              <a:gd name="connsiteY39" fmla="*/ 303376 h 606761"/>
              <a:gd name="connsiteX40" fmla="*/ 394989 w 546938"/>
              <a:gd name="connsiteY40" fmla="*/ 282898 h 606761"/>
              <a:gd name="connsiteX41" fmla="*/ 465671 w 546938"/>
              <a:gd name="connsiteY41" fmla="*/ 242704 h 606761"/>
              <a:gd name="connsiteX42" fmla="*/ 486140 w 546938"/>
              <a:gd name="connsiteY42" fmla="*/ 242704 h 606761"/>
              <a:gd name="connsiteX43" fmla="*/ 486140 w 546938"/>
              <a:gd name="connsiteY43" fmla="*/ 343587 h 606761"/>
              <a:gd name="connsiteX44" fmla="*/ 465671 w 546938"/>
              <a:gd name="connsiteY44" fmla="*/ 343587 h 606761"/>
              <a:gd name="connsiteX45" fmla="*/ 101005 w 546938"/>
              <a:gd name="connsiteY45" fmla="*/ 232835 h 606761"/>
              <a:gd name="connsiteX46" fmla="*/ 121529 w 546938"/>
              <a:gd name="connsiteY46" fmla="*/ 232835 h 606761"/>
              <a:gd name="connsiteX47" fmla="*/ 121529 w 546938"/>
              <a:gd name="connsiteY47" fmla="*/ 303371 h 606761"/>
              <a:gd name="connsiteX48" fmla="*/ 151934 w 546938"/>
              <a:gd name="connsiteY48" fmla="*/ 303371 h 606761"/>
              <a:gd name="connsiteX49" fmla="*/ 151934 w 546938"/>
              <a:gd name="connsiteY49" fmla="*/ 323849 h 606761"/>
              <a:gd name="connsiteX50" fmla="*/ 111647 w 546938"/>
              <a:gd name="connsiteY50" fmla="*/ 323849 h 606761"/>
              <a:gd name="connsiteX51" fmla="*/ 101005 w 546938"/>
              <a:gd name="connsiteY51" fmla="*/ 313231 h 606761"/>
              <a:gd name="connsiteX52" fmla="*/ 334206 w 546938"/>
              <a:gd name="connsiteY52" fmla="*/ 70545 h 606761"/>
              <a:gd name="connsiteX53" fmla="*/ 395004 w 546938"/>
              <a:gd name="connsiteY53" fmla="*/ 70545 h 606761"/>
              <a:gd name="connsiteX54" fmla="*/ 395004 w 546938"/>
              <a:gd name="connsiteY54" fmla="*/ 91022 h 606761"/>
              <a:gd name="connsiteX55" fmla="*/ 374485 w 546938"/>
              <a:gd name="connsiteY55" fmla="*/ 91022 h 606761"/>
              <a:gd name="connsiteX56" fmla="*/ 374485 w 546938"/>
              <a:gd name="connsiteY56" fmla="*/ 182028 h 606761"/>
              <a:gd name="connsiteX57" fmla="*/ 354725 w 546938"/>
              <a:gd name="connsiteY57" fmla="*/ 182028 h 606761"/>
              <a:gd name="connsiteX58" fmla="*/ 354725 w 546938"/>
              <a:gd name="connsiteY58" fmla="*/ 91022 h 606761"/>
              <a:gd name="connsiteX59" fmla="*/ 334206 w 546938"/>
              <a:gd name="connsiteY59" fmla="*/ 91022 h 606761"/>
              <a:gd name="connsiteX60" fmla="*/ 364605 w 546938"/>
              <a:gd name="connsiteY60" fmla="*/ 20478 h 606761"/>
              <a:gd name="connsiteX61" fmla="*/ 263579 w 546938"/>
              <a:gd name="connsiteY61" fmla="*/ 121350 h 606761"/>
              <a:gd name="connsiteX62" fmla="*/ 325866 w 546938"/>
              <a:gd name="connsiteY62" fmla="*/ 212363 h 606761"/>
              <a:gd name="connsiteX63" fmla="*/ 364605 w 546938"/>
              <a:gd name="connsiteY63" fmla="*/ 212363 h 606761"/>
              <a:gd name="connsiteX64" fmla="*/ 364605 w 546938"/>
              <a:gd name="connsiteY64" fmla="*/ 232841 h 606761"/>
              <a:gd name="connsiteX65" fmla="*/ 334221 w 546938"/>
              <a:gd name="connsiteY65" fmla="*/ 232841 h 606761"/>
              <a:gd name="connsiteX66" fmla="*/ 334221 w 546938"/>
              <a:gd name="connsiteY66" fmla="*/ 263178 h 606761"/>
              <a:gd name="connsiteX67" fmla="*/ 394989 w 546938"/>
              <a:gd name="connsiteY67" fmla="*/ 263178 h 606761"/>
              <a:gd name="connsiteX68" fmla="*/ 394989 w 546938"/>
              <a:gd name="connsiteY68" fmla="*/ 222223 h 606761"/>
              <a:gd name="connsiteX69" fmla="*/ 401066 w 546938"/>
              <a:gd name="connsiteY69" fmla="*/ 213121 h 606761"/>
              <a:gd name="connsiteX70" fmla="*/ 465631 w 546938"/>
              <a:gd name="connsiteY70" fmla="*/ 121350 h 606761"/>
              <a:gd name="connsiteX71" fmla="*/ 364605 w 546938"/>
              <a:gd name="connsiteY71" fmla="*/ 20478 h 606761"/>
              <a:gd name="connsiteX72" fmla="*/ 364605 w 546938"/>
              <a:gd name="connsiteY72" fmla="*/ 0 h 606761"/>
              <a:gd name="connsiteX73" fmla="*/ 486140 w 546938"/>
              <a:gd name="connsiteY73" fmla="*/ 121350 h 606761"/>
              <a:gd name="connsiteX74" fmla="*/ 415498 w 546938"/>
              <a:gd name="connsiteY74" fmla="*/ 229807 h 606761"/>
              <a:gd name="connsiteX75" fmla="*/ 415498 w 546938"/>
              <a:gd name="connsiteY75" fmla="*/ 273038 h 606761"/>
              <a:gd name="connsiteX76" fmla="*/ 415498 w 546938"/>
              <a:gd name="connsiteY76" fmla="*/ 313235 h 606761"/>
              <a:gd name="connsiteX77" fmla="*/ 404863 w 546938"/>
              <a:gd name="connsiteY77" fmla="*/ 323854 h 606761"/>
              <a:gd name="connsiteX78" fmla="*/ 394989 w 546938"/>
              <a:gd name="connsiteY78" fmla="*/ 323854 h 606761"/>
              <a:gd name="connsiteX79" fmla="*/ 394989 w 546938"/>
              <a:gd name="connsiteY79" fmla="*/ 354191 h 606761"/>
              <a:gd name="connsiteX80" fmla="*/ 385114 w 546938"/>
              <a:gd name="connsiteY80" fmla="*/ 364051 h 606761"/>
              <a:gd name="connsiteX81" fmla="*/ 374480 w 546938"/>
              <a:gd name="connsiteY81" fmla="*/ 364051 h 606761"/>
              <a:gd name="connsiteX82" fmla="*/ 374480 w 546938"/>
              <a:gd name="connsiteY82" fmla="*/ 566554 h 606761"/>
              <a:gd name="connsiteX83" fmla="*/ 354730 w 546938"/>
              <a:gd name="connsiteY83" fmla="*/ 566554 h 606761"/>
              <a:gd name="connsiteX84" fmla="*/ 354730 w 546938"/>
              <a:gd name="connsiteY84" fmla="*/ 364051 h 606761"/>
              <a:gd name="connsiteX85" fmla="*/ 344096 w 546938"/>
              <a:gd name="connsiteY85" fmla="*/ 364051 h 606761"/>
              <a:gd name="connsiteX86" fmla="*/ 334221 w 546938"/>
              <a:gd name="connsiteY86" fmla="*/ 354191 h 606761"/>
              <a:gd name="connsiteX87" fmla="*/ 334221 w 546938"/>
              <a:gd name="connsiteY87" fmla="*/ 323854 h 606761"/>
              <a:gd name="connsiteX88" fmla="*/ 324347 w 546938"/>
              <a:gd name="connsiteY88" fmla="*/ 323854 h 606761"/>
              <a:gd name="connsiteX89" fmla="*/ 313712 w 546938"/>
              <a:gd name="connsiteY89" fmla="*/ 313235 h 606761"/>
              <a:gd name="connsiteX90" fmla="*/ 313712 w 546938"/>
              <a:gd name="connsiteY90" fmla="*/ 273038 h 606761"/>
              <a:gd name="connsiteX91" fmla="*/ 313712 w 546938"/>
              <a:gd name="connsiteY91" fmla="*/ 229807 h 606761"/>
              <a:gd name="connsiteX92" fmla="*/ 243070 w 546938"/>
              <a:gd name="connsiteY92" fmla="*/ 121350 h 606761"/>
              <a:gd name="connsiteX93" fmla="*/ 364605 w 546938"/>
              <a:gd name="connsiteY93" fmla="*/ 0 h 606761"/>
              <a:gd name="connsiteX94" fmla="*/ 243138 w 546938"/>
              <a:gd name="connsiteY94" fmla="*/ 0 h 606761"/>
              <a:gd name="connsiteX95" fmla="*/ 243138 w 546938"/>
              <a:gd name="connsiteY95" fmla="*/ 20478 h 606761"/>
              <a:gd name="connsiteX96" fmla="*/ 20515 w 546938"/>
              <a:gd name="connsiteY96" fmla="*/ 243463 h 606761"/>
              <a:gd name="connsiteX97" fmla="*/ 20515 w 546938"/>
              <a:gd name="connsiteY97" fmla="*/ 464931 h 606761"/>
              <a:gd name="connsiteX98" fmla="*/ 233260 w 546938"/>
              <a:gd name="connsiteY98" fmla="*/ 464931 h 606761"/>
              <a:gd name="connsiteX99" fmla="*/ 273530 w 546938"/>
              <a:gd name="connsiteY99" fmla="*/ 464931 h 606761"/>
              <a:gd name="connsiteX100" fmla="*/ 273530 w 546938"/>
              <a:gd name="connsiteY100" fmla="*/ 485409 h 606761"/>
              <a:gd name="connsiteX101" fmla="*/ 243138 w 546938"/>
              <a:gd name="connsiteY101" fmla="*/ 485409 h 606761"/>
              <a:gd name="connsiteX102" fmla="*/ 243138 w 546938"/>
              <a:gd name="connsiteY102" fmla="*/ 606761 h 606761"/>
              <a:gd name="connsiteX103" fmla="*/ 222623 w 546938"/>
              <a:gd name="connsiteY103" fmla="*/ 606761 h 606761"/>
              <a:gd name="connsiteX104" fmla="*/ 222623 w 546938"/>
              <a:gd name="connsiteY104" fmla="*/ 485409 h 606761"/>
              <a:gd name="connsiteX105" fmla="*/ 9877 w 546938"/>
              <a:gd name="connsiteY105" fmla="*/ 485409 h 606761"/>
              <a:gd name="connsiteX106" fmla="*/ 0 w 546938"/>
              <a:gd name="connsiteY106" fmla="*/ 475549 h 606761"/>
              <a:gd name="connsiteX107" fmla="*/ 0 w 546938"/>
              <a:gd name="connsiteY107" fmla="*/ 243463 h 606761"/>
              <a:gd name="connsiteX108" fmla="*/ 243138 w 546938"/>
              <a:gd name="connsiteY108"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46938" h="606761">
                <a:moveTo>
                  <a:pt x="354797" y="586292"/>
                </a:moveTo>
                <a:lnTo>
                  <a:pt x="374535" y="586292"/>
                </a:lnTo>
                <a:lnTo>
                  <a:pt x="374535" y="606761"/>
                </a:lnTo>
                <a:lnTo>
                  <a:pt x="354797" y="606761"/>
                </a:lnTo>
                <a:close/>
                <a:moveTo>
                  <a:pt x="465671" y="414864"/>
                </a:moveTo>
                <a:lnTo>
                  <a:pt x="486140" y="414864"/>
                </a:lnTo>
                <a:lnTo>
                  <a:pt x="486140" y="606761"/>
                </a:lnTo>
                <a:lnTo>
                  <a:pt x="465671" y="606761"/>
                </a:lnTo>
                <a:close/>
                <a:moveTo>
                  <a:pt x="222601" y="394395"/>
                </a:moveTo>
                <a:lnTo>
                  <a:pt x="324336" y="394395"/>
                </a:lnTo>
                <a:cubicBezTo>
                  <a:pt x="330410" y="394395"/>
                  <a:pt x="334206" y="398187"/>
                  <a:pt x="334206" y="404255"/>
                </a:cubicBezTo>
                <a:lnTo>
                  <a:pt x="334206" y="606761"/>
                </a:lnTo>
                <a:lnTo>
                  <a:pt x="313707" y="606761"/>
                </a:lnTo>
                <a:lnTo>
                  <a:pt x="313707" y="414873"/>
                </a:lnTo>
                <a:lnTo>
                  <a:pt x="222601" y="414873"/>
                </a:lnTo>
                <a:close/>
                <a:moveTo>
                  <a:pt x="182394" y="394395"/>
                </a:moveTo>
                <a:lnTo>
                  <a:pt x="202863" y="394395"/>
                </a:lnTo>
                <a:lnTo>
                  <a:pt x="202863" y="414864"/>
                </a:lnTo>
                <a:lnTo>
                  <a:pt x="182394" y="414864"/>
                </a:lnTo>
                <a:close/>
                <a:moveTo>
                  <a:pt x="526347" y="373926"/>
                </a:moveTo>
                <a:lnTo>
                  <a:pt x="546938" y="373926"/>
                </a:lnTo>
                <a:lnTo>
                  <a:pt x="546938" y="394395"/>
                </a:lnTo>
                <a:lnTo>
                  <a:pt x="526347" y="394395"/>
                </a:lnTo>
                <a:close/>
                <a:moveTo>
                  <a:pt x="404874" y="373926"/>
                </a:moveTo>
                <a:lnTo>
                  <a:pt x="506609" y="373926"/>
                </a:lnTo>
                <a:lnTo>
                  <a:pt x="506609" y="394403"/>
                </a:lnTo>
                <a:lnTo>
                  <a:pt x="415503" y="394403"/>
                </a:lnTo>
                <a:lnTo>
                  <a:pt x="415503" y="606761"/>
                </a:lnTo>
                <a:lnTo>
                  <a:pt x="395004" y="606761"/>
                </a:lnTo>
                <a:lnTo>
                  <a:pt x="395004" y="384544"/>
                </a:lnTo>
                <a:cubicBezTo>
                  <a:pt x="395004" y="378477"/>
                  <a:pt x="398800" y="373926"/>
                  <a:pt x="404874" y="373926"/>
                </a:cubicBezTo>
                <a:close/>
                <a:moveTo>
                  <a:pt x="354730" y="323854"/>
                </a:moveTo>
                <a:lnTo>
                  <a:pt x="354730" y="343573"/>
                </a:lnTo>
                <a:lnTo>
                  <a:pt x="374480" y="343573"/>
                </a:lnTo>
                <a:lnTo>
                  <a:pt x="374480" y="323854"/>
                </a:lnTo>
                <a:close/>
                <a:moveTo>
                  <a:pt x="334221" y="282898"/>
                </a:moveTo>
                <a:lnTo>
                  <a:pt x="334221" y="303376"/>
                </a:lnTo>
                <a:lnTo>
                  <a:pt x="344096" y="303376"/>
                </a:lnTo>
                <a:lnTo>
                  <a:pt x="385114" y="303376"/>
                </a:lnTo>
                <a:lnTo>
                  <a:pt x="394989" y="303376"/>
                </a:lnTo>
                <a:lnTo>
                  <a:pt x="394989" y="282898"/>
                </a:lnTo>
                <a:close/>
                <a:moveTo>
                  <a:pt x="465671" y="242704"/>
                </a:moveTo>
                <a:lnTo>
                  <a:pt x="486140" y="242704"/>
                </a:lnTo>
                <a:lnTo>
                  <a:pt x="486140" y="343587"/>
                </a:lnTo>
                <a:lnTo>
                  <a:pt x="465671" y="343587"/>
                </a:lnTo>
                <a:close/>
                <a:moveTo>
                  <a:pt x="101005" y="232835"/>
                </a:moveTo>
                <a:lnTo>
                  <a:pt x="121529" y="232835"/>
                </a:lnTo>
                <a:lnTo>
                  <a:pt x="121529" y="303371"/>
                </a:lnTo>
                <a:lnTo>
                  <a:pt x="151934" y="303371"/>
                </a:lnTo>
                <a:lnTo>
                  <a:pt x="151934" y="323849"/>
                </a:lnTo>
                <a:lnTo>
                  <a:pt x="111647" y="323849"/>
                </a:lnTo>
                <a:cubicBezTo>
                  <a:pt x="105566" y="323849"/>
                  <a:pt x="101005" y="319298"/>
                  <a:pt x="101005" y="313231"/>
                </a:cubicBezTo>
                <a:close/>
                <a:moveTo>
                  <a:pt x="334206" y="70545"/>
                </a:moveTo>
                <a:lnTo>
                  <a:pt x="395004" y="70545"/>
                </a:lnTo>
                <a:lnTo>
                  <a:pt x="395004" y="91022"/>
                </a:lnTo>
                <a:lnTo>
                  <a:pt x="374485" y="91022"/>
                </a:lnTo>
                <a:lnTo>
                  <a:pt x="374485" y="182028"/>
                </a:lnTo>
                <a:lnTo>
                  <a:pt x="354725" y="182028"/>
                </a:lnTo>
                <a:lnTo>
                  <a:pt x="354725" y="91022"/>
                </a:lnTo>
                <a:lnTo>
                  <a:pt x="334206" y="91022"/>
                </a:lnTo>
                <a:close/>
                <a:moveTo>
                  <a:pt x="364605" y="20478"/>
                </a:moveTo>
                <a:cubicBezTo>
                  <a:pt x="309155" y="20478"/>
                  <a:pt x="263579" y="65984"/>
                  <a:pt x="263579" y="121350"/>
                </a:cubicBezTo>
                <a:cubicBezTo>
                  <a:pt x="263579" y="161548"/>
                  <a:pt x="286367" y="196436"/>
                  <a:pt x="325866" y="212363"/>
                </a:cubicBezTo>
                <a:lnTo>
                  <a:pt x="364605" y="212363"/>
                </a:lnTo>
                <a:lnTo>
                  <a:pt x="364605" y="232841"/>
                </a:lnTo>
                <a:lnTo>
                  <a:pt x="334221" y="232841"/>
                </a:lnTo>
                <a:lnTo>
                  <a:pt x="334221" y="263178"/>
                </a:lnTo>
                <a:lnTo>
                  <a:pt x="394989" y="263178"/>
                </a:lnTo>
                <a:lnTo>
                  <a:pt x="394989" y="222223"/>
                </a:lnTo>
                <a:cubicBezTo>
                  <a:pt x="394989" y="218431"/>
                  <a:pt x="398027" y="214638"/>
                  <a:pt x="401066" y="213121"/>
                </a:cubicBezTo>
                <a:cubicBezTo>
                  <a:pt x="440564" y="197953"/>
                  <a:pt x="465631" y="163064"/>
                  <a:pt x="465631" y="121350"/>
                </a:cubicBezTo>
                <a:cubicBezTo>
                  <a:pt x="465631" y="65984"/>
                  <a:pt x="420055" y="20478"/>
                  <a:pt x="364605" y="20478"/>
                </a:cubicBezTo>
                <a:close/>
                <a:moveTo>
                  <a:pt x="364605" y="0"/>
                </a:moveTo>
                <a:cubicBezTo>
                  <a:pt x="431449" y="0"/>
                  <a:pt x="486140" y="54608"/>
                  <a:pt x="486140" y="121350"/>
                </a:cubicBezTo>
                <a:cubicBezTo>
                  <a:pt x="486140" y="169132"/>
                  <a:pt x="458795" y="209329"/>
                  <a:pt x="415498" y="229807"/>
                </a:cubicBezTo>
                <a:lnTo>
                  <a:pt x="415498" y="273038"/>
                </a:lnTo>
                <a:lnTo>
                  <a:pt x="415498" y="313235"/>
                </a:lnTo>
                <a:cubicBezTo>
                  <a:pt x="415498" y="319303"/>
                  <a:pt x="410940" y="323854"/>
                  <a:pt x="404863" y="323854"/>
                </a:cubicBezTo>
                <a:lnTo>
                  <a:pt x="394989" y="323854"/>
                </a:lnTo>
                <a:lnTo>
                  <a:pt x="394989" y="354191"/>
                </a:lnTo>
                <a:cubicBezTo>
                  <a:pt x="394989" y="360259"/>
                  <a:pt x="391191" y="364051"/>
                  <a:pt x="385114" y="364051"/>
                </a:cubicBezTo>
                <a:lnTo>
                  <a:pt x="374480" y="364051"/>
                </a:lnTo>
                <a:lnTo>
                  <a:pt x="374480" y="566554"/>
                </a:lnTo>
                <a:lnTo>
                  <a:pt x="354730" y="566554"/>
                </a:lnTo>
                <a:lnTo>
                  <a:pt x="354730" y="364051"/>
                </a:lnTo>
                <a:lnTo>
                  <a:pt x="344096" y="364051"/>
                </a:lnTo>
                <a:cubicBezTo>
                  <a:pt x="338019" y="364051"/>
                  <a:pt x="334221" y="360259"/>
                  <a:pt x="334221" y="354191"/>
                </a:cubicBezTo>
                <a:lnTo>
                  <a:pt x="334221" y="323854"/>
                </a:lnTo>
                <a:lnTo>
                  <a:pt x="324347" y="323854"/>
                </a:lnTo>
                <a:cubicBezTo>
                  <a:pt x="318270" y="323854"/>
                  <a:pt x="313712" y="319303"/>
                  <a:pt x="313712" y="313235"/>
                </a:cubicBezTo>
                <a:lnTo>
                  <a:pt x="313712" y="273038"/>
                </a:lnTo>
                <a:lnTo>
                  <a:pt x="313712" y="229807"/>
                </a:lnTo>
                <a:cubicBezTo>
                  <a:pt x="270415" y="209329"/>
                  <a:pt x="243070" y="169132"/>
                  <a:pt x="243070" y="121350"/>
                </a:cubicBezTo>
                <a:cubicBezTo>
                  <a:pt x="243070" y="54608"/>
                  <a:pt x="297761" y="0"/>
                  <a:pt x="364605" y="0"/>
                </a:cubicBezTo>
                <a:close/>
                <a:moveTo>
                  <a:pt x="243138" y="0"/>
                </a:moveTo>
                <a:lnTo>
                  <a:pt x="243138" y="20478"/>
                </a:lnTo>
                <a:cubicBezTo>
                  <a:pt x="122329" y="20478"/>
                  <a:pt x="20515" y="122111"/>
                  <a:pt x="20515" y="243463"/>
                </a:cubicBezTo>
                <a:lnTo>
                  <a:pt x="20515" y="464931"/>
                </a:lnTo>
                <a:lnTo>
                  <a:pt x="233260" y="464931"/>
                </a:lnTo>
                <a:lnTo>
                  <a:pt x="273530" y="464931"/>
                </a:lnTo>
                <a:lnTo>
                  <a:pt x="273530" y="485409"/>
                </a:lnTo>
                <a:lnTo>
                  <a:pt x="243138" y="485409"/>
                </a:lnTo>
                <a:lnTo>
                  <a:pt x="243138" y="606761"/>
                </a:lnTo>
                <a:lnTo>
                  <a:pt x="222623" y="606761"/>
                </a:lnTo>
                <a:lnTo>
                  <a:pt x="222623" y="485409"/>
                </a:lnTo>
                <a:lnTo>
                  <a:pt x="9877" y="485409"/>
                </a:lnTo>
                <a:cubicBezTo>
                  <a:pt x="3799" y="485409"/>
                  <a:pt x="0" y="481617"/>
                  <a:pt x="0" y="475549"/>
                </a:cubicBezTo>
                <a:lnTo>
                  <a:pt x="0" y="243463"/>
                </a:lnTo>
                <a:cubicBezTo>
                  <a:pt x="0" y="111492"/>
                  <a:pt x="111691" y="0"/>
                  <a:pt x="243138"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282" y="342900"/>
            <a:ext cx="11501437" cy="6172200"/>
          </a:xfrm>
          <a:prstGeom prst="rect">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7209" y="472613"/>
            <a:ext cx="184309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研究内容</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 name="文本框 22"/>
          <p:cNvSpPr txBox="1"/>
          <p:nvPr/>
        </p:nvSpPr>
        <p:spPr>
          <a:xfrm flipH="1">
            <a:off x="1639253" y="1073148"/>
            <a:ext cx="8913495" cy="3492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开发环境：Windows10，开发工具：Spring Boot、Vue.js、MySQL。</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7" name="矩形 6"/>
          <p:cNvSpPr/>
          <p:nvPr/>
        </p:nvSpPr>
        <p:spPr>
          <a:xfrm>
            <a:off x="2192020" y="2561588"/>
            <a:ext cx="7807960" cy="75565"/>
          </a:xfrm>
          <a:prstGeom prst="rect">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8" name="组合 7"/>
          <p:cNvGrpSpPr/>
          <p:nvPr/>
        </p:nvGrpSpPr>
        <p:grpSpPr>
          <a:xfrm>
            <a:off x="1647825" y="2221228"/>
            <a:ext cx="8896350" cy="755650"/>
            <a:chOff x="2434" y="4332"/>
            <a:chExt cx="14010" cy="1190"/>
          </a:xfrm>
          <a:solidFill>
            <a:srgbClr val="9B6A64"/>
          </a:solidFill>
        </p:grpSpPr>
        <p:sp>
          <p:nvSpPr>
            <p:cNvPr id="9" name="椭圆 8"/>
            <p:cNvSpPr/>
            <p:nvPr/>
          </p:nvSpPr>
          <p:spPr>
            <a:xfrm>
              <a:off x="2434" y="4332"/>
              <a:ext cx="1191"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椭圆 9"/>
            <p:cNvSpPr/>
            <p:nvPr/>
          </p:nvSpPr>
          <p:spPr>
            <a:xfrm>
              <a:off x="6708"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5254"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椭圆 11"/>
            <p:cNvSpPr/>
            <p:nvPr/>
          </p:nvSpPr>
          <p:spPr>
            <a:xfrm>
              <a:off x="10981" y="4332"/>
              <a:ext cx="1190" cy="11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3" name="话筒"/>
          <p:cNvSpPr>
            <a:spLocks noEditPoints="1"/>
          </p:cNvSpPr>
          <p:nvPr/>
        </p:nvSpPr>
        <p:spPr>
          <a:xfrm>
            <a:off x="1880235" y="2301873"/>
            <a:ext cx="311785" cy="587375"/>
          </a:xfrm>
          <a:custGeom>
            <a:avLst/>
            <a:gdLst/>
            <a:ahLst/>
            <a:cxnLst>
              <a:cxn ang="0">
                <a:pos x="213447" y="152045"/>
              </a:cxn>
              <a:cxn ang="0">
                <a:pos x="117052" y="255711"/>
              </a:cxn>
              <a:cxn ang="0">
                <a:pos x="117052" y="283356"/>
              </a:cxn>
              <a:cxn ang="0">
                <a:pos x="165249" y="283356"/>
              </a:cxn>
              <a:cxn ang="0">
                <a:pos x="179020" y="297178"/>
              </a:cxn>
              <a:cxn ang="0">
                <a:pos x="165249" y="304089"/>
              </a:cxn>
              <a:cxn ang="0">
                <a:pos x="48198" y="304089"/>
              </a:cxn>
              <a:cxn ang="0">
                <a:pos x="34427" y="297178"/>
              </a:cxn>
              <a:cxn ang="0">
                <a:pos x="48198" y="283356"/>
              </a:cxn>
              <a:cxn ang="0">
                <a:pos x="96395" y="283356"/>
              </a:cxn>
              <a:cxn ang="0">
                <a:pos x="96395" y="255711"/>
              </a:cxn>
              <a:cxn ang="0">
                <a:pos x="0" y="152045"/>
              </a:cxn>
              <a:cxn ang="0">
                <a:pos x="0" y="131311"/>
              </a:cxn>
              <a:cxn ang="0">
                <a:pos x="13771" y="117489"/>
              </a:cxn>
              <a:cxn ang="0">
                <a:pos x="27542" y="131311"/>
              </a:cxn>
              <a:cxn ang="0">
                <a:pos x="27542" y="152045"/>
              </a:cxn>
              <a:cxn ang="0">
                <a:pos x="110166" y="234978"/>
              </a:cxn>
              <a:cxn ang="0">
                <a:pos x="192791" y="152045"/>
              </a:cxn>
              <a:cxn ang="0">
                <a:pos x="192791" y="131311"/>
              </a:cxn>
              <a:cxn ang="0">
                <a:pos x="199676" y="117489"/>
              </a:cxn>
              <a:cxn ang="0">
                <a:pos x="213447" y="131311"/>
              </a:cxn>
              <a:cxn ang="0">
                <a:pos x="213447" y="152045"/>
              </a:cxn>
              <a:cxn ang="0">
                <a:pos x="165249" y="152045"/>
              </a:cxn>
              <a:cxn ang="0">
                <a:pos x="110166" y="214245"/>
              </a:cxn>
              <a:cxn ang="0">
                <a:pos x="48198" y="152045"/>
              </a:cxn>
              <a:cxn ang="0">
                <a:pos x="48198" y="55289"/>
              </a:cxn>
              <a:cxn ang="0">
                <a:pos x="110166" y="0"/>
              </a:cxn>
              <a:cxn ang="0">
                <a:pos x="165249" y="55289"/>
              </a:cxn>
              <a:cxn ang="0">
                <a:pos x="165249" y="152045"/>
              </a:cxn>
            </a:cxnLst>
            <a:rect l="0" t="0" r="0" b="0"/>
            <a:pathLst>
              <a:path w="31" h="44">
                <a:moveTo>
                  <a:pt x="31" y="22"/>
                </a:moveTo>
                <a:cubicBezTo>
                  <a:pt x="31" y="30"/>
                  <a:pt x="25" y="36"/>
                  <a:pt x="17" y="37"/>
                </a:cubicBezTo>
                <a:cubicBezTo>
                  <a:pt x="17" y="41"/>
                  <a:pt x="17" y="41"/>
                  <a:pt x="17" y="41"/>
                </a:cubicBezTo>
                <a:cubicBezTo>
                  <a:pt x="24" y="41"/>
                  <a:pt x="24" y="41"/>
                  <a:pt x="24" y="41"/>
                </a:cubicBezTo>
                <a:cubicBezTo>
                  <a:pt x="25" y="41"/>
                  <a:pt x="26" y="42"/>
                  <a:pt x="26" y="43"/>
                </a:cubicBezTo>
                <a:cubicBezTo>
                  <a:pt x="26" y="43"/>
                  <a:pt x="25" y="44"/>
                  <a:pt x="24" y="44"/>
                </a:cubicBezTo>
                <a:cubicBezTo>
                  <a:pt x="7" y="44"/>
                  <a:pt x="7" y="44"/>
                  <a:pt x="7" y="44"/>
                </a:cubicBezTo>
                <a:cubicBezTo>
                  <a:pt x="6" y="44"/>
                  <a:pt x="5" y="43"/>
                  <a:pt x="5" y="43"/>
                </a:cubicBezTo>
                <a:cubicBezTo>
                  <a:pt x="5" y="42"/>
                  <a:pt x="6" y="41"/>
                  <a:pt x="7" y="41"/>
                </a:cubicBezTo>
                <a:cubicBezTo>
                  <a:pt x="14" y="41"/>
                  <a:pt x="14" y="41"/>
                  <a:pt x="14" y="41"/>
                </a:cubicBezTo>
                <a:cubicBezTo>
                  <a:pt x="14" y="37"/>
                  <a:pt x="14" y="37"/>
                  <a:pt x="14" y="37"/>
                </a:cubicBezTo>
                <a:cubicBezTo>
                  <a:pt x="6" y="36"/>
                  <a:pt x="0" y="30"/>
                  <a:pt x="0" y="22"/>
                </a:cubicBezTo>
                <a:cubicBezTo>
                  <a:pt x="0" y="19"/>
                  <a:pt x="0" y="19"/>
                  <a:pt x="0" y="19"/>
                </a:cubicBezTo>
                <a:cubicBezTo>
                  <a:pt x="0" y="18"/>
                  <a:pt x="1" y="17"/>
                  <a:pt x="2" y="17"/>
                </a:cubicBezTo>
                <a:cubicBezTo>
                  <a:pt x="3" y="17"/>
                  <a:pt x="4" y="18"/>
                  <a:pt x="4" y="19"/>
                </a:cubicBezTo>
                <a:cubicBezTo>
                  <a:pt x="4" y="22"/>
                  <a:pt x="4" y="22"/>
                  <a:pt x="4" y="22"/>
                </a:cubicBezTo>
                <a:cubicBezTo>
                  <a:pt x="4" y="29"/>
                  <a:pt x="9" y="34"/>
                  <a:pt x="16" y="34"/>
                </a:cubicBezTo>
                <a:cubicBezTo>
                  <a:pt x="22" y="34"/>
                  <a:pt x="28" y="29"/>
                  <a:pt x="28" y="22"/>
                </a:cubicBezTo>
                <a:cubicBezTo>
                  <a:pt x="28" y="19"/>
                  <a:pt x="28" y="19"/>
                  <a:pt x="28" y="19"/>
                </a:cubicBezTo>
                <a:cubicBezTo>
                  <a:pt x="28" y="18"/>
                  <a:pt x="28" y="17"/>
                  <a:pt x="29" y="17"/>
                </a:cubicBezTo>
                <a:cubicBezTo>
                  <a:pt x="30" y="17"/>
                  <a:pt x="31" y="18"/>
                  <a:pt x="31" y="19"/>
                </a:cubicBezTo>
                <a:lnTo>
                  <a:pt x="31" y="22"/>
                </a:lnTo>
                <a:close/>
                <a:moveTo>
                  <a:pt x="24" y="22"/>
                </a:moveTo>
                <a:cubicBezTo>
                  <a:pt x="24" y="27"/>
                  <a:pt x="20" y="31"/>
                  <a:pt x="16" y="31"/>
                </a:cubicBezTo>
                <a:cubicBezTo>
                  <a:pt x="11" y="31"/>
                  <a:pt x="7" y="27"/>
                  <a:pt x="7" y="22"/>
                </a:cubicBezTo>
                <a:cubicBezTo>
                  <a:pt x="7" y="8"/>
                  <a:pt x="7" y="8"/>
                  <a:pt x="7" y="8"/>
                </a:cubicBezTo>
                <a:cubicBezTo>
                  <a:pt x="7" y="4"/>
                  <a:pt x="11" y="0"/>
                  <a:pt x="16" y="0"/>
                </a:cubicBezTo>
                <a:cubicBezTo>
                  <a:pt x="20" y="0"/>
                  <a:pt x="24" y="4"/>
                  <a:pt x="24" y="8"/>
                </a:cubicBezTo>
                <a:lnTo>
                  <a:pt x="24" y="22"/>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回形针"/>
          <p:cNvSpPr/>
          <p:nvPr/>
        </p:nvSpPr>
        <p:spPr>
          <a:xfrm>
            <a:off x="4534535" y="2309493"/>
            <a:ext cx="409575" cy="595630"/>
          </a:xfrm>
          <a:custGeom>
            <a:avLst/>
            <a:gdLst/>
            <a:ahLst/>
            <a:cxnLst>
              <a:cxn ang="0">
                <a:pos x="207753" y="283619"/>
              </a:cxn>
              <a:cxn ang="0">
                <a:pos x="166203" y="262866"/>
              </a:cxn>
              <a:cxn ang="0">
                <a:pos x="20775" y="117598"/>
              </a:cxn>
              <a:cxn ang="0">
                <a:pos x="0" y="69175"/>
              </a:cxn>
              <a:cxn ang="0">
                <a:pos x="69251" y="0"/>
              </a:cxn>
              <a:cxn ang="0">
                <a:pos x="124652" y="20753"/>
              </a:cxn>
              <a:cxn ang="0">
                <a:pos x="235454" y="131433"/>
              </a:cxn>
              <a:cxn ang="0">
                <a:pos x="235454" y="138351"/>
              </a:cxn>
              <a:cxn ang="0">
                <a:pos x="221603" y="152186"/>
              </a:cxn>
              <a:cxn ang="0">
                <a:pos x="221603" y="152186"/>
              </a:cxn>
              <a:cxn ang="0">
                <a:pos x="103877" y="34588"/>
              </a:cxn>
              <a:cxn ang="0">
                <a:pos x="69251" y="20753"/>
              </a:cxn>
              <a:cxn ang="0">
                <a:pos x="27700" y="69175"/>
              </a:cxn>
              <a:cxn ang="0">
                <a:pos x="41551" y="103763"/>
              </a:cxn>
              <a:cxn ang="0">
                <a:pos x="186978" y="249031"/>
              </a:cxn>
              <a:cxn ang="0">
                <a:pos x="207753" y="262866"/>
              </a:cxn>
              <a:cxn ang="0">
                <a:pos x="235454" y="235196"/>
              </a:cxn>
              <a:cxn ang="0">
                <a:pos x="228528" y="207526"/>
              </a:cxn>
              <a:cxn ang="0">
                <a:pos x="117727" y="96846"/>
              </a:cxn>
              <a:cxn ang="0">
                <a:pos x="110802" y="89928"/>
              </a:cxn>
              <a:cxn ang="0">
                <a:pos x="96951" y="103763"/>
              </a:cxn>
              <a:cxn ang="0">
                <a:pos x="96951" y="117598"/>
              </a:cxn>
              <a:cxn ang="0">
                <a:pos x="173128" y="193691"/>
              </a:cxn>
              <a:cxn ang="0">
                <a:pos x="180053" y="193691"/>
              </a:cxn>
              <a:cxn ang="0">
                <a:pos x="166203" y="214444"/>
              </a:cxn>
              <a:cxn ang="0">
                <a:pos x="159277" y="207526"/>
              </a:cxn>
              <a:cxn ang="0">
                <a:pos x="83101" y="131433"/>
              </a:cxn>
              <a:cxn ang="0">
                <a:pos x="69251" y="103763"/>
              </a:cxn>
              <a:cxn ang="0">
                <a:pos x="110802" y="69175"/>
              </a:cxn>
              <a:cxn ang="0">
                <a:pos x="138502" y="83010"/>
              </a:cxn>
              <a:cxn ang="0">
                <a:pos x="242379" y="186773"/>
              </a:cxn>
              <a:cxn ang="0">
                <a:pos x="263154" y="235196"/>
              </a:cxn>
              <a:cxn ang="0">
                <a:pos x="207753" y="283619"/>
              </a:cxn>
            </a:cxnLst>
            <a:rect l="0" t="0" r="0" b="0"/>
            <a:pathLst>
              <a:path w="38" h="41">
                <a:moveTo>
                  <a:pt x="30" y="41"/>
                </a:moveTo>
                <a:cubicBezTo>
                  <a:pt x="28" y="41"/>
                  <a:pt x="26" y="40"/>
                  <a:pt x="24" y="38"/>
                </a:cubicBezTo>
                <a:cubicBezTo>
                  <a:pt x="3" y="17"/>
                  <a:pt x="3" y="17"/>
                  <a:pt x="3" y="17"/>
                </a:cubicBezTo>
                <a:cubicBezTo>
                  <a:pt x="1" y="16"/>
                  <a:pt x="0" y="13"/>
                  <a:pt x="0" y="10"/>
                </a:cubicBezTo>
                <a:cubicBezTo>
                  <a:pt x="0" y="5"/>
                  <a:pt x="5" y="0"/>
                  <a:pt x="10" y="0"/>
                </a:cubicBezTo>
                <a:cubicBezTo>
                  <a:pt x="13" y="0"/>
                  <a:pt x="16" y="1"/>
                  <a:pt x="18" y="3"/>
                </a:cubicBezTo>
                <a:cubicBezTo>
                  <a:pt x="34" y="19"/>
                  <a:pt x="34" y="19"/>
                  <a:pt x="34" y="19"/>
                </a:cubicBezTo>
                <a:cubicBezTo>
                  <a:pt x="34" y="19"/>
                  <a:pt x="34" y="20"/>
                  <a:pt x="34" y="20"/>
                </a:cubicBezTo>
                <a:cubicBezTo>
                  <a:pt x="34" y="20"/>
                  <a:pt x="33" y="22"/>
                  <a:pt x="32" y="22"/>
                </a:cubicBezTo>
                <a:cubicBezTo>
                  <a:pt x="32" y="22"/>
                  <a:pt x="32" y="22"/>
                  <a:pt x="32" y="22"/>
                </a:cubicBezTo>
                <a:cubicBezTo>
                  <a:pt x="15" y="5"/>
                  <a:pt x="15" y="5"/>
                  <a:pt x="15" y="5"/>
                </a:cubicBezTo>
                <a:cubicBezTo>
                  <a:pt x="14" y="4"/>
                  <a:pt x="12" y="3"/>
                  <a:pt x="10" y="3"/>
                </a:cubicBezTo>
                <a:cubicBezTo>
                  <a:pt x="7" y="3"/>
                  <a:pt x="4" y="6"/>
                  <a:pt x="4" y="10"/>
                </a:cubicBezTo>
                <a:cubicBezTo>
                  <a:pt x="4" y="12"/>
                  <a:pt x="4" y="14"/>
                  <a:pt x="6" y="15"/>
                </a:cubicBezTo>
                <a:cubicBezTo>
                  <a:pt x="27" y="36"/>
                  <a:pt x="27" y="36"/>
                  <a:pt x="27" y="36"/>
                </a:cubicBezTo>
                <a:cubicBezTo>
                  <a:pt x="28" y="37"/>
                  <a:pt x="29" y="38"/>
                  <a:pt x="30" y="38"/>
                </a:cubicBezTo>
                <a:cubicBezTo>
                  <a:pt x="33" y="38"/>
                  <a:pt x="34" y="36"/>
                  <a:pt x="34" y="34"/>
                </a:cubicBezTo>
                <a:cubicBezTo>
                  <a:pt x="34" y="32"/>
                  <a:pt x="34" y="31"/>
                  <a:pt x="33" y="30"/>
                </a:cubicBezTo>
                <a:cubicBezTo>
                  <a:pt x="17" y="14"/>
                  <a:pt x="17" y="14"/>
                  <a:pt x="17" y="14"/>
                </a:cubicBezTo>
                <a:cubicBezTo>
                  <a:pt x="17" y="14"/>
                  <a:pt x="16" y="13"/>
                  <a:pt x="16" y="13"/>
                </a:cubicBezTo>
                <a:cubicBezTo>
                  <a:pt x="15" y="13"/>
                  <a:pt x="14" y="14"/>
                  <a:pt x="14" y="15"/>
                </a:cubicBezTo>
                <a:cubicBezTo>
                  <a:pt x="14" y="16"/>
                  <a:pt x="14" y="16"/>
                  <a:pt x="14" y="17"/>
                </a:cubicBezTo>
                <a:cubicBezTo>
                  <a:pt x="25" y="28"/>
                  <a:pt x="25" y="28"/>
                  <a:pt x="25" y="28"/>
                </a:cubicBezTo>
                <a:cubicBezTo>
                  <a:pt x="26" y="28"/>
                  <a:pt x="26" y="28"/>
                  <a:pt x="26" y="28"/>
                </a:cubicBezTo>
                <a:cubicBezTo>
                  <a:pt x="26" y="29"/>
                  <a:pt x="24" y="31"/>
                  <a:pt x="24" y="31"/>
                </a:cubicBezTo>
                <a:cubicBezTo>
                  <a:pt x="23" y="31"/>
                  <a:pt x="23" y="30"/>
                  <a:pt x="23" y="30"/>
                </a:cubicBezTo>
                <a:cubicBezTo>
                  <a:pt x="12" y="19"/>
                  <a:pt x="12" y="19"/>
                  <a:pt x="12" y="19"/>
                </a:cubicBezTo>
                <a:cubicBezTo>
                  <a:pt x="11" y="18"/>
                  <a:pt x="10" y="17"/>
                  <a:pt x="10" y="15"/>
                </a:cubicBezTo>
                <a:cubicBezTo>
                  <a:pt x="10" y="12"/>
                  <a:pt x="13" y="10"/>
                  <a:pt x="16" y="10"/>
                </a:cubicBezTo>
                <a:cubicBezTo>
                  <a:pt x="17" y="10"/>
                  <a:pt x="19" y="11"/>
                  <a:pt x="20" y="12"/>
                </a:cubicBezTo>
                <a:cubicBezTo>
                  <a:pt x="35" y="27"/>
                  <a:pt x="35" y="27"/>
                  <a:pt x="35" y="27"/>
                </a:cubicBezTo>
                <a:cubicBezTo>
                  <a:pt x="37" y="29"/>
                  <a:pt x="38" y="31"/>
                  <a:pt x="38" y="34"/>
                </a:cubicBezTo>
                <a:cubicBezTo>
                  <a:pt x="38" y="38"/>
                  <a:pt x="35" y="41"/>
                  <a:pt x="30" y="41"/>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磁盘"/>
          <p:cNvSpPr>
            <a:spLocks noEditPoints="1"/>
          </p:cNvSpPr>
          <p:nvPr/>
        </p:nvSpPr>
        <p:spPr>
          <a:xfrm>
            <a:off x="7273925" y="2343148"/>
            <a:ext cx="358140" cy="473710"/>
          </a:xfrm>
          <a:custGeom>
            <a:avLst/>
            <a:gdLst/>
            <a:ahLst/>
            <a:cxnLst>
              <a:cxn ang="0">
                <a:pos x="283620" y="269784"/>
              </a:cxn>
              <a:cxn ang="0">
                <a:pos x="269785" y="283619"/>
              </a:cxn>
              <a:cxn ang="0">
                <a:pos x="20753" y="283619"/>
              </a:cxn>
              <a:cxn ang="0">
                <a:pos x="0" y="269784"/>
              </a:cxn>
              <a:cxn ang="0">
                <a:pos x="0" y="20753"/>
              </a:cxn>
              <a:cxn ang="0">
                <a:pos x="20753" y="0"/>
              </a:cxn>
              <a:cxn ang="0">
                <a:pos x="193692" y="0"/>
              </a:cxn>
              <a:cxn ang="0">
                <a:pos x="221362" y="13835"/>
              </a:cxn>
              <a:cxn ang="0">
                <a:pos x="276702" y="62258"/>
              </a:cxn>
              <a:cxn ang="0">
                <a:pos x="283620" y="96846"/>
              </a:cxn>
              <a:cxn ang="0">
                <a:pos x="283620" y="269784"/>
              </a:cxn>
              <a:cxn ang="0">
                <a:pos x="262867" y="262866"/>
              </a:cxn>
              <a:cxn ang="0">
                <a:pos x="262867" y="96846"/>
              </a:cxn>
              <a:cxn ang="0">
                <a:pos x="255950" y="83010"/>
              </a:cxn>
              <a:cxn ang="0">
                <a:pos x="207527" y="27670"/>
              </a:cxn>
              <a:cxn ang="0">
                <a:pos x="193692" y="27670"/>
              </a:cxn>
              <a:cxn ang="0">
                <a:pos x="193692" y="103763"/>
              </a:cxn>
              <a:cxn ang="0">
                <a:pos x="172939" y="117598"/>
              </a:cxn>
              <a:cxn ang="0">
                <a:pos x="69176" y="117598"/>
              </a:cxn>
              <a:cxn ang="0">
                <a:pos x="48423" y="103763"/>
              </a:cxn>
              <a:cxn ang="0">
                <a:pos x="48423" y="27670"/>
              </a:cxn>
              <a:cxn ang="0">
                <a:pos x="27670" y="27670"/>
              </a:cxn>
              <a:cxn ang="0">
                <a:pos x="27670" y="262866"/>
              </a:cxn>
              <a:cxn ang="0">
                <a:pos x="48423" y="262866"/>
              </a:cxn>
              <a:cxn ang="0">
                <a:pos x="48423" y="186773"/>
              </a:cxn>
              <a:cxn ang="0">
                <a:pos x="69176" y="166021"/>
              </a:cxn>
              <a:cxn ang="0">
                <a:pos x="221362" y="166021"/>
              </a:cxn>
              <a:cxn ang="0">
                <a:pos x="235197" y="186773"/>
              </a:cxn>
              <a:cxn ang="0">
                <a:pos x="235197" y="262866"/>
              </a:cxn>
              <a:cxn ang="0">
                <a:pos x="262867" y="262866"/>
              </a:cxn>
              <a:cxn ang="0">
                <a:pos x="214444" y="262866"/>
              </a:cxn>
              <a:cxn ang="0">
                <a:pos x="214444" y="193691"/>
              </a:cxn>
              <a:cxn ang="0">
                <a:pos x="69176" y="193691"/>
              </a:cxn>
              <a:cxn ang="0">
                <a:pos x="69176" y="262866"/>
              </a:cxn>
              <a:cxn ang="0">
                <a:pos x="214444" y="262866"/>
              </a:cxn>
              <a:cxn ang="0">
                <a:pos x="166021" y="27670"/>
              </a:cxn>
              <a:cxn ang="0">
                <a:pos x="159104" y="27670"/>
              </a:cxn>
              <a:cxn ang="0">
                <a:pos x="124516" y="27670"/>
              </a:cxn>
              <a:cxn ang="0">
                <a:pos x="117599" y="27670"/>
              </a:cxn>
              <a:cxn ang="0">
                <a:pos x="117599" y="89928"/>
              </a:cxn>
              <a:cxn ang="0">
                <a:pos x="124516" y="96846"/>
              </a:cxn>
              <a:cxn ang="0">
                <a:pos x="159104" y="96846"/>
              </a:cxn>
              <a:cxn ang="0">
                <a:pos x="166021" y="89928"/>
              </a:cxn>
              <a:cxn ang="0">
                <a:pos x="166021" y="27670"/>
              </a:cxn>
            </a:cxnLst>
            <a:rect l="0" t="0" r="0" b="0"/>
            <a:pathLst>
              <a:path w="41" h="41">
                <a:moveTo>
                  <a:pt x="41" y="39"/>
                </a:moveTo>
                <a:cubicBezTo>
                  <a:pt x="41" y="40"/>
                  <a:pt x="40" y="41"/>
                  <a:pt x="39" y="41"/>
                </a:cubicBezTo>
                <a:cubicBezTo>
                  <a:pt x="3" y="41"/>
                  <a:pt x="3" y="41"/>
                  <a:pt x="3" y="41"/>
                </a:cubicBezTo>
                <a:cubicBezTo>
                  <a:pt x="1" y="41"/>
                  <a:pt x="0" y="40"/>
                  <a:pt x="0" y="39"/>
                </a:cubicBezTo>
                <a:cubicBezTo>
                  <a:pt x="0" y="3"/>
                  <a:pt x="0" y="3"/>
                  <a:pt x="0" y="3"/>
                </a:cubicBezTo>
                <a:cubicBezTo>
                  <a:pt x="0" y="1"/>
                  <a:pt x="1" y="0"/>
                  <a:pt x="3" y="0"/>
                </a:cubicBezTo>
                <a:cubicBezTo>
                  <a:pt x="28" y="0"/>
                  <a:pt x="28" y="0"/>
                  <a:pt x="28" y="0"/>
                </a:cubicBezTo>
                <a:cubicBezTo>
                  <a:pt x="29" y="0"/>
                  <a:pt x="31" y="1"/>
                  <a:pt x="32" y="2"/>
                </a:cubicBezTo>
                <a:cubicBezTo>
                  <a:pt x="40" y="9"/>
                  <a:pt x="40" y="9"/>
                  <a:pt x="40" y="9"/>
                </a:cubicBezTo>
                <a:cubicBezTo>
                  <a:pt x="41" y="10"/>
                  <a:pt x="41" y="12"/>
                  <a:pt x="41" y="14"/>
                </a:cubicBezTo>
                <a:lnTo>
                  <a:pt x="41" y="39"/>
                </a:lnTo>
                <a:close/>
                <a:moveTo>
                  <a:pt x="38" y="38"/>
                </a:moveTo>
                <a:cubicBezTo>
                  <a:pt x="38" y="14"/>
                  <a:pt x="38" y="14"/>
                  <a:pt x="38" y="14"/>
                </a:cubicBezTo>
                <a:cubicBezTo>
                  <a:pt x="38" y="13"/>
                  <a:pt x="37" y="12"/>
                  <a:pt x="37" y="12"/>
                </a:cubicBezTo>
                <a:cubicBezTo>
                  <a:pt x="30" y="4"/>
                  <a:pt x="30" y="4"/>
                  <a:pt x="30" y="4"/>
                </a:cubicBezTo>
                <a:cubicBezTo>
                  <a:pt x="29" y="4"/>
                  <a:pt x="28" y="4"/>
                  <a:pt x="28" y="4"/>
                </a:cubicBezTo>
                <a:cubicBezTo>
                  <a:pt x="28" y="15"/>
                  <a:pt x="28" y="15"/>
                  <a:pt x="28" y="15"/>
                </a:cubicBezTo>
                <a:cubicBezTo>
                  <a:pt x="28" y="16"/>
                  <a:pt x="26" y="17"/>
                  <a:pt x="25" y="17"/>
                </a:cubicBezTo>
                <a:cubicBezTo>
                  <a:pt x="10" y="17"/>
                  <a:pt x="10" y="17"/>
                  <a:pt x="10" y="17"/>
                </a:cubicBezTo>
                <a:cubicBezTo>
                  <a:pt x="8" y="17"/>
                  <a:pt x="7" y="16"/>
                  <a:pt x="7" y="15"/>
                </a:cubicBezTo>
                <a:cubicBezTo>
                  <a:pt x="7" y="4"/>
                  <a:pt x="7" y="4"/>
                  <a:pt x="7" y="4"/>
                </a:cubicBezTo>
                <a:cubicBezTo>
                  <a:pt x="4" y="4"/>
                  <a:pt x="4" y="4"/>
                  <a:pt x="4" y="4"/>
                </a:cubicBezTo>
                <a:cubicBezTo>
                  <a:pt x="4" y="38"/>
                  <a:pt x="4" y="38"/>
                  <a:pt x="4" y="38"/>
                </a:cubicBezTo>
                <a:cubicBezTo>
                  <a:pt x="7" y="38"/>
                  <a:pt x="7" y="38"/>
                  <a:pt x="7" y="38"/>
                </a:cubicBezTo>
                <a:cubicBezTo>
                  <a:pt x="7" y="27"/>
                  <a:pt x="7" y="27"/>
                  <a:pt x="7" y="27"/>
                </a:cubicBezTo>
                <a:cubicBezTo>
                  <a:pt x="7" y="25"/>
                  <a:pt x="8" y="24"/>
                  <a:pt x="10" y="24"/>
                </a:cubicBezTo>
                <a:cubicBezTo>
                  <a:pt x="32" y="24"/>
                  <a:pt x="32" y="24"/>
                  <a:pt x="32" y="24"/>
                </a:cubicBezTo>
                <a:cubicBezTo>
                  <a:pt x="33" y="24"/>
                  <a:pt x="34" y="25"/>
                  <a:pt x="34" y="27"/>
                </a:cubicBezTo>
                <a:cubicBezTo>
                  <a:pt x="34" y="38"/>
                  <a:pt x="34" y="38"/>
                  <a:pt x="34" y="38"/>
                </a:cubicBezTo>
                <a:lnTo>
                  <a:pt x="38" y="38"/>
                </a:lnTo>
                <a:close/>
                <a:moveTo>
                  <a:pt x="31" y="38"/>
                </a:moveTo>
                <a:cubicBezTo>
                  <a:pt x="31" y="28"/>
                  <a:pt x="31" y="28"/>
                  <a:pt x="31" y="28"/>
                </a:cubicBezTo>
                <a:cubicBezTo>
                  <a:pt x="10" y="28"/>
                  <a:pt x="10" y="28"/>
                  <a:pt x="10" y="28"/>
                </a:cubicBezTo>
                <a:cubicBezTo>
                  <a:pt x="10" y="38"/>
                  <a:pt x="10" y="38"/>
                  <a:pt x="10" y="38"/>
                </a:cubicBezTo>
                <a:lnTo>
                  <a:pt x="31" y="38"/>
                </a:lnTo>
                <a:close/>
                <a:moveTo>
                  <a:pt x="24" y="4"/>
                </a:moveTo>
                <a:cubicBezTo>
                  <a:pt x="24" y="4"/>
                  <a:pt x="24" y="4"/>
                  <a:pt x="23" y="4"/>
                </a:cubicBezTo>
                <a:cubicBezTo>
                  <a:pt x="18" y="4"/>
                  <a:pt x="18" y="4"/>
                  <a:pt x="18" y="4"/>
                </a:cubicBezTo>
                <a:cubicBezTo>
                  <a:pt x="18" y="4"/>
                  <a:pt x="17" y="4"/>
                  <a:pt x="17" y="4"/>
                </a:cubicBezTo>
                <a:cubicBezTo>
                  <a:pt x="17" y="13"/>
                  <a:pt x="17" y="13"/>
                  <a:pt x="17" y="13"/>
                </a:cubicBezTo>
                <a:cubicBezTo>
                  <a:pt x="17" y="13"/>
                  <a:pt x="18" y="14"/>
                  <a:pt x="18" y="14"/>
                </a:cubicBezTo>
                <a:cubicBezTo>
                  <a:pt x="23" y="14"/>
                  <a:pt x="23" y="14"/>
                  <a:pt x="23" y="14"/>
                </a:cubicBezTo>
                <a:cubicBezTo>
                  <a:pt x="24" y="14"/>
                  <a:pt x="24" y="13"/>
                  <a:pt x="24" y="13"/>
                </a:cubicBezTo>
                <a:lnTo>
                  <a:pt x="24" y="4"/>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卡片"/>
          <p:cNvSpPr>
            <a:spLocks noEditPoints="1"/>
          </p:cNvSpPr>
          <p:nvPr/>
        </p:nvSpPr>
        <p:spPr>
          <a:xfrm>
            <a:off x="10020300" y="2309493"/>
            <a:ext cx="342265" cy="579755"/>
          </a:xfrm>
          <a:custGeom>
            <a:avLst/>
            <a:gdLst/>
            <a:ahLst/>
            <a:cxnLst>
              <a:cxn ang="0">
                <a:pos x="214678" y="326382"/>
              </a:cxn>
              <a:cxn ang="0">
                <a:pos x="214678" y="333326"/>
              </a:cxn>
              <a:cxn ang="0">
                <a:pos x="214678" y="333326"/>
              </a:cxn>
              <a:cxn ang="0">
                <a:pos x="6925" y="333326"/>
              </a:cxn>
              <a:cxn ang="0">
                <a:pos x="0" y="333326"/>
              </a:cxn>
              <a:cxn ang="0">
                <a:pos x="0" y="333326"/>
              </a:cxn>
              <a:cxn ang="0">
                <a:pos x="0" y="201384"/>
              </a:cxn>
              <a:cxn ang="0">
                <a:pos x="20775" y="201384"/>
              </a:cxn>
              <a:cxn ang="0">
                <a:pos x="20775" y="312493"/>
              </a:cxn>
              <a:cxn ang="0">
                <a:pos x="193903" y="312493"/>
              </a:cxn>
              <a:cxn ang="0">
                <a:pos x="193903" y="201384"/>
              </a:cxn>
              <a:cxn ang="0">
                <a:pos x="214678" y="201384"/>
              </a:cxn>
              <a:cxn ang="0">
                <a:pos x="214678" y="326382"/>
              </a:cxn>
              <a:cxn ang="0">
                <a:pos x="173128" y="291660"/>
              </a:cxn>
              <a:cxn ang="0">
                <a:pos x="41551" y="291660"/>
              </a:cxn>
              <a:cxn ang="0">
                <a:pos x="41551" y="263883"/>
              </a:cxn>
              <a:cxn ang="0">
                <a:pos x="173128" y="263883"/>
              </a:cxn>
              <a:cxn ang="0">
                <a:pos x="173128" y="291660"/>
              </a:cxn>
              <a:cxn ang="0">
                <a:pos x="173128" y="229162"/>
              </a:cxn>
              <a:cxn ang="0">
                <a:pos x="173128" y="256939"/>
              </a:cxn>
              <a:cxn ang="0">
                <a:pos x="41551" y="243050"/>
              </a:cxn>
              <a:cxn ang="0">
                <a:pos x="41551" y="215273"/>
              </a:cxn>
              <a:cxn ang="0">
                <a:pos x="173128" y="229162"/>
              </a:cxn>
              <a:cxn ang="0">
                <a:pos x="186978" y="194440"/>
              </a:cxn>
              <a:cxn ang="0">
                <a:pos x="180053" y="215273"/>
              </a:cxn>
              <a:cxn ang="0">
                <a:pos x="48476" y="187496"/>
              </a:cxn>
              <a:cxn ang="0">
                <a:pos x="55401" y="159719"/>
              </a:cxn>
              <a:cxn ang="0">
                <a:pos x="186978" y="194440"/>
              </a:cxn>
              <a:cxn ang="0">
                <a:pos x="200828" y="159719"/>
              </a:cxn>
              <a:cxn ang="0">
                <a:pos x="186978" y="180552"/>
              </a:cxn>
              <a:cxn ang="0">
                <a:pos x="76176" y="118053"/>
              </a:cxn>
              <a:cxn ang="0">
                <a:pos x="90026" y="90276"/>
              </a:cxn>
              <a:cxn ang="0">
                <a:pos x="200828" y="159719"/>
              </a:cxn>
              <a:cxn ang="0">
                <a:pos x="228528" y="138886"/>
              </a:cxn>
              <a:cxn ang="0">
                <a:pos x="207753" y="152774"/>
              </a:cxn>
              <a:cxn ang="0">
                <a:pos x="131577" y="48610"/>
              </a:cxn>
              <a:cxn ang="0">
                <a:pos x="152352" y="27777"/>
              </a:cxn>
              <a:cxn ang="0">
                <a:pos x="228528" y="138886"/>
              </a:cxn>
              <a:cxn ang="0">
                <a:pos x="263154" y="131942"/>
              </a:cxn>
              <a:cxn ang="0">
                <a:pos x="235454" y="138886"/>
              </a:cxn>
              <a:cxn ang="0">
                <a:pos x="207753" y="6944"/>
              </a:cxn>
              <a:cxn ang="0">
                <a:pos x="235454" y="0"/>
              </a:cxn>
              <a:cxn ang="0">
                <a:pos x="263154" y="131942"/>
              </a:cxn>
            </a:cxnLst>
            <a:rect l="0" t="0" r="0" b="0"/>
            <a:pathLst>
              <a:path w="38" h="48">
                <a:moveTo>
                  <a:pt x="31" y="47"/>
                </a:moveTo>
                <a:cubicBezTo>
                  <a:pt x="31" y="48"/>
                  <a:pt x="31" y="48"/>
                  <a:pt x="31" y="48"/>
                </a:cubicBezTo>
                <a:cubicBezTo>
                  <a:pt x="31" y="48"/>
                  <a:pt x="31" y="48"/>
                  <a:pt x="31" y="48"/>
                </a:cubicBezTo>
                <a:cubicBezTo>
                  <a:pt x="1" y="48"/>
                  <a:pt x="1" y="48"/>
                  <a:pt x="1" y="48"/>
                </a:cubicBezTo>
                <a:cubicBezTo>
                  <a:pt x="0" y="48"/>
                  <a:pt x="0" y="48"/>
                  <a:pt x="0" y="48"/>
                </a:cubicBezTo>
                <a:cubicBezTo>
                  <a:pt x="0" y="48"/>
                  <a:pt x="0" y="48"/>
                  <a:pt x="0" y="48"/>
                </a:cubicBezTo>
                <a:cubicBezTo>
                  <a:pt x="0" y="29"/>
                  <a:pt x="0" y="29"/>
                  <a:pt x="0" y="29"/>
                </a:cubicBezTo>
                <a:cubicBezTo>
                  <a:pt x="3" y="29"/>
                  <a:pt x="3" y="29"/>
                  <a:pt x="3" y="29"/>
                </a:cubicBezTo>
                <a:cubicBezTo>
                  <a:pt x="3" y="45"/>
                  <a:pt x="3" y="45"/>
                  <a:pt x="3" y="45"/>
                </a:cubicBezTo>
                <a:cubicBezTo>
                  <a:pt x="28" y="45"/>
                  <a:pt x="28" y="45"/>
                  <a:pt x="28" y="45"/>
                </a:cubicBezTo>
                <a:cubicBezTo>
                  <a:pt x="28" y="29"/>
                  <a:pt x="28" y="29"/>
                  <a:pt x="28" y="29"/>
                </a:cubicBezTo>
                <a:cubicBezTo>
                  <a:pt x="31" y="29"/>
                  <a:pt x="31" y="29"/>
                  <a:pt x="31" y="29"/>
                </a:cubicBezTo>
                <a:lnTo>
                  <a:pt x="31" y="47"/>
                </a:lnTo>
                <a:close/>
                <a:moveTo>
                  <a:pt x="25" y="42"/>
                </a:moveTo>
                <a:cubicBezTo>
                  <a:pt x="6" y="42"/>
                  <a:pt x="6" y="42"/>
                  <a:pt x="6" y="42"/>
                </a:cubicBezTo>
                <a:cubicBezTo>
                  <a:pt x="6" y="38"/>
                  <a:pt x="6" y="38"/>
                  <a:pt x="6" y="38"/>
                </a:cubicBezTo>
                <a:cubicBezTo>
                  <a:pt x="25" y="38"/>
                  <a:pt x="25" y="38"/>
                  <a:pt x="25" y="38"/>
                </a:cubicBezTo>
                <a:lnTo>
                  <a:pt x="25" y="42"/>
                </a:lnTo>
                <a:close/>
                <a:moveTo>
                  <a:pt x="25" y="33"/>
                </a:moveTo>
                <a:cubicBezTo>
                  <a:pt x="25" y="37"/>
                  <a:pt x="25" y="37"/>
                  <a:pt x="25" y="37"/>
                </a:cubicBezTo>
                <a:cubicBezTo>
                  <a:pt x="6" y="35"/>
                  <a:pt x="6" y="35"/>
                  <a:pt x="6" y="35"/>
                </a:cubicBezTo>
                <a:cubicBezTo>
                  <a:pt x="6" y="31"/>
                  <a:pt x="6" y="31"/>
                  <a:pt x="6" y="31"/>
                </a:cubicBezTo>
                <a:lnTo>
                  <a:pt x="25" y="33"/>
                </a:lnTo>
                <a:close/>
                <a:moveTo>
                  <a:pt x="27" y="28"/>
                </a:moveTo>
                <a:cubicBezTo>
                  <a:pt x="26" y="31"/>
                  <a:pt x="26" y="31"/>
                  <a:pt x="26" y="31"/>
                </a:cubicBezTo>
                <a:cubicBezTo>
                  <a:pt x="7" y="27"/>
                  <a:pt x="7" y="27"/>
                  <a:pt x="7" y="27"/>
                </a:cubicBezTo>
                <a:cubicBezTo>
                  <a:pt x="8" y="23"/>
                  <a:pt x="8" y="23"/>
                  <a:pt x="8" y="23"/>
                </a:cubicBezTo>
                <a:lnTo>
                  <a:pt x="27" y="28"/>
                </a:lnTo>
                <a:close/>
                <a:moveTo>
                  <a:pt x="29" y="23"/>
                </a:moveTo>
                <a:cubicBezTo>
                  <a:pt x="27" y="26"/>
                  <a:pt x="27" y="26"/>
                  <a:pt x="27" y="26"/>
                </a:cubicBezTo>
                <a:cubicBezTo>
                  <a:pt x="11" y="17"/>
                  <a:pt x="11" y="17"/>
                  <a:pt x="11" y="17"/>
                </a:cubicBezTo>
                <a:cubicBezTo>
                  <a:pt x="13" y="13"/>
                  <a:pt x="13" y="13"/>
                  <a:pt x="13" y="13"/>
                </a:cubicBezTo>
                <a:lnTo>
                  <a:pt x="29" y="23"/>
                </a:lnTo>
                <a:close/>
                <a:moveTo>
                  <a:pt x="33" y="20"/>
                </a:moveTo>
                <a:cubicBezTo>
                  <a:pt x="30" y="22"/>
                  <a:pt x="30" y="22"/>
                  <a:pt x="30" y="22"/>
                </a:cubicBezTo>
                <a:cubicBezTo>
                  <a:pt x="19" y="7"/>
                  <a:pt x="19" y="7"/>
                  <a:pt x="19" y="7"/>
                </a:cubicBezTo>
                <a:cubicBezTo>
                  <a:pt x="22" y="4"/>
                  <a:pt x="22" y="4"/>
                  <a:pt x="22" y="4"/>
                </a:cubicBezTo>
                <a:lnTo>
                  <a:pt x="33" y="20"/>
                </a:lnTo>
                <a:close/>
                <a:moveTo>
                  <a:pt x="38" y="19"/>
                </a:moveTo>
                <a:cubicBezTo>
                  <a:pt x="34" y="20"/>
                  <a:pt x="34" y="20"/>
                  <a:pt x="34" y="20"/>
                </a:cubicBezTo>
                <a:cubicBezTo>
                  <a:pt x="30" y="1"/>
                  <a:pt x="30" y="1"/>
                  <a:pt x="30" y="1"/>
                </a:cubicBezTo>
                <a:cubicBezTo>
                  <a:pt x="34" y="0"/>
                  <a:pt x="34" y="0"/>
                  <a:pt x="34" y="0"/>
                </a:cubicBezTo>
                <a:lnTo>
                  <a:pt x="38" y="19"/>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五边形 12"/>
          <p:cNvSpPr/>
          <p:nvPr/>
        </p:nvSpPr>
        <p:spPr>
          <a:xfrm rot="16200000">
            <a:off x="47625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五边形 13"/>
          <p:cNvSpPr/>
          <p:nvPr/>
        </p:nvSpPr>
        <p:spPr>
          <a:xfrm rot="16200000">
            <a:off x="317881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五边形 14"/>
          <p:cNvSpPr/>
          <p:nvPr/>
        </p:nvSpPr>
        <p:spPr>
          <a:xfrm rot="16200000">
            <a:off x="5892800"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五边形 15"/>
          <p:cNvSpPr/>
          <p:nvPr/>
        </p:nvSpPr>
        <p:spPr>
          <a:xfrm rot="16200000">
            <a:off x="8631555" y="3695698"/>
            <a:ext cx="3110230" cy="2037080"/>
          </a:xfrm>
          <a:prstGeom prst="homePlate">
            <a:avLst>
              <a:gd name="adj" fmla="val 39490"/>
            </a:avLst>
          </a:prstGeom>
          <a:noFill/>
          <a:ln>
            <a:solidFill>
              <a:srgbClr val="9B6A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文本框 22"/>
          <p:cNvSpPr txBox="1"/>
          <p:nvPr/>
        </p:nvSpPr>
        <p:spPr>
          <a:xfrm flipH="1">
            <a:off x="1022350" y="4324348"/>
            <a:ext cx="1967230" cy="138303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软件能够处理评分项目数据、学生档案数据、教师档案数据、日常行为数据、系统角色和日志数据等。</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2" name="文本框 22"/>
          <p:cNvSpPr txBox="1"/>
          <p:nvPr/>
        </p:nvSpPr>
        <p:spPr>
          <a:xfrm flipH="1">
            <a:off x="3747770" y="4324348"/>
            <a:ext cx="1967230" cy="112458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实现灵活方便地对学生的日常行为进行记录，引导学生养成良好的学习生活习惯。</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3" name="文本框 22"/>
          <p:cNvSpPr txBox="1"/>
          <p:nvPr/>
        </p:nvSpPr>
        <p:spPr>
          <a:xfrm flipH="1">
            <a:off x="6473190" y="4324348"/>
            <a:ext cx="1967230" cy="138303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如何实现学生、教师和评分项目的档案管理、学生日常行为记录存档、系统基于角色的访问控制权限。</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4" name="文本框 22"/>
          <p:cNvSpPr txBox="1"/>
          <p:nvPr/>
        </p:nvSpPr>
        <p:spPr>
          <a:xfrm flipH="1">
            <a:off x="9198610" y="4324348"/>
            <a:ext cx="1967230" cy="86614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系统如何应对高并发访问，如何确保学生日常行为评分系统的安全性。</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5" name="文本框 24"/>
          <p:cNvSpPr txBox="1"/>
          <p:nvPr/>
        </p:nvSpPr>
        <p:spPr>
          <a:xfrm flipH="1">
            <a:off x="1141730" y="3671568"/>
            <a:ext cx="174879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研究内容</a:t>
            </a:r>
            <a:r>
              <a:rPr kumimoji="0" lang="en-US" altLang="zh-CN"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1</a:t>
            </a:r>
            <a:endParaRPr kumimoji="0" lang="en-US" altLang="zh-CN"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6" name="文本框 25"/>
          <p:cNvSpPr txBox="1"/>
          <p:nvPr/>
        </p:nvSpPr>
        <p:spPr>
          <a:xfrm flipH="1">
            <a:off x="3865245" y="3671568"/>
            <a:ext cx="1748790"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研究内容</a:t>
            </a:r>
            <a:r>
              <a:rPr lang="en-US" altLang="zh-CN" sz="240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sym typeface="Arial" panose="020B0604020202020204" pitchFamily="34" charset="0"/>
              </a:rPr>
              <a:t>2</a:t>
            </a:r>
            <a:endParaRPr kumimoji="0" lang="en-US" altLang="zh-CN"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7" name="文本框 26"/>
          <p:cNvSpPr txBox="1"/>
          <p:nvPr/>
        </p:nvSpPr>
        <p:spPr>
          <a:xfrm flipH="1">
            <a:off x="6588760" y="3671568"/>
            <a:ext cx="1748790" cy="46037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主要问题</a:t>
            </a:r>
            <a:r>
              <a:rPr lang="en-US" altLang="zh-CN" sz="24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1</a:t>
            </a:r>
            <a:endParaRPr kumimoji="0" lang="en-US" altLang="zh-CN"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8" name="文本框 27"/>
          <p:cNvSpPr txBox="1"/>
          <p:nvPr/>
        </p:nvSpPr>
        <p:spPr>
          <a:xfrm flipH="1">
            <a:off x="9312275" y="3671568"/>
            <a:ext cx="1748790" cy="46037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主要问题</a:t>
            </a:r>
            <a:r>
              <a:rPr lang="en-US" altLang="zh-CN" sz="2400">
                <a:solidFill>
                  <a:prstClr val="black">
                    <a:lumMod val="75000"/>
                    <a:lumOff val="25000"/>
                  </a:prstClr>
                </a:solidFill>
                <a:latin typeface="微软雅黑 Light" panose="020B0502040204020203" pitchFamily="34" charset="-122"/>
                <a:ea typeface="微软雅黑 Light" panose="020B0502040204020203" pitchFamily="34" charset="-122"/>
                <a:sym typeface="Arial" panose="020B0604020202020204" pitchFamily="34" charset="0"/>
              </a:rPr>
              <a:t>2</a:t>
            </a:r>
            <a:endParaRPr kumimoji="0" lang="en-US" altLang="zh-CN" sz="2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592929"/>
            <a:ext cx="12192000" cy="5672142"/>
            <a:chOff x="0" y="521489"/>
            <a:chExt cx="12192000" cy="5672142"/>
          </a:xfrm>
        </p:grpSpPr>
        <p:cxnSp>
          <p:nvCxnSpPr>
            <p:cNvPr id="37" name="直接连接符 36"/>
            <p:cNvCxnSpPr/>
            <p:nvPr/>
          </p:nvCxnSpPr>
          <p:spPr>
            <a:xfrm>
              <a:off x="0" y="521489"/>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6193631"/>
              <a:ext cx="12192000" cy="0"/>
            </a:xfrm>
            <a:prstGeom prst="line">
              <a:avLst/>
            </a:prstGeom>
            <a:ln w="10160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678652"/>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6015036"/>
              <a:ext cx="12192000" cy="0"/>
            </a:xfrm>
            <a:prstGeom prst="line">
              <a:avLst/>
            </a:prstGeom>
            <a:ln w="31750">
              <a:solidFill>
                <a:srgbClr val="9B6A64"/>
              </a:solidFill>
            </a:ln>
          </p:spPr>
          <p:style>
            <a:lnRef idx="1">
              <a:schemeClr val="accent1"/>
            </a:lnRef>
            <a:fillRef idx="0">
              <a:schemeClr val="accent1"/>
            </a:fillRef>
            <a:effectRef idx="0">
              <a:schemeClr val="accent1"/>
            </a:effectRef>
            <a:fontRef idx="minor">
              <a:schemeClr val="tx1"/>
            </a:fontRef>
          </p:style>
        </p:cxnSp>
      </p:grpSp>
      <p:sp>
        <p:nvSpPr>
          <p:cNvPr id="15" name="TextBox 25"/>
          <p:cNvSpPr txBox="1"/>
          <p:nvPr/>
        </p:nvSpPr>
        <p:spPr>
          <a:xfrm flipH="1">
            <a:off x="4585445" y="4499387"/>
            <a:ext cx="3021110" cy="400110"/>
          </a:xfrm>
          <a:prstGeom prst="rect">
            <a:avLst/>
          </a:prstGeom>
          <a:noFill/>
        </p:spPr>
        <p:txBody>
          <a:bodyPr wrap="square" rtlCol="0">
            <a:spAutoFit/>
            <a:scene3d>
              <a:camera prst="orthographicFront"/>
              <a:lightRig rig="threePt" dir="t"/>
            </a:scene3d>
          </a:bodyPr>
          <a:lstStyle/>
          <a:p>
            <a:pPr lvl="0" algn="dist" fontAlgn="base">
              <a:defRPr/>
            </a:pPr>
            <a:r>
              <a:rPr lang="zh-CN" altLang="en-US" sz="2000">
                <a:solidFill>
                  <a:srgbClr val="9B6A64"/>
                </a:solidFill>
                <a:latin typeface="微软雅黑 Light" panose="020B0502040204020203" pitchFamily="34" charset="-122"/>
                <a:ea typeface="微软雅黑 Light" panose="020B0502040204020203" pitchFamily="34" charset="-122"/>
              </a:rPr>
              <a:t>研究方法及过程</a:t>
            </a:r>
            <a:endParaRPr lang="zh-CN" altLang="zh-CN" sz="2000" dirty="0">
              <a:solidFill>
                <a:srgbClr val="9B6A64"/>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6" name="TextBox 25"/>
          <p:cNvSpPr txBox="1"/>
          <p:nvPr/>
        </p:nvSpPr>
        <p:spPr>
          <a:xfrm flipH="1">
            <a:off x="4585445" y="3576057"/>
            <a:ext cx="3021110" cy="923330"/>
          </a:xfrm>
          <a:prstGeom prst="rect">
            <a:avLst/>
          </a:prstGeom>
          <a:noFill/>
        </p:spPr>
        <p:txBody>
          <a:bodyPr wrap="square" lIns="0" tIns="0" rIns="0" bIns="0" rtlCol="0">
            <a:spAutoFit/>
            <a:scene3d>
              <a:camera prst="orthographicFront"/>
              <a:lightRig rig="threePt" dir="t"/>
            </a:scene3d>
          </a:bodyPr>
          <a:lstStyle>
            <a:defPPr>
              <a:defRPr lang="zh-CN"/>
            </a:defPPr>
            <a:lvl1pPr lvl="0" algn="dist" fontAlgn="base">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sz="6000" noProof="1">
                <a:solidFill>
                  <a:srgbClr val="9B6A64"/>
                </a:solidFill>
                <a:sym typeface="微软雅黑" panose="020B0503020204020204" pitchFamily="34" charset="-122"/>
              </a:rPr>
              <a:t>PART 3</a:t>
            </a:r>
            <a:endParaRPr lang="zh-CN" altLang="zh-CN" sz="6000" dirty="0">
              <a:solidFill>
                <a:srgbClr val="9B6A64"/>
              </a:solidFill>
              <a:sym typeface="微软雅黑" panose="020B0503020204020204" pitchFamily="34" charset="-122"/>
            </a:endParaRPr>
          </a:p>
        </p:txBody>
      </p:sp>
      <p:sp>
        <p:nvSpPr>
          <p:cNvPr id="17" name="椭圆 16"/>
          <p:cNvSpPr/>
          <p:nvPr/>
        </p:nvSpPr>
        <p:spPr>
          <a:xfrm>
            <a:off x="5312645" y="1729904"/>
            <a:ext cx="1566711" cy="1566711"/>
          </a:xfrm>
          <a:prstGeom prst="ellipse">
            <a:avLst/>
          </a:prstGeom>
          <a:solidFill>
            <a:srgbClr val="9B6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B6A64"/>
              </a:solidFill>
            </a:endParaRPr>
          </a:p>
        </p:txBody>
      </p:sp>
      <p:sp>
        <p:nvSpPr>
          <p:cNvPr id="18" name="books-stack-of-three_29302"/>
          <p:cNvSpPr>
            <a:spLocks noChangeAspect="1"/>
          </p:cNvSpPr>
          <p:nvPr/>
        </p:nvSpPr>
        <p:spPr bwMode="auto">
          <a:xfrm>
            <a:off x="5476617" y="1911641"/>
            <a:ext cx="1238767" cy="1162706"/>
          </a:xfrm>
          <a:custGeom>
            <a:avLst/>
            <a:gdLst>
              <a:gd name="connsiteX0" fmla="*/ 374444 w 605663"/>
              <a:gd name="connsiteY0" fmla="*/ 479361 h 568475"/>
              <a:gd name="connsiteX1" fmla="*/ 338074 w 605663"/>
              <a:gd name="connsiteY1" fmla="*/ 506122 h 568475"/>
              <a:gd name="connsiteX2" fmla="*/ 332749 w 605663"/>
              <a:gd name="connsiteY2" fmla="*/ 507204 h 568475"/>
              <a:gd name="connsiteX3" fmla="*/ 328417 w 605663"/>
              <a:gd name="connsiteY3" fmla="*/ 503780 h 568475"/>
              <a:gd name="connsiteX4" fmla="*/ 322641 w 605663"/>
              <a:gd name="connsiteY4" fmla="*/ 491976 h 568475"/>
              <a:gd name="connsiteX5" fmla="*/ 310819 w 605663"/>
              <a:gd name="connsiteY5" fmla="*/ 526126 h 568475"/>
              <a:gd name="connsiteX6" fmla="*/ 315512 w 605663"/>
              <a:gd name="connsiteY6" fmla="*/ 526126 h 568475"/>
              <a:gd name="connsiteX7" fmla="*/ 322009 w 605663"/>
              <a:gd name="connsiteY7" fmla="*/ 532523 h 568475"/>
              <a:gd name="connsiteX8" fmla="*/ 315512 w 605663"/>
              <a:gd name="connsiteY8" fmla="*/ 539011 h 568475"/>
              <a:gd name="connsiteX9" fmla="*/ 308382 w 605663"/>
              <a:gd name="connsiteY9" fmla="*/ 539011 h 568475"/>
              <a:gd name="connsiteX10" fmla="*/ 308201 w 605663"/>
              <a:gd name="connsiteY10" fmla="*/ 540813 h 568475"/>
              <a:gd name="connsiteX11" fmla="*/ 315602 w 605663"/>
              <a:gd name="connsiteY11" fmla="*/ 540813 h 568475"/>
              <a:gd name="connsiteX12" fmla="*/ 322009 w 605663"/>
              <a:gd name="connsiteY12" fmla="*/ 547300 h 568475"/>
              <a:gd name="connsiteX13" fmla="*/ 315602 w 605663"/>
              <a:gd name="connsiteY13" fmla="*/ 553698 h 568475"/>
              <a:gd name="connsiteX14" fmla="*/ 307118 w 605663"/>
              <a:gd name="connsiteY14" fmla="*/ 553698 h 568475"/>
              <a:gd name="connsiteX15" fmla="*/ 307118 w 605663"/>
              <a:gd name="connsiteY15" fmla="*/ 555410 h 568475"/>
              <a:gd name="connsiteX16" fmla="*/ 412710 w 605663"/>
              <a:gd name="connsiteY16" fmla="*/ 529099 h 568475"/>
              <a:gd name="connsiteX17" fmla="*/ 383650 w 605663"/>
              <a:gd name="connsiteY17" fmla="*/ 483416 h 568475"/>
              <a:gd name="connsiteX18" fmla="*/ 374444 w 605663"/>
              <a:gd name="connsiteY18" fmla="*/ 479361 h 568475"/>
              <a:gd name="connsiteX19" fmla="*/ 226526 w 605663"/>
              <a:gd name="connsiteY19" fmla="*/ 479361 h 568475"/>
              <a:gd name="connsiteX20" fmla="*/ 217411 w 605663"/>
              <a:gd name="connsiteY20" fmla="*/ 483416 h 568475"/>
              <a:gd name="connsiteX21" fmla="*/ 188260 w 605663"/>
              <a:gd name="connsiteY21" fmla="*/ 529460 h 568475"/>
              <a:gd name="connsiteX22" fmla="*/ 293942 w 605663"/>
              <a:gd name="connsiteY22" fmla="*/ 555410 h 568475"/>
              <a:gd name="connsiteX23" fmla="*/ 293852 w 605663"/>
              <a:gd name="connsiteY23" fmla="*/ 553788 h 568475"/>
              <a:gd name="connsiteX24" fmla="*/ 285459 w 605663"/>
              <a:gd name="connsiteY24" fmla="*/ 553788 h 568475"/>
              <a:gd name="connsiteX25" fmla="*/ 278961 w 605663"/>
              <a:gd name="connsiteY25" fmla="*/ 547300 h 568475"/>
              <a:gd name="connsiteX26" fmla="*/ 285459 w 605663"/>
              <a:gd name="connsiteY26" fmla="*/ 540813 h 568475"/>
              <a:gd name="connsiteX27" fmla="*/ 292859 w 605663"/>
              <a:gd name="connsiteY27" fmla="*/ 540813 h 568475"/>
              <a:gd name="connsiteX28" fmla="*/ 292588 w 605663"/>
              <a:gd name="connsiteY28" fmla="*/ 539011 h 568475"/>
              <a:gd name="connsiteX29" fmla="*/ 285459 w 605663"/>
              <a:gd name="connsiteY29" fmla="*/ 539011 h 568475"/>
              <a:gd name="connsiteX30" fmla="*/ 278961 w 605663"/>
              <a:gd name="connsiteY30" fmla="*/ 532613 h 568475"/>
              <a:gd name="connsiteX31" fmla="*/ 285459 w 605663"/>
              <a:gd name="connsiteY31" fmla="*/ 526126 h 568475"/>
              <a:gd name="connsiteX32" fmla="*/ 290242 w 605663"/>
              <a:gd name="connsiteY32" fmla="*/ 526126 h 568475"/>
              <a:gd name="connsiteX33" fmla="*/ 278329 w 605663"/>
              <a:gd name="connsiteY33" fmla="*/ 491976 h 568475"/>
              <a:gd name="connsiteX34" fmla="*/ 272553 w 605663"/>
              <a:gd name="connsiteY34" fmla="*/ 503780 h 568475"/>
              <a:gd name="connsiteX35" fmla="*/ 268311 w 605663"/>
              <a:gd name="connsiteY35" fmla="*/ 507204 h 568475"/>
              <a:gd name="connsiteX36" fmla="*/ 262896 w 605663"/>
              <a:gd name="connsiteY36" fmla="*/ 506122 h 568475"/>
              <a:gd name="connsiteX37" fmla="*/ 289249 w 605663"/>
              <a:gd name="connsiteY37" fmla="*/ 466206 h 568475"/>
              <a:gd name="connsiteX38" fmla="*/ 284737 w 605663"/>
              <a:gd name="connsiteY38" fmla="*/ 476117 h 568475"/>
              <a:gd name="connsiteX39" fmla="*/ 300530 w 605663"/>
              <a:gd name="connsiteY39" fmla="*/ 514052 h 568475"/>
              <a:gd name="connsiteX40" fmla="*/ 316324 w 605663"/>
              <a:gd name="connsiteY40" fmla="*/ 476117 h 568475"/>
              <a:gd name="connsiteX41" fmla="*/ 311721 w 605663"/>
              <a:gd name="connsiteY41" fmla="*/ 466206 h 568475"/>
              <a:gd name="connsiteX42" fmla="*/ 300530 w 605663"/>
              <a:gd name="connsiteY42" fmla="*/ 467197 h 568475"/>
              <a:gd name="connsiteX43" fmla="*/ 289249 w 605663"/>
              <a:gd name="connsiteY43" fmla="*/ 466206 h 568475"/>
              <a:gd name="connsiteX44" fmla="*/ 347911 w 605663"/>
              <a:gd name="connsiteY44" fmla="*/ 449536 h 568475"/>
              <a:gd name="connsiteX45" fmla="*/ 323273 w 605663"/>
              <a:gd name="connsiteY45" fmla="*/ 463142 h 568475"/>
              <a:gd name="connsiteX46" fmla="*/ 335998 w 605663"/>
              <a:gd name="connsiteY46" fmla="*/ 490624 h 568475"/>
              <a:gd name="connsiteX47" fmla="*/ 362622 w 605663"/>
              <a:gd name="connsiteY47" fmla="*/ 470981 h 568475"/>
              <a:gd name="connsiteX48" fmla="*/ 347911 w 605663"/>
              <a:gd name="connsiteY48" fmla="*/ 449536 h 568475"/>
              <a:gd name="connsiteX49" fmla="*/ 251796 w 605663"/>
              <a:gd name="connsiteY49" fmla="*/ 449536 h 568475"/>
              <a:gd name="connsiteX50" fmla="*/ 237085 w 605663"/>
              <a:gd name="connsiteY50" fmla="*/ 471071 h 568475"/>
              <a:gd name="connsiteX51" fmla="*/ 263708 w 605663"/>
              <a:gd name="connsiteY51" fmla="*/ 490714 h 568475"/>
              <a:gd name="connsiteX52" fmla="*/ 276434 w 605663"/>
              <a:gd name="connsiteY52" fmla="*/ 463232 h 568475"/>
              <a:gd name="connsiteX53" fmla="*/ 251796 w 605663"/>
              <a:gd name="connsiteY53" fmla="*/ 449536 h 568475"/>
              <a:gd name="connsiteX54" fmla="*/ 329823 w 605663"/>
              <a:gd name="connsiteY54" fmla="*/ 362706 h 568475"/>
              <a:gd name="connsiteX55" fmla="*/ 342948 w 605663"/>
              <a:gd name="connsiteY55" fmla="*/ 375831 h 568475"/>
              <a:gd name="connsiteX56" fmla="*/ 329823 w 605663"/>
              <a:gd name="connsiteY56" fmla="*/ 388956 h 568475"/>
              <a:gd name="connsiteX57" fmla="*/ 316698 w 605663"/>
              <a:gd name="connsiteY57" fmla="*/ 375831 h 568475"/>
              <a:gd name="connsiteX58" fmla="*/ 329823 w 605663"/>
              <a:gd name="connsiteY58" fmla="*/ 362706 h 568475"/>
              <a:gd name="connsiteX59" fmla="*/ 300543 w 605663"/>
              <a:gd name="connsiteY59" fmla="*/ 362706 h 568475"/>
              <a:gd name="connsiteX60" fmla="*/ 306959 w 605663"/>
              <a:gd name="connsiteY60" fmla="*/ 369200 h 568475"/>
              <a:gd name="connsiteX61" fmla="*/ 306959 w 605663"/>
              <a:gd name="connsiteY61" fmla="*/ 409065 h 568475"/>
              <a:gd name="connsiteX62" fmla="*/ 300543 w 605663"/>
              <a:gd name="connsiteY62" fmla="*/ 415559 h 568475"/>
              <a:gd name="connsiteX63" fmla="*/ 287710 w 605663"/>
              <a:gd name="connsiteY63" fmla="*/ 415559 h 568475"/>
              <a:gd name="connsiteX64" fmla="*/ 281203 w 605663"/>
              <a:gd name="connsiteY64" fmla="*/ 409065 h 568475"/>
              <a:gd name="connsiteX65" fmla="*/ 287710 w 605663"/>
              <a:gd name="connsiteY65" fmla="*/ 402662 h 568475"/>
              <a:gd name="connsiteX66" fmla="*/ 294036 w 605663"/>
              <a:gd name="connsiteY66" fmla="*/ 402662 h 568475"/>
              <a:gd name="connsiteX67" fmla="*/ 294036 w 605663"/>
              <a:gd name="connsiteY67" fmla="*/ 369200 h 568475"/>
              <a:gd name="connsiteX68" fmla="*/ 300543 w 605663"/>
              <a:gd name="connsiteY68" fmla="*/ 362706 h 568475"/>
              <a:gd name="connsiteX69" fmla="*/ 271536 w 605663"/>
              <a:gd name="connsiteY69" fmla="*/ 362706 h 568475"/>
              <a:gd name="connsiteX70" fmla="*/ 284661 w 605663"/>
              <a:gd name="connsiteY70" fmla="*/ 375831 h 568475"/>
              <a:gd name="connsiteX71" fmla="*/ 271536 w 605663"/>
              <a:gd name="connsiteY71" fmla="*/ 388956 h 568475"/>
              <a:gd name="connsiteX72" fmla="*/ 258411 w 605663"/>
              <a:gd name="connsiteY72" fmla="*/ 375831 h 568475"/>
              <a:gd name="connsiteX73" fmla="*/ 271536 w 605663"/>
              <a:gd name="connsiteY73" fmla="*/ 362706 h 568475"/>
              <a:gd name="connsiteX74" fmla="*/ 387697 w 605663"/>
              <a:gd name="connsiteY74" fmla="*/ 342854 h 568475"/>
              <a:gd name="connsiteX75" fmla="*/ 396805 w 605663"/>
              <a:gd name="connsiteY75" fmla="*/ 342854 h 568475"/>
              <a:gd name="connsiteX76" fmla="*/ 396805 w 605663"/>
              <a:gd name="connsiteY76" fmla="*/ 351932 h 568475"/>
              <a:gd name="connsiteX77" fmla="*/ 387697 w 605663"/>
              <a:gd name="connsiteY77" fmla="*/ 361100 h 568475"/>
              <a:gd name="connsiteX78" fmla="*/ 383097 w 605663"/>
              <a:gd name="connsiteY78" fmla="*/ 362988 h 568475"/>
              <a:gd name="connsiteX79" fmla="*/ 378498 w 605663"/>
              <a:gd name="connsiteY79" fmla="*/ 361100 h 568475"/>
              <a:gd name="connsiteX80" fmla="*/ 378498 w 605663"/>
              <a:gd name="connsiteY80" fmla="*/ 351932 h 568475"/>
              <a:gd name="connsiteX81" fmla="*/ 196933 w 605663"/>
              <a:gd name="connsiteY81" fmla="*/ 338415 h 568475"/>
              <a:gd name="connsiteX82" fmla="*/ 206041 w 605663"/>
              <a:gd name="connsiteY82" fmla="*/ 338415 h 568475"/>
              <a:gd name="connsiteX83" fmla="*/ 215240 w 605663"/>
              <a:gd name="connsiteY83" fmla="*/ 347522 h 568475"/>
              <a:gd name="connsiteX84" fmla="*/ 215240 w 605663"/>
              <a:gd name="connsiteY84" fmla="*/ 356719 h 568475"/>
              <a:gd name="connsiteX85" fmla="*/ 210641 w 605663"/>
              <a:gd name="connsiteY85" fmla="*/ 358613 h 568475"/>
              <a:gd name="connsiteX86" fmla="*/ 206041 w 605663"/>
              <a:gd name="connsiteY86" fmla="*/ 356719 h 568475"/>
              <a:gd name="connsiteX87" fmla="*/ 196933 w 605663"/>
              <a:gd name="connsiteY87" fmla="*/ 347522 h 568475"/>
              <a:gd name="connsiteX88" fmla="*/ 196933 w 605663"/>
              <a:gd name="connsiteY88" fmla="*/ 338415 h 568475"/>
              <a:gd name="connsiteX89" fmla="*/ 300530 w 605663"/>
              <a:gd name="connsiteY89" fmla="*/ 327893 h 568475"/>
              <a:gd name="connsiteX90" fmla="*/ 237265 w 605663"/>
              <a:gd name="connsiteY90" fmla="*/ 391058 h 568475"/>
              <a:gd name="connsiteX91" fmla="*/ 300530 w 605663"/>
              <a:gd name="connsiteY91" fmla="*/ 454222 h 568475"/>
              <a:gd name="connsiteX92" fmla="*/ 363795 w 605663"/>
              <a:gd name="connsiteY92" fmla="*/ 391058 h 568475"/>
              <a:gd name="connsiteX93" fmla="*/ 300530 w 605663"/>
              <a:gd name="connsiteY93" fmla="*/ 327893 h 568475"/>
              <a:gd name="connsiteX94" fmla="*/ 412183 w 605663"/>
              <a:gd name="connsiteY94" fmla="*/ 318375 h 568475"/>
              <a:gd name="connsiteX95" fmla="*/ 421291 w 605663"/>
              <a:gd name="connsiteY95" fmla="*/ 318375 h 568475"/>
              <a:gd name="connsiteX96" fmla="*/ 421291 w 605663"/>
              <a:gd name="connsiteY96" fmla="*/ 327482 h 568475"/>
              <a:gd name="connsiteX97" fmla="*/ 412183 w 605663"/>
              <a:gd name="connsiteY97" fmla="*/ 336679 h 568475"/>
              <a:gd name="connsiteX98" fmla="*/ 407583 w 605663"/>
              <a:gd name="connsiteY98" fmla="*/ 338573 h 568475"/>
              <a:gd name="connsiteX99" fmla="*/ 402984 w 605663"/>
              <a:gd name="connsiteY99" fmla="*/ 336679 h 568475"/>
              <a:gd name="connsiteX100" fmla="*/ 402984 w 605663"/>
              <a:gd name="connsiteY100" fmla="*/ 327482 h 568475"/>
              <a:gd name="connsiteX101" fmla="*/ 176892 w 605663"/>
              <a:gd name="connsiteY101" fmla="*/ 318375 h 568475"/>
              <a:gd name="connsiteX102" fmla="*/ 186000 w 605663"/>
              <a:gd name="connsiteY102" fmla="*/ 318375 h 568475"/>
              <a:gd name="connsiteX103" fmla="*/ 195199 w 605663"/>
              <a:gd name="connsiteY103" fmla="*/ 327482 h 568475"/>
              <a:gd name="connsiteX104" fmla="*/ 195199 w 605663"/>
              <a:gd name="connsiteY104" fmla="*/ 336679 h 568475"/>
              <a:gd name="connsiteX105" fmla="*/ 190600 w 605663"/>
              <a:gd name="connsiteY105" fmla="*/ 338573 h 568475"/>
              <a:gd name="connsiteX106" fmla="*/ 186000 w 605663"/>
              <a:gd name="connsiteY106" fmla="*/ 336679 h 568475"/>
              <a:gd name="connsiteX107" fmla="*/ 176892 w 605663"/>
              <a:gd name="connsiteY107" fmla="*/ 327482 h 568475"/>
              <a:gd name="connsiteX108" fmla="*/ 176892 w 605663"/>
              <a:gd name="connsiteY108" fmla="*/ 318375 h 568475"/>
              <a:gd name="connsiteX109" fmla="*/ 300548 w 605663"/>
              <a:gd name="connsiteY109" fmla="*/ 274499 h 568475"/>
              <a:gd name="connsiteX110" fmla="*/ 306959 w 605663"/>
              <a:gd name="connsiteY110" fmla="*/ 280910 h 568475"/>
              <a:gd name="connsiteX111" fmla="*/ 306959 w 605663"/>
              <a:gd name="connsiteY111" fmla="*/ 293914 h 568475"/>
              <a:gd name="connsiteX112" fmla="*/ 300548 w 605663"/>
              <a:gd name="connsiteY112" fmla="*/ 300326 h 568475"/>
              <a:gd name="connsiteX113" fmla="*/ 294046 w 605663"/>
              <a:gd name="connsiteY113" fmla="*/ 293914 h 568475"/>
              <a:gd name="connsiteX114" fmla="*/ 294046 w 605663"/>
              <a:gd name="connsiteY114" fmla="*/ 280910 h 568475"/>
              <a:gd name="connsiteX115" fmla="*/ 300548 w 605663"/>
              <a:gd name="connsiteY115" fmla="*/ 274499 h 568475"/>
              <a:gd name="connsiteX116" fmla="*/ 300548 w 605663"/>
              <a:gd name="connsiteY116" fmla="*/ 236394 h 568475"/>
              <a:gd name="connsiteX117" fmla="*/ 306959 w 605663"/>
              <a:gd name="connsiteY117" fmla="*/ 242891 h 568475"/>
              <a:gd name="connsiteX118" fmla="*/ 306959 w 605663"/>
              <a:gd name="connsiteY118" fmla="*/ 261933 h 568475"/>
              <a:gd name="connsiteX119" fmla="*/ 300548 w 605663"/>
              <a:gd name="connsiteY119" fmla="*/ 268431 h 568475"/>
              <a:gd name="connsiteX120" fmla="*/ 294046 w 605663"/>
              <a:gd name="connsiteY120" fmla="*/ 261933 h 568475"/>
              <a:gd name="connsiteX121" fmla="*/ 294046 w 605663"/>
              <a:gd name="connsiteY121" fmla="*/ 242891 h 568475"/>
              <a:gd name="connsiteX122" fmla="*/ 300548 w 605663"/>
              <a:gd name="connsiteY122" fmla="*/ 236394 h 568475"/>
              <a:gd name="connsiteX123" fmla="*/ 80322 w 605663"/>
              <a:gd name="connsiteY123" fmla="*/ 226525 h 568475"/>
              <a:gd name="connsiteX124" fmla="*/ 73824 w 605663"/>
              <a:gd name="connsiteY124" fmla="*/ 232922 h 568475"/>
              <a:gd name="connsiteX125" fmla="*/ 80322 w 605663"/>
              <a:gd name="connsiteY125" fmla="*/ 239410 h 568475"/>
              <a:gd name="connsiteX126" fmla="*/ 87542 w 605663"/>
              <a:gd name="connsiteY126" fmla="*/ 239410 h 568475"/>
              <a:gd name="connsiteX127" fmla="*/ 87542 w 605663"/>
              <a:gd name="connsiteY127" fmla="*/ 297978 h 568475"/>
              <a:gd name="connsiteX128" fmla="*/ 93950 w 605663"/>
              <a:gd name="connsiteY128" fmla="*/ 304466 h 568475"/>
              <a:gd name="connsiteX129" fmla="*/ 100447 w 605663"/>
              <a:gd name="connsiteY129" fmla="*/ 297978 h 568475"/>
              <a:gd name="connsiteX130" fmla="*/ 100447 w 605663"/>
              <a:gd name="connsiteY130" fmla="*/ 232922 h 568475"/>
              <a:gd name="connsiteX131" fmla="*/ 93950 w 605663"/>
              <a:gd name="connsiteY131" fmla="*/ 226525 h 568475"/>
              <a:gd name="connsiteX132" fmla="*/ 511623 w 605663"/>
              <a:gd name="connsiteY132" fmla="*/ 225624 h 568475"/>
              <a:gd name="connsiteX133" fmla="*/ 488339 w 605663"/>
              <a:gd name="connsiteY133" fmla="*/ 248871 h 568475"/>
              <a:gd name="connsiteX134" fmla="*/ 494837 w 605663"/>
              <a:gd name="connsiteY134" fmla="*/ 255358 h 568475"/>
              <a:gd name="connsiteX135" fmla="*/ 501335 w 605663"/>
              <a:gd name="connsiteY135" fmla="*/ 248871 h 568475"/>
              <a:gd name="connsiteX136" fmla="*/ 511623 w 605663"/>
              <a:gd name="connsiteY136" fmla="*/ 238509 h 568475"/>
              <a:gd name="connsiteX137" fmla="*/ 522002 w 605663"/>
              <a:gd name="connsiteY137" fmla="*/ 248871 h 568475"/>
              <a:gd name="connsiteX138" fmla="*/ 520738 w 605663"/>
              <a:gd name="connsiteY138" fmla="*/ 253737 h 568475"/>
              <a:gd name="connsiteX139" fmla="*/ 511713 w 605663"/>
              <a:gd name="connsiteY139" fmla="*/ 252115 h 568475"/>
              <a:gd name="connsiteX140" fmla="*/ 505216 w 605663"/>
              <a:gd name="connsiteY140" fmla="*/ 258512 h 568475"/>
              <a:gd name="connsiteX141" fmla="*/ 511713 w 605663"/>
              <a:gd name="connsiteY141" fmla="*/ 265000 h 568475"/>
              <a:gd name="connsiteX142" fmla="*/ 525341 w 605663"/>
              <a:gd name="connsiteY142" fmla="*/ 278606 h 568475"/>
              <a:gd name="connsiteX143" fmla="*/ 511713 w 605663"/>
              <a:gd name="connsiteY143" fmla="*/ 292302 h 568475"/>
              <a:gd name="connsiteX144" fmla="*/ 497996 w 605663"/>
              <a:gd name="connsiteY144" fmla="*/ 278606 h 568475"/>
              <a:gd name="connsiteX145" fmla="*/ 491588 w 605663"/>
              <a:gd name="connsiteY145" fmla="*/ 272208 h 568475"/>
              <a:gd name="connsiteX146" fmla="*/ 485090 w 605663"/>
              <a:gd name="connsiteY146" fmla="*/ 278606 h 568475"/>
              <a:gd name="connsiteX147" fmla="*/ 511713 w 605663"/>
              <a:gd name="connsiteY147" fmla="*/ 305187 h 568475"/>
              <a:gd name="connsiteX148" fmla="*/ 538247 w 605663"/>
              <a:gd name="connsiteY148" fmla="*/ 278606 h 568475"/>
              <a:gd name="connsiteX149" fmla="*/ 531388 w 605663"/>
              <a:gd name="connsiteY149" fmla="*/ 260945 h 568475"/>
              <a:gd name="connsiteX150" fmla="*/ 534908 w 605663"/>
              <a:gd name="connsiteY150" fmla="*/ 248871 h 568475"/>
              <a:gd name="connsiteX151" fmla="*/ 511623 w 605663"/>
              <a:gd name="connsiteY151" fmla="*/ 225624 h 568475"/>
              <a:gd name="connsiteX152" fmla="*/ 300548 w 605663"/>
              <a:gd name="connsiteY152" fmla="*/ 204428 h 568475"/>
              <a:gd name="connsiteX153" fmla="*/ 306959 w 605663"/>
              <a:gd name="connsiteY153" fmla="*/ 210907 h 568475"/>
              <a:gd name="connsiteX154" fmla="*/ 306959 w 605663"/>
              <a:gd name="connsiteY154" fmla="*/ 223776 h 568475"/>
              <a:gd name="connsiteX155" fmla="*/ 300548 w 605663"/>
              <a:gd name="connsiteY155" fmla="*/ 230255 h 568475"/>
              <a:gd name="connsiteX156" fmla="*/ 294046 w 605663"/>
              <a:gd name="connsiteY156" fmla="*/ 223776 h 568475"/>
              <a:gd name="connsiteX157" fmla="*/ 294046 w 605663"/>
              <a:gd name="connsiteY157" fmla="*/ 210907 h 568475"/>
              <a:gd name="connsiteX158" fmla="*/ 300548 w 605663"/>
              <a:gd name="connsiteY158" fmla="*/ 204428 h 568475"/>
              <a:gd name="connsiteX159" fmla="*/ 209649 w 605663"/>
              <a:gd name="connsiteY159" fmla="*/ 70372 h 568475"/>
              <a:gd name="connsiteX160" fmla="*/ 88083 w 605663"/>
              <a:gd name="connsiteY160" fmla="*/ 169398 h 568475"/>
              <a:gd name="connsiteX161" fmla="*/ 93950 w 605663"/>
              <a:gd name="connsiteY161" fmla="*/ 169037 h 568475"/>
              <a:gd name="connsiteX162" fmla="*/ 187989 w 605663"/>
              <a:gd name="connsiteY162" fmla="*/ 262927 h 568475"/>
              <a:gd name="connsiteX163" fmla="*/ 93950 w 605663"/>
              <a:gd name="connsiteY163" fmla="*/ 356727 h 568475"/>
              <a:gd name="connsiteX164" fmla="*/ 51984 w 605663"/>
              <a:gd name="connsiteY164" fmla="*/ 346635 h 568475"/>
              <a:gd name="connsiteX165" fmla="*/ 176347 w 605663"/>
              <a:gd name="connsiteY165" fmla="*/ 523062 h 568475"/>
              <a:gd name="connsiteX166" fmla="*/ 214071 w 605663"/>
              <a:gd name="connsiteY166" fmla="*/ 470891 h 568475"/>
              <a:gd name="connsiteX167" fmla="*/ 222465 w 605663"/>
              <a:gd name="connsiteY167" fmla="*/ 466836 h 568475"/>
              <a:gd name="connsiteX168" fmla="*/ 242139 w 605663"/>
              <a:gd name="connsiteY168" fmla="*/ 439805 h 568475"/>
              <a:gd name="connsiteX169" fmla="*/ 224269 w 605663"/>
              <a:gd name="connsiteY169" fmla="*/ 391058 h 568475"/>
              <a:gd name="connsiteX170" fmla="*/ 300530 w 605663"/>
              <a:gd name="connsiteY170" fmla="*/ 314918 h 568475"/>
              <a:gd name="connsiteX171" fmla="*/ 376701 w 605663"/>
              <a:gd name="connsiteY171" fmla="*/ 391058 h 568475"/>
              <a:gd name="connsiteX172" fmla="*/ 358921 w 605663"/>
              <a:gd name="connsiteY172" fmla="*/ 439805 h 568475"/>
              <a:gd name="connsiteX173" fmla="*/ 378596 w 605663"/>
              <a:gd name="connsiteY173" fmla="*/ 466836 h 568475"/>
              <a:gd name="connsiteX174" fmla="*/ 386989 w 605663"/>
              <a:gd name="connsiteY174" fmla="*/ 470891 h 568475"/>
              <a:gd name="connsiteX175" fmla="*/ 424623 w 605663"/>
              <a:gd name="connsiteY175" fmla="*/ 522792 h 568475"/>
              <a:gd name="connsiteX176" fmla="*/ 546369 w 605663"/>
              <a:gd name="connsiteY176" fmla="*/ 352582 h 568475"/>
              <a:gd name="connsiteX177" fmla="*/ 511623 w 605663"/>
              <a:gd name="connsiteY177" fmla="*/ 359340 h 568475"/>
              <a:gd name="connsiteX178" fmla="*/ 417674 w 605663"/>
              <a:gd name="connsiteY178" fmla="*/ 265540 h 568475"/>
              <a:gd name="connsiteX179" fmla="*/ 511623 w 605663"/>
              <a:gd name="connsiteY179" fmla="*/ 171651 h 568475"/>
              <a:gd name="connsiteX180" fmla="*/ 512796 w 605663"/>
              <a:gd name="connsiteY180" fmla="*/ 171741 h 568475"/>
              <a:gd name="connsiteX181" fmla="*/ 391592 w 605663"/>
              <a:gd name="connsiteY181" fmla="*/ 71093 h 568475"/>
              <a:gd name="connsiteX182" fmla="*/ 394480 w 605663"/>
              <a:gd name="connsiteY182" fmla="*/ 93890 h 568475"/>
              <a:gd name="connsiteX183" fmla="*/ 300530 w 605663"/>
              <a:gd name="connsiteY183" fmla="*/ 187689 h 568475"/>
              <a:gd name="connsiteX184" fmla="*/ 206490 w 605663"/>
              <a:gd name="connsiteY184" fmla="*/ 93890 h 568475"/>
              <a:gd name="connsiteX185" fmla="*/ 209649 w 605663"/>
              <a:gd name="connsiteY185" fmla="*/ 70372 h 568475"/>
              <a:gd name="connsiteX186" fmla="*/ 299718 w 605663"/>
              <a:gd name="connsiteY186" fmla="*/ 59650 h 568475"/>
              <a:gd name="connsiteX187" fmla="*/ 276434 w 605663"/>
              <a:gd name="connsiteY187" fmla="*/ 82897 h 568475"/>
              <a:gd name="connsiteX188" fmla="*/ 282932 w 605663"/>
              <a:gd name="connsiteY188" fmla="*/ 89384 h 568475"/>
              <a:gd name="connsiteX189" fmla="*/ 289339 w 605663"/>
              <a:gd name="connsiteY189" fmla="*/ 82897 h 568475"/>
              <a:gd name="connsiteX190" fmla="*/ 299718 w 605663"/>
              <a:gd name="connsiteY190" fmla="*/ 72625 h 568475"/>
              <a:gd name="connsiteX191" fmla="*/ 310006 w 605663"/>
              <a:gd name="connsiteY191" fmla="*/ 82897 h 568475"/>
              <a:gd name="connsiteX192" fmla="*/ 306396 w 605663"/>
              <a:gd name="connsiteY192" fmla="*/ 90736 h 568475"/>
              <a:gd name="connsiteX193" fmla="*/ 306216 w 605663"/>
              <a:gd name="connsiteY193" fmla="*/ 91006 h 568475"/>
              <a:gd name="connsiteX194" fmla="*/ 306035 w 605663"/>
              <a:gd name="connsiteY194" fmla="*/ 91096 h 568475"/>
              <a:gd name="connsiteX195" fmla="*/ 277787 w 605663"/>
              <a:gd name="connsiteY195" fmla="*/ 119389 h 568475"/>
              <a:gd name="connsiteX196" fmla="*/ 276343 w 605663"/>
              <a:gd name="connsiteY196" fmla="*/ 121462 h 568475"/>
              <a:gd name="connsiteX197" fmla="*/ 276343 w 605663"/>
              <a:gd name="connsiteY197" fmla="*/ 126418 h 568475"/>
              <a:gd name="connsiteX198" fmla="*/ 279863 w 605663"/>
              <a:gd name="connsiteY198" fmla="*/ 129932 h 568475"/>
              <a:gd name="connsiteX199" fmla="*/ 282300 w 605663"/>
              <a:gd name="connsiteY199" fmla="*/ 130382 h 568475"/>
              <a:gd name="connsiteX200" fmla="*/ 316504 w 605663"/>
              <a:gd name="connsiteY200" fmla="*/ 130382 h 568475"/>
              <a:gd name="connsiteX201" fmla="*/ 323002 w 605663"/>
              <a:gd name="connsiteY201" fmla="*/ 123985 h 568475"/>
              <a:gd name="connsiteX202" fmla="*/ 316504 w 605663"/>
              <a:gd name="connsiteY202" fmla="*/ 117497 h 568475"/>
              <a:gd name="connsiteX203" fmla="*/ 297913 w 605663"/>
              <a:gd name="connsiteY203" fmla="*/ 117497 h 568475"/>
              <a:gd name="connsiteX204" fmla="*/ 315151 w 605663"/>
              <a:gd name="connsiteY204" fmla="*/ 100287 h 568475"/>
              <a:gd name="connsiteX205" fmla="*/ 315331 w 605663"/>
              <a:gd name="connsiteY205" fmla="*/ 100107 h 568475"/>
              <a:gd name="connsiteX206" fmla="*/ 323002 w 605663"/>
              <a:gd name="connsiteY206" fmla="*/ 82897 h 568475"/>
              <a:gd name="connsiteX207" fmla="*/ 299718 w 605663"/>
              <a:gd name="connsiteY207" fmla="*/ 59650 h 568475"/>
              <a:gd name="connsiteX208" fmla="*/ 300530 w 605663"/>
              <a:gd name="connsiteY208" fmla="*/ 0 h 568475"/>
              <a:gd name="connsiteX209" fmla="*/ 386086 w 605663"/>
              <a:gd name="connsiteY209" fmla="*/ 55234 h 568475"/>
              <a:gd name="connsiteX210" fmla="*/ 527688 w 605663"/>
              <a:gd name="connsiteY210" fmla="*/ 171200 h 568475"/>
              <a:gd name="connsiteX211" fmla="*/ 528951 w 605663"/>
              <a:gd name="connsiteY211" fmla="*/ 173272 h 568475"/>
              <a:gd name="connsiteX212" fmla="*/ 605663 w 605663"/>
              <a:gd name="connsiteY212" fmla="*/ 265450 h 568475"/>
              <a:gd name="connsiteX213" fmla="*/ 560809 w 605663"/>
              <a:gd name="connsiteY213" fmla="*/ 345284 h 568475"/>
              <a:gd name="connsiteX214" fmla="*/ 560809 w 605663"/>
              <a:gd name="connsiteY214" fmla="*/ 345554 h 568475"/>
              <a:gd name="connsiteX215" fmla="*/ 299718 w 605663"/>
              <a:gd name="connsiteY215" fmla="*/ 568475 h 568475"/>
              <a:gd name="connsiteX216" fmla="*/ 37544 w 605663"/>
              <a:gd name="connsiteY216" fmla="*/ 337715 h 568475"/>
              <a:gd name="connsiteX217" fmla="*/ 0 w 605663"/>
              <a:gd name="connsiteY217" fmla="*/ 262837 h 568475"/>
              <a:gd name="connsiteX218" fmla="*/ 71387 w 605663"/>
              <a:gd name="connsiteY218" fmla="*/ 171921 h 568475"/>
              <a:gd name="connsiteX219" fmla="*/ 215245 w 605663"/>
              <a:gd name="connsiteY219" fmla="*/ 54694 h 568475"/>
              <a:gd name="connsiteX220" fmla="*/ 300530 w 605663"/>
              <a:gd name="connsiteY220" fmla="*/ 0 h 56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605663" h="568475">
                <a:moveTo>
                  <a:pt x="374444" y="479361"/>
                </a:moveTo>
                <a:lnTo>
                  <a:pt x="338074" y="506122"/>
                </a:lnTo>
                <a:cubicBezTo>
                  <a:pt x="336540" y="507204"/>
                  <a:pt x="334554" y="507654"/>
                  <a:pt x="332749" y="507204"/>
                </a:cubicBezTo>
                <a:cubicBezTo>
                  <a:pt x="330854" y="506753"/>
                  <a:pt x="329320" y="505492"/>
                  <a:pt x="328417" y="503780"/>
                </a:cubicBezTo>
                <a:lnTo>
                  <a:pt x="322641" y="491976"/>
                </a:lnTo>
                <a:cubicBezTo>
                  <a:pt x="318851" y="499905"/>
                  <a:pt x="314068" y="511889"/>
                  <a:pt x="310819" y="526126"/>
                </a:cubicBezTo>
                <a:lnTo>
                  <a:pt x="315512" y="526126"/>
                </a:lnTo>
                <a:cubicBezTo>
                  <a:pt x="319121" y="526126"/>
                  <a:pt x="322009" y="529009"/>
                  <a:pt x="322009" y="532523"/>
                </a:cubicBezTo>
                <a:cubicBezTo>
                  <a:pt x="322009" y="536127"/>
                  <a:pt x="319121" y="539011"/>
                  <a:pt x="315512" y="539011"/>
                </a:cubicBezTo>
                <a:lnTo>
                  <a:pt x="308382" y="539011"/>
                </a:lnTo>
                <a:cubicBezTo>
                  <a:pt x="308292" y="539641"/>
                  <a:pt x="308201" y="540182"/>
                  <a:pt x="308201" y="540813"/>
                </a:cubicBezTo>
                <a:lnTo>
                  <a:pt x="315602" y="540813"/>
                </a:lnTo>
                <a:cubicBezTo>
                  <a:pt x="319121" y="540813"/>
                  <a:pt x="322009" y="543696"/>
                  <a:pt x="322009" y="547300"/>
                </a:cubicBezTo>
                <a:cubicBezTo>
                  <a:pt x="322009" y="550815"/>
                  <a:pt x="319121" y="553698"/>
                  <a:pt x="315602" y="553698"/>
                </a:cubicBezTo>
                <a:lnTo>
                  <a:pt x="307118" y="553698"/>
                </a:lnTo>
                <a:cubicBezTo>
                  <a:pt x="307118" y="554239"/>
                  <a:pt x="307118" y="554779"/>
                  <a:pt x="307118" y="555410"/>
                </a:cubicBezTo>
                <a:cubicBezTo>
                  <a:pt x="344933" y="554329"/>
                  <a:pt x="380762" y="545048"/>
                  <a:pt x="412710" y="529099"/>
                </a:cubicBezTo>
                <a:cubicBezTo>
                  <a:pt x="410995" y="520089"/>
                  <a:pt x="403685" y="488732"/>
                  <a:pt x="383650" y="483416"/>
                </a:cubicBezTo>
                <a:cubicBezTo>
                  <a:pt x="380491" y="482515"/>
                  <a:pt x="377423" y="481073"/>
                  <a:pt x="374444" y="479361"/>
                </a:cubicBezTo>
                <a:close/>
                <a:moveTo>
                  <a:pt x="226526" y="479361"/>
                </a:moveTo>
                <a:cubicBezTo>
                  <a:pt x="223547" y="481073"/>
                  <a:pt x="220479" y="482515"/>
                  <a:pt x="217411" y="483416"/>
                </a:cubicBezTo>
                <a:cubicBezTo>
                  <a:pt x="197014" y="488822"/>
                  <a:pt x="189794" y="520900"/>
                  <a:pt x="188260" y="529460"/>
                </a:cubicBezTo>
                <a:cubicBezTo>
                  <a:pt x="220389" y="545318"/>
                  <a:pt x="256218" y="554509"/>
                  <a:pt x="293942" y="555410"/>
                </a:cubicBezTo>
                <a:cubicBezTo>
                  <a:pt x="293942" y="554869"/>
                  <a:pt x="293852" y="554329"/>
                  <a:pt x="293852" y="553788"/>
                </a:cubicBezTo>
                <a:lnTo>
                  <a:pt x="285459" y="553788"/>
                </a:lnTo>
                <a:cubicBezTo>
                  <a:pt x="281849" y="553788"/>
                  <a:pt x="278961" y="550815"/>
                  <a:pt x="278961" y="547300"/>
                </a:cubicBezTo>
                <a:cubicBezTo>
                  <a:pt x="278961" y="543696"/>
                  <a:pt x="281849" y="540813"/>
                  <a:pt x="285459" y="540813"/>
                </a:cubicBezTo>
                <a:lnTo>
                  <a:pt x="292859" y="540813"/>
                </a:lnTo>
                <a:cubicBezTo>
                  <a:pt x="292769" y="540272"/>
                  <a:pt x="292678" y="539641"/>
                  <a:pt x="292588" y="539011"/>
                </a:cubicBezTo>
                <a:lnTo>
                  <a:pt x="285459" y="539011"/>
                </a:lnTo>
                <a:cubicBezTo>
                  <a:pt x="281849" y="539011"/>
                  <a:pt x="278961" y="536127"/>
                  <a:pt x="278961" y="532613"/>
                </a:cubicBezTo>
                <a:cubicBezTo>
                  <a:pt x="278961" y="529009"/>
                  <a:pt x="281849" y="526126"/>
                  <a:pt x="285459" y="526126"/>
                </a:cubicBezTo>
                <a:lnTo>
                  <a:pt x="290242" y="526126"/>
                </a:lnTo>
                <a:cubicBezTo>
                  <a:pt x="286903" y="511889"/>
                  <a:pt x="282119" y="499905"/>
                  <a:pt x="278329" y="491976"/>
                </a:cubicBezTo>
                <a:lnTo>
                  <a:pt x="272553" y="503780"/>
                </a:lnTo>
                <a:cubicBezTo>
                  <a:pt x="271650" y="505492"/>
                  <a:pt x="270116" y="506753"/>
                  <a:pt x="268311" y="507204"/>
                </a:cubicBezTo>
                <a:cubicBezTo>
                  <a:pt x="266416" y="507654"/>
                  <a:pt x="264430" y="507204"/>
                  <a:pt x="262896" y="506122"/>
                </a:cubicBezTo>
                <a:close/>
                <a:moveTo>
                  <a:pt x="289249" y="466206"/>
                </a:moveTo>
                <a:lnTo>
                  <a:pt x="284737" y="476117"/>
                </a:lnTo>
                <a:cubicBezTo>
                  <a:pt x="287444" y="480893"/>
                  <a:pt x="294935" y="494769"/>
                  <a:pt x="300530" y="514052"/>
                </a:cubicBezTo>
                <a:cubicBezTo>
                  <a:pt x="306035" y="494769"/>
                  <a:pt x="313526" y="480893"/>
                  <a:pt x="316324" y="476117"/>
                </a:cubicBezTo>
                <a:lnTo>
                  <a:pt x="311721" y="466206"/>
                </a:lnTo>
                <a:cubicBezTo>
                  <a:pt x="308021" y="466746"/>
                  <a:pt x="304321" y="467197"/>
                  <a:pt x="300530" y="467197"/>
                </a:cubicBezTo>
                <a:cubicBezTo>
                  <a:pt x="296649" y="467197"/>
                  <a:pt x="292949" y="466746"/>
                  <a:pt x="289249" y="466206"/>
                </a:cubicBezTo>
                <a:close/>
                <a:moveTo>
                  <a:pt x="347911" y="449536"/>
                </a:moveTo>
                <a:cubicBezTo>
                  <a:pt x="340691" y="455483"/>
                  <a:pt x="332388" y="460078"/>
                  <a:pt x="323273" y="463142"/>
                </a:cubicBezTo>
                <a:lnTo>
                  <a:pt x="335998" y="490624"/>
                </a:lnTo>
                <a:lnTo>
                  <a:pt x="362622" y="470981"/>
                </a:lnTo>
                <a:cubicBezTo>
                  <a:pt x="355853" y="464043"/>
                  <a:pt x="350979" y="455663"/>
                  <a:pt x="347911" y="449536"/>
                </a:cubicBezTo>
                <a:close/>
                <a:moveTo>
                  <a:pt x="251796" y="449536"/>
                </a:moveTo>
                <a:cubicBezTo>
                  <a:pt x="248817" y="455753"/>
                  <a:pt x="243854" y="464043"/>
                  <a:pt x="237085" y="471071"/>
                </a:cubicBezTo>
                <a:lnTo>
                  <a:pt x="263708" y="490714"/>
                </a:lnTo>
                <a:lnTo>
                  <a:pt x="276434" y="463232"/>
                </a:lnTo>
                <a:cubicBezTo>
                  <a:pt x="267409" y="460169"/>
                  <a:pt x="259015" y="455483"/>
                  <a:pt x="251796" y="449536"/>
                </a:cubicBezTo>
                <a:close/>
                <a:moveTo>
                  <a:pt x="329823" y="362706"/>
                </a:moveTo>
                <a:cubicBezTo>
                  <a:pt x="337072" y="362706"/>
                  <a:pt x="342948" y="368582"/>
                  <a:pt x="342948" y="375831"/>
                </a:cubicBezTo>
                <a:cubicBezTo>
                  <a:pt x="342948" y="383080"/>
                  <a:pt x="337072" y="388956"/>
                  <a:pt x="329823" y="388956"/>
                </a:cubicBezTo>
                <a:cubicBezTo>
                  <a:pt x="322574" y="388956"/>
                  <a:pt x="316698" y="383080"/>
                  <a:pt x="316698" y="375831"/>
                </a:cubicBezTo>
                <a:cubicBezTo>
                  <a:pt x="316698" y="368582"/>
                  <a:pt x="322574" y="362706"/>
                  <a:pt x="329823" y="362706"/>
                </a:cubicBezTo>
                <a:close/>
                <a:moveTo>
                  <a:pt x="300543" y="362706"/>
                </a:moveTo>
                <a:cubicBezTo>
                  <a:pt x="304067" y="362706"/>
                  <a:pt x="306959" y="365592"/>
                  <a:pt x="306959" y="369200"/>
                </a:cubicBezTo>
                <a:lnTo>
                  <a:pt x="306959" y="409065"/>
                </a:lnTo>
                <a:cubicBezTo>
                  <a:pt x="306959" y="412673"/>
                  <a:pt x="304067" y="415559"/>
                  <a:pt x="300543" y="415559"/>
                </a:cubicBezTo>
                <a:lnTo>
                  <a:pt x="287710" y="415559"/>
                </a:lnTo>
                <a:cubicBezTo>
                  <a:pt x="284095" y="415559"/>
                  <a:pt x="281203" y="412673"/>
                  <a:pt x="281203" y="409065"/>
                </a:cubicBezTo>
                <a:cubicBezTo>
                  <a:pt x="281203" y="405548"/>
                  <a:pt x="284095" y="402662"/>
                  <a:pt x="287710" y="402662"/>
                </a:cubicBezTo>
                <a:lnTo>
                  <a:pt x="294036" y="402662"/>
                </a:lnTo>
                <a:lnTo>
                  <a:pt x="294036" y="369200"/>
                </a:lnTo>
                <a:cubicBezTo>
                  <a:pt x="294036" y="365592"/>
                  <a:pt x="296928" y="362706"/>
                  <a:pt x="300543" y="362706"/>
                </a:cubicBezTo>
                <a:close/>
                <a:moveTo>
                  <a:pt x="271536" y="362706"/>
                </a:moveTo>
                <a:cubicBezTo>
                  <a:pt x="278785" y="362706"/>
                  <a:pt x="284661" y="368582"/>
                  <a:pt x="284661" y="375831"/>
                </a:cubicBezTo>
                <a:cubicBezTo>
                  <a:pt x="284661" y="383080"/>
                  <a:pt x="278785" y="388956"/>
                  <a:pt x="271536" y="388956"/>
                </a:cubicBezTo>
                <a:cubicBezTo>
                  <a:pt x="264287" y="388956"/>
                  <a:pt x="258411" y="383080"/>
                  <a:pt x="258411" y="375831"/>
                </a:cubicBezTo>
                <a:cubicBezTo>
                  <a:pt x="258411" y="368582"/>
                  <a:pt x="264287" y="362706"/>
                  <a:pt x="271536" y="362706"/>
                </a:cubicBezTo>
                <a:close/>
                <a:moveTo>
                  <a:pt x="387697" y="342854"/>
                </a:moveTo>
                <a:cubicBezTo>
                  <a:pt x="390222" y="340337"/>
                  <a:pt x="394280" y="340337"/>
                  <a:pt x="396805" y="342854"/>
                </a:cubicBezTo>
                <a:cubicBezTo>
                  <a:pt x="399330" y="345370"/>
                  <a:pt x="399330" y="349415"/>
                  <a:pt x="396805" y="351932"/>
                </a:cubicBezTo>
                <a:lnTo>
                  <a:pt x="387697" y="361100"/>
                </a:lnTo>
                <a:cubicBezTo>
                  <a:pt x="386434" y="362359"/>
                  <a:pt x="384721" y="362988"/>
                  <a:pt x="383097" y="362988"/>
                </a:cubicBezTo>
                <a:cubicBezTo>
                  <a:pt x="381474" y="362988"/>
                  <a:pt x="379761" y="362359"/>
                  <a:pt x="378498" y="361100"/>
                </a:cubicBezTo>
                <a:cubicBezTo>
                  <a:pt x="375973" y="358583"/>
                  <a:pt x="375973" y="354449"/>
                  <a:pt x="378498" y="351932"/>
                </a:cubicBezTo>
                <a:close/>
                <a:moveTo>
                  <a:pt x="196933" y="338415"/>
                </a:moveTo>
                <a:cubicBezTo>
                  <a:pt x="199458" y="335891"/>
                  <a:pt x="203516" y="335891"/>
                  <a:pt x="206041" y="338415"/>
                </a:cubicBezTo>
                <a:lnTo>
                  <a:pt x="215240" y="347522"/>
                </a:lnTo>
                <a:cubicBezTo>
                  <a:pt x="217765" y="350047"/>
                  <a:pt x="217765" y="354195"/>
                  <a:pt x="215240" y="356719"/>
                </a:cubicBezTo>
                <a:cubicBezTo>
                  <a:pt x="213977" y="357982"/>
                  <a:pt x="212264" y="358613"/>
                  <a:pt x="210641" y="358613"/>
                </a:cubicBezTo>
                <a:cubicBezTo>
                  <a:pt x="209017" y="358613"/>
                  <a:pt x="207304" y="357982"/>
                  <a:pt x="206041" y="356719"/>
                </a:cubicBezTo>
                <a:lnTo>
                  <a:pt x="196933" y="347522"/>
                </a:lnTo>
                <a:cubicBezTo>
                  <a:pt x="194408" y="344998"/>
                  <a:pt x="194408" y="340940"/>
                  <a:pt x="196933" y="338415"/>
                </a:cubicBezTo>
                <a:close/>
                <a:moveTo>
                  <a:pt x="300530" y="327893"/>
                </a:moveTo>
                <a:cubicBezTo>
                  <a:pt x="265604" y="327893"/>
                  <a:pt x="237265" y="356186"/>
                  <a:pt x="237265" y="391058"/>
                </a:cubicBezTo>
                <a:cubicBezTo>
                  <a:pt x="237265" y="425838"/>
                  <a:pt x="265604" y="454222"/>
                  <a:pt x="300530" y="454222"/>
                </a:cubicBezTo>
                <a:cubicBezTo>
                  <a:pt x="335366" y="454222"/>
                  <a:pt x="363795" y="425928"/>
                  <a:pt x="363795" y="391058"/>
                </a:cubicBezTo>
                <a:cubicBezTo>
                  <a:pt x="363795" y="356186"/>
                  <a:pt x="335457" y="327893"/>
                  <a:pt x="300530" y="327893"/>
                </a:cubicBezTo>
                <a:close/>
                <a:moveTo>
                  <a:pt x="412183" y="318375"/>
                </a:moveTo>
                <a:cubicBezTo>
                  <a:pt x="414708" y="315851"/>
                  <a:pt x="418766" y="315851"/>
                  <a:pt x="421291" y="318375"/>
                </a:cubicBezTo>
                <a:cubicBezTo>
                  <a:pt x="423816" y="320900"/>
                  <a:pt x="423816" y="324958"/>
                  <a:pt x="421291" y="327482"/>
                </a:cubicBezTo>
                <a:lnTo>
                  <a:pt x="412183" y="336679"/>
                </a:lnTo>
                <a:cubicBezTo>
                  <a:pt x="410920" y="337942"/>
                  <a:pt x="409207" y="338573"/>
                  <a:pt x="407583" y="338573"/>
                </a:cubicBezTo>
                <a:cubicBezTo>
                  <a:pt x="405960" y="338573"/>
                  <a:pt x="404247" y="337942"/>
                  <a:pt x="402984" y="336679"/>
                </a:cubicBezTo>
                <a:cubicBezTo>
                  <a:pt x="400459" y="334155"/>
                  <a:pt x="400459" y="330097"/>
                  <a:pt x="402984" y="327482"/>
                </a:cubicBezTo>
                <a:close/>
                <a:moveTo>
                  <a:pt x="176892" y="318375"/>
                </a:moveTo>
                <a:cubicBezTo>
                  <a:pt x="179417" y="315851"/>
                  <a:pt x="183475" y="315851"/>
                  <a:pt x="186000" y="318375"/>
                </a:cubicBezTo>
                <a:lnTo>
                  <a:pt x="195199" y="327482"/>
                </a:lnTo>
                <a:cubicBezTo>
                  <a:pt x="197724" y="330007"/>
                  <a:pt x="197724" y="334155"/>
                  <a:pt x="195199" y="336679"/>
                </a:cubicBezTo>
                <a:cubicBezTo>
                  <a:pt x="193936" y="337942"/>
                  <a:pt x="192313" y="338573"/>
                  <a:pt x="190600" y="338573"/>
                </a:cubicBezTo>
                <a:cubicBezTo>
                  <a:pt x="188976" y="338573"/>
                  <a:pt x="187263" y="337942"/>
                  <a:pt x="186000" y="336679"/>
                </a:cubicBezTo>
                <a:lnTo>
                  <a:pt x="176892" y="327482"/>
                </a:lnTo>
                <a:cubicBezTo>
                  <a:pt x="174367" y="324958"/>
                  <a:pt x="174367" y="320900"/>
                  <a:pt x="176892" y="318375"/>
                </a:cubicBezTo>
                <a:close/>
                <a:moveTo>
                  <a:pt x="300548" y="274499"/>
                </a:moveTo>
                <a:cubicBezTo>
                  <a:pt x="304069" y="274499"/>
                  <a:pt x="306959" y="277388"/>
                  <a:pt x="306959" y="280910"/>
                </a:cubicBezTo>
                <a:lnTo>
                  <a:pt x="306959" y="293914"/>
                </a:lnTo>
                <a:cubicBezTo>
                  <a:pt x="306959" y="297436"/>
                  <a:pt x="304069" y="300326"/>
                  <a:pt x="300548" y="300326"/>
                </a:cubicBezTo>
                <a:cubicBezTo>
                  <a:pt x="296936" y="300326"/>
                  <a:pt x="294046" y="297436"/>
                  <a:pt x="294046" y="293914"/>
                </a:cubicBezTo>
                <a:lnTo>
                  <a:pt x="294046" y="280910"/>
                </a:lnTo>
                <a:cubicBezTo>
                  <a:pt x="294046" y="277388"/>
                  <a:pt x="296936" y="274499"/>
                  <a:pt x="300548" y="274499"/>
                </a:cubicBezTo>
                <a:close/>
                <a:moveTo>
                  <a:pt x="300548" y="236394"/>
                </a:moveTo>
                <a:cubicBezTo>
                  <a:pt x="304069" y="236394"/>
                  <a:pt x="306959" y="239282"/>
                  <a:pt x="306959" y="242891"/>
                </a:cubicBezTo>
                <a:lnTo>
                  <a:pt x="306959" y="261933"/>
                </a:lnTo>
                <a:cubicBezTo>
                  <a:pt x="306959" y="265543"/>
                  <a:pt x="304069" y="268431"/>
                  <a:pt x="300548" y="268431"/>
                </a:cubicBezTo>
                <a:cubicBezTo>
                  <a:pt x="296936" y="268431"/>
                  <a:pt x="294046" y="265543"/>
                  <a:pt x="294046" y="261933"/>
                </a:cubicBezTo>
                <a:lnTo>
                  <a:pt x="294046" y="242891"/>
                </a:lnTo>
                <a:cubicBezTo>
                  <a:pt x="294046" y="239282"/>
                  <a:pt x="296936" y="236394"/>
                  <a:pt x="300548" y="236394"/>
                </a:cubicBezTo>
                <a:close/>
                <a:moveTo>
                  <a:pt x="80322" y="226525"/>
                </a:moveTo>
                <a:cubicBezTo>
                  <a:pt x="76712" y="226525"/>
                  <a:pt x="73824" y="229408"/>
                  <a:pt x="73824" y="232922"/>
                </a:cubicBezTo>
                <a:cubicBezTo>
                  <a:pt x="73824" y="236526"/>
                  <a:pt x="76712" y="239410"/>
                  <a:pt x="80322" y="239410"/>
                </a:cubicBezTo>
                <a:lnTo>
                  <a:pt x="87542" y="239410"/>
                </a:lnTo>
                <a:lnTo>
                  <a:pt x="87542" y="297978"/>
                </a:lnTo>
                <a:cubicBezTo>
                  <a:pt x="87542" y="301583"/>
                  <a:pt x="90430" y="304466"/>
                  <a:pt x="93950" y="304466"/>
                </a:cubicBezTo>
                <a:cubicBezTo>
                  <a:pt x="97559" y="304466"/>
                  <a:pt x="100447" y="301583"/>
                  <a:pt x="100447" y="297978"/>
                </a:cubicBezTo>
                <a:lnTo>
                  <a:pt x="100447" y="232922"/>
                </a:lnTo>
                <a:cubicBezTo>
                  <a:pt x="100447" y="229408"/>
                  <a:pt x="97559" y="226525"/>
                  <a:pt x="93950" y="226525"/>
                </a:cubicBezTo>
                <a:close/>
                <a:moveTo>
                  <a:pt x="511623" y="225624"/>
                </a:moveTo>
                <a:cubicBezTo>
                  <a:pt x="498808" y="225624"/>
                  <a:pt x="488339" y="236076"/>
                  <a:pt x="488339" y="248871"/>
                </a:cubicBezTo>
                <a:cubicBezTo>
                  <a:pt x="488339" y="252385"/>
                  <a:pt x="491227" y="255358"/>
                  <a:pt x="494837" y="255358"/>
                </a:cubicBezTo>
                <a:cubicBezTo>
                  <a:pt x="498447" y="255358"/>
                  <a:pt x="501335" y="252475"/>
                  <a:pt x="501335" y="248871"/>
                </a:cubicBezTo>
                <a:cubicBezTo>
                  <a:pt x="501335" y="243194"/>
                  <a:pt x="505938" y="238509"/>
                  <a:pt x="511623" y="238509"/>
                </a:cubicBezTo>
                <a:cubicBezTo>
                  <a:pt x="517399" y="238509"/>
                  <a:pt x="522002" y="243194"/>
                  <a:pt x="522002" y="248871"/>
                </a:cubicBezTo>
                <a:cubicBezTo>
                  <a:pt x="522002" y="250583"/>
                  <a:pt x="521551" y="252295"/>
                  <a:pt x="520738" y="253737"/>
                </a:cubicBezTo>
                <a:cubicBezTo>
                  <a:pt x="517850" y="252745"/>
                  <a:pt x="514872" y="252115"/>
                  <a:pt x="511713" y="252115"/>
                </a:cubicBezTo>
                <a:cubicBezTo>
                  <a:pt x="508103" y="252115"/>
                  <a:pt x="505216" y="254998"/>
                  <a:pt x="505216" y="258512"/>
                </a:cubicBezTo>
                <a:cubicBezTo>
                  <a:pt x="505216" y="262116"/>
                  <a:pt x="508103" y="265000"/>
                  <a:pt x="511713" y="265000"/>
                </a:cubicBezTo>
                <a:cubicBezTo>
                  <a:pt x="519204" y="265000"/>
                  <a:pt x="525341" y="271127"/>
                  <a:pt x="525341" y="278606"/>
                </a:cubicBezTo>
                <a:cubicBezTo>
                  <a:pt x="525341" y="286175"/>
                  <a:pt x="519204" y="292302"/>
                  <a:pt x="511713" y="292302"/>
                </a:cubicBezTo>
                <a:cubicBezTo>
                  <a:pt x="504133" y="292302"/>
                  <a:pt x="497996" y="286175"/>
                  <a:pt x="497996" y="278606"/>
                </a:cubicBezTo>
                <a:cubicBezTo>
                  <a:pt x="497996" y="275092"/>
                  <a:pt x="495108" y="272208"/>
                  <a:pt x="491588" y="272208"/>
                </a:cubicBezTo>
                <a:cubicBezTo>
                  <a:pt x="487978" y="272208"/>
                  <a:pt x="485090" y="275092"/>
                  <a:pt x="485090" y="278606"/>
                </a:cubicBezTo>
                <a:cubicBezTo>
                  <a:pt x="485090" y="293293"/>
                  <a:pt x="497003" y="305187"/>
                  <a:pt x="511713" y="305187"/>
                </a:cubicBezTo>
                <a:cubicBezTo>
                  <a:pt x="526334" y="305187"/>
                  <a:pt x="538247" y="293293"/>
                  <a:pt x="538247" y="278606"/>
                </a:cubicBezTo>
                <a:cubicBezTo>
                  <a:pt x="538247" y="271848"/>
                  <a:pt x="535630" y="265630"/>
                  <a:pt x="531388" y="260945"/>
                </a:cubicBezTo>
                <a:cubicBezTo>
                  <a:pt x="533644" y="257341"/>
                  <a:pt x="534908" y="253196"/>
                  <a:pt x="534908" y="248871"/>
                </a:cubicBezTo>
                <a:cubicBezTo>
                  <a:pt x="534908" y="236076"/>
                  <a:pt x="524529" y="225624"/>
                  <a:pt x="511623" y="225624"/>
                </a:cubicBezTo>
                <a:close/>
                <a:moveTo>
                  <a:pt x="300548" y="204428"/>
                </a:moveTo>
                <a:cubicBezTo>
                  <a:pt x="304069" y="204428"/>
                  <a:pt x="306959" y="207397"/>
                  <a:pt x="306959" y="210907"/>
                </a:cubicBezTo>
                <a:lnTo>
                  <a:pt x="306959" y="223776"/>
                </a:lnTo>
                <a:cubicBezTo>
                  <a:pt x="306959" y="227375"/>
                  <a:pt x="304069" y="230255"/>
                  <a:pt x="300548" y="230255"/>
                </a:cubicBezTo>
                <a:cubicBezTo>
                  <a:pt x="296936" y="230255"/>
                  <a:pt x="294046" y="227375"/>
                  <a:pt x="294046" y="223776"/>
                </a:cubicBezTo>
                <a:lnTo>
                  <a:pt x="294046" y="210907"/>
                </a:lnTo>
                <a:cubicBezTo>
                  <a:pt x="294046" y="207397"/>
                  <a:pt x="296936" y="204428"/>
                  <a:pt x="300548" y="204428"/>
                </a:cubicBezTo>
                <a:close/>
                <a:moveTo>
                  <a:pt x="209649" y="70372"/>
                </a:moveTo>
                <a:cubicBezTo>
                  <a:pt x="159561" y="89565"/>
                  <a:pt x="117144" y="124165"/>
                  <a:pt x="88083" y="169398"/>
                </a:cubicBezTo>
                <a:cubicBezTo>
                  <a:pt x="90069" y="169218"/>
                  <a:pt x="91964" y="169037"/>
                  <a:pt x="93950" y="169037"/>
                </a:cubicBezTo>
                <a:cubicBezTo>
                  <a:pt x="145753" y="169037"/>
                  <a:pt x="187989" y="211207"/>
                  <a:pt x="187989" y="262927"/>
                </a:cubicBezTo>
                <a:cubicBezTo>
                  <a:pt x="187989" y="314558"/>
                  <a:pt x="145753" y="356727"/>
                  <a:pt x="93950" y="356727"/>
                </a:cubicBezTo>
                <a:cubicBezTo>
                  <a:pt x="78878" y="356727"/>
                  <a:pt x="64618" y="353033"/>
                  <a:pt x="51984" y="346635"/>
                </a:cubicBezTo>
                <a:cubicBezTo>
                  <a:pt x="64799" y="423045"/>
                  <a:pt x="111999" y="486840"/>
                  <a:pt x="176347" y="523062"/>
                </a:cubicBezTo>
                <a:cubicBezTo>
                  <a:pt x="179416" y="509186"/>
                  <a:pt x="188982" y="477649"/>
                  <a:pt x="214071" y="470891"/>
                </a:cubicBezTo>
                <a:cubicBezTo>
                  <a:pt x="216869" y="470170"/>
                  <a:pt x="219667" y="468819"/>
                  <a:pt x="222465" y="466836"/>
                </a:cubicBezTo>
                <a:cubicBezTo>
                  <a:pt x="232753" y="459448"/>
                  <a:pt x="239341" y="446112"/>
                  <a:pt x="242139" y="439805"/>
                </a:cubicBezTo>
                <a:cubicBezTo>
                  <a:pt x="231038" y="426649"/>
                  <a:pt x="224269" y="409619"/>
                  <a:pt x="224269" y="391058"/>
                </a:cubicBezTo>
                <a:cubicBezTo>
                  <a:pt x="224269" y="349068"/>
                  <a:pt x="258474" y="314918"/>
                  <a:pt x="300530" y="314918"/>
                </a:cubicBezTo>
                <a:cubicBezTo>
                  <a:pt x="342586" y="314918"/>
                  <a:pt x="376701" y="349068"/>
                  <a:pt x="376701" y="391058"/>
                </a:cubicBezTo>
                <a:cubicBezTo>
                  <a:pt x="376701" y="409619"/>
                  <a:pt x="370022" y="426559"/>
                  <a:pt x="358921" y="439805"/>
                </a:cubicBezTo>
                <a:cubicBezTo>
                  <a:pt x="361629" y="446112"/>
                  <a:pt x="368398" y="459448"/>
                  <a:pt x="378596" y="466836"/>
                </a:cubicBezTo>
                <a:cubicBezTo>
                  <a:pt x="381303" y="468819"/>
                  <a:pt x="384191" y="470170"/>
                  <a:pt x="386989" y="470891"/>
                </a:cubicBezTo>
                <a:cubicBezTo>
                  <a:pt x="411808" y="477559"/>
                  <a:pt x="421464" y="508645"/>
                  <a:pt x="424623" y="522792"/>
                </a:cubicBezTo>
                <a:cubicBezTo>
                  <a:pt x="486624" y="487561"/>
                  <a:pt x="532110" y="426649"/>
                  <a:pt x="546369" y="352582"/>
                </a:cubicBezTo>
                <a:cubicBezTo>
                  <a:pt x="535630" y="356907"/>
                  <a:pt x="523897" y="359340"/>
                  <a:pt x="511623" y="359340"/>
                </a:cubicBezTo>
                <a:cubicBezTo>
                  <a:pt x="459820" y="359340"/>
                  <a:pt x="417674" y="317261"/>
                  <a:pt x="417674" y="265540"/>
                </a:cubicBezTo>
                <a:cubicBezTo>
                  <a:pt x="417674" y="213820"/>
                  <a:pt x="459820" y="171651"/>
                  <a:pt x="511623" y="171651"/>
                </a:cubicBezTo>
                <a:cubicBezTo>
                  <a:pt x="512074" y="171651"/>
                  <a:pt x="512435" y="171741"/>
                  <a:pt x="512796" y="171741"/>
                </a:cubicBezTo>
                <a:cubicBezTo>
                  <a:pt x="484187" y="126057"/>
                  <a:pt x="441590" y="90736"/>
                  <a:pt x="391592" y="71093"/>
                </a:cubicBezTo>
                <a:cubicBezTo>
                  <a:pt x="393397" y="78391"/>
                  <a:pt x="394480" y="85960"/>
                  <a:pt x="394480" y="93890"/>
                </a:cubicBezTo>
                <a:cubicBezTo>
                  <a:pt x="394480" y="145610"/>
                  <a:pt x="352333" y="187689"/>
                  <a:pt x="300530" y="187689"/>
                </a:cubicBezTo>
                <a:cubicBezTo>
                  <a:pt x="248727" y="187689"/>
                  <a:pt x="206490" y="145610"/>
                  <a:pt x="206490" y="93890"/>
                </a:cubicBezTo>
                <a:cubicBezTo>
                  <a:pt x="206490" y="85780"/>
                  <a:pt x="207664" y="77941"/>
                  <a:pt x="209649" y="70372"/>
                </a:cubicBezTo>
                <a:close/>
                <a:moveTo>
                  <a:pt x="299718" y="59650"/>
                </a:moveTo>
                <a:cubicBezTo>
                  <a:pt x="286903" y="59650"/>
                  <a:pt x="276434" y="70102"/>
                  <a:pt x="276434" y="82897"/>
                </a:cubicBezTo>
                <a:cubicBezTo>
                  <a:pt x="276434" y="86501"/>
                  <a:pt x="279322" y="89384"/>
                  <a:pt x="282932" y="89384"/>
                </a:cubicBezTo>
                <a:cubicBezTo>
                  <a:pt x="286451" y="89384"/>
                  <a:pt x="289339" y="86501"/>
                  <a:pt x="289339" y="82897"/>
                </a:cubicBezTo>
                <a:cubicBezTo>
                  <a:pt x="289339" y="77220"/>
                  <a:pt x="294032" y="72625"/>
                  <a:pt x="299718" y="72625"/>
                </a:cubicBezTo>
                <a:cubicBezTo>
                  <a:pt x="305404" y="72625"/>
                  <a:pt x="310006" y="77220"/>
                  <a:pt x="310006" y="82897"/>
                </a:cubicBezTo>
                <a:cubicBezTo>
                  <a:pt x="310006" y="85960"/>
                  <a:pt x="308743" y="88844"/>
                  <a:pt x="306396" y="90736"/>
                </a:cubicBezTo>
                <a:cubicBezTo>
                  <a:pt x="306306" y="90826"/>
                  <a:pt x="306306" y="90916"/>
                  <a:pt x="306216" y="91006"/>
                </a:cubicBezTo>
                <a:cubicBezTo>
                  <a:pt x="306216" y="91006"/>
                  <a:pt x="306126" y="91006"/>
                  <a:pt x="306035" y="91096"/>
                </a:cubicBezTo>
                <a:lnTo>
                  <a:pt x="277787" y="119389"/>
                </a:lnTo>
                <a:cubicBezTo>
                  <a:pt x="277156" y="119930"/>
                  <a:pt x="276704" y="120651"/>
                  <a:pt x="276343" y="121462"/>
                </a:cubicBezTo>
                <a:cubicBezTo>
                  <a:pt x="275712" y="123084"/>
                  <a:pt x="275712" y="124796"/>
                  <a:pt x="276343" y="126418"/>
                </a:cubicBezTo>
                <a:cubicBezTo>
                  <a:pt x="276975" y="127949"/>
                  <a:pt x="278239" y="129211"/>
                  <a:pt x="279863" y="129932"/>
                </a:cubicBezTo>
                <a:cubicBezTo>
                  <a:pt x="280585" y="130202"/>
                  <a:pt x="281488" y="130382"/>
                  <a:pt x="282300" y="130382"/>
                </a:cubicBezTo>
                <a:lnTo>
                  <a:pt x="316504" y="130382"/>
                </a:lnTo>
                <a:cubicBezTo>
                  <a:pt x="320114" y="130382"/>
                  <a:pt x="323002" y="127499"/>
                  <a:pt x="323002" y="123985"/>
                </a:cubicBezTo>
                <a:cubicBezTo>
                  <a:pt x="323002" y="120381"/>
                  <a:pt x="320114" y="117497"/>
                  <a:pt x="316504" y="117497"/>
                </a:cubicBezTo>
                <a:lnTo>
                  <a:pt x="297913" y="117497"/>
                </a:lnTo>
                <a:lnTo>
                  <a:pt x="315151" y="100287"/>
                </a:lnTo>
                <a:cubicBezTo>
                  <a:pt x="315241" y="100197"/>
                  <a:pt x="315241" y="100107"/>
                  <a:pt x="315331" y="100107"/>
                </a:cubicBezTo>
                <a:cubicBezTo>
                  <a:pt x="320114" y="95692"/>
                  <a:pt x="323002" y="89474"/>
                  <a:pt x="323002" y="82897"/>
                </a:cubicBezTo>
                <a:cubicBezTo>
                  <a:pt x="323002" y="70102"/>
                  <a:pt x="312533" y="59650"/>
                  <a:pt x="299718" y="59650"/>
                </a:cubicBezTo>
                <a:close/>
                <a:moveTo>
                  <a:pt x="300530" y="0"/>
                </a:moveTo>
                <a:cubicBezTo>
                  <a:pt x="338525" y="0"/>
                  <a:pt x="371286" y="22706"/>
                  <a:pt x="386086" y="55234"/>
                </a:cubicBezTo>
                <a:cubicBezTo>
                  <a:pt x="445471" y="75778"/>
                  <a:pt x="495739" y="116957"/>
                  <a:pt x="527688" y="171200"/>
                </a:cubicBezTo>
                <a:cubicBezTo>
                  <a:pt x="528049" y="171831"/>
                  <a:pt x="528500" y="172552"/>
                  <a:pt x="528951" y="173272"/>
                </a:cubicBezTo>
                <a:cubicBezTo>
                  <a:pt x="573083" y="181472"/>
                  <a:pt x="605663" y="219947"/>
                  <a:pt x="605663" y="265450"/>
                </a:cubicBezTo>
                <a:cubicBezTo>
                  <a:pt x="605663" y="299240"/>
                  <a:pt x="587613" y="328794"/>
                  <a:pt x="560809" y="345284"/>
                </a:cubicBezTo>
                <a:cubicBezTo>
                  <a:pt x="560809" y="345374"/>
                  <a:pt x="560809" y="345464"/>
                  <a:pt x="560809" y="345554"/>
                </a:cubicBezTo>
                <a:cubicBezTo>
                  <a:pt x="540683" y="474676"/>
                  <a:pt x="430850" y="568475"/>
                  <a:pt x="299718" y="568475"/>
                </a:cubicBezTo>
                <a:cubicBezTo>
                  <a:pt x="166781" y="568475"/>
                  <a:pt x="54059" y="469269"/>
                  <a:pt x="37544" y="337715"/>
                </a:cubicBezTo>
                <a:cubicBezTo>
                  <a:pt x="14801" y="320595"/>
                  <a:pt x="0" y="293473"/>
                  <a:pt x="0" y="262837"/>
                </a:cubicBezTo>
                <a:cubicBezTo>
                  <a:pt x="0" y="218866"/>
                  <a:pt x="30504" y="182013"/>
                  <a:pt x="71387" y="171921"/>
                </a:cubicBezTo>
                <a:cubicBezTo>
                  <a:pt x="103696" y="116506"/>
                  <a:pt x="154597" y="75058"/>
                  <a:pt x="215245" y="54694"/>
                </a:cubicBezTo>
                <a:cubicBezTo>
                  <a:pt x="230136" y="22436"/>
                  <a:pt x="262716" y="0"/>
                  <a:pt x="30053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9B6A64"/>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ags/tag1.xml><?xml version="1.0" encoding="utf-8"?>
<p:tagLst xmlns:p="http://schemas.openxmlformats.org/presentationml/2006/main">
  <p:tag name="KSO_WPP_MARK_KEY" val="bf7be24a-5c74-4337-9ee5-c022e8efba85"/>
  <p:tag name="COMMONDATA" val="eyJjb3VudCI6MywiaGRpZCI6IjM1ZDkxMWVjYzBiYmUxZjk3NTQwNjI1NmE5MzQzY2Q1IiwidXNlckNvdW50Ijox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3514</Words>
  <Application>WPS 演示</Application>
  <PresentationFormat>宽屏</PresentationFormat>
  <Paragraphs>190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微软雅黑 Light</vt:lpstr>
      <vt:lpstr>等线</vt:lpstr>
      <vt:lpstr>Impact</vt:lpstr>
      <vt:lpstr>Calibri</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郑为中</cp:lastModifiedBy>
  <cp:revision>39</cp:revision>
  <dcterms:created xsi:type="dcterms:W3CDTF">2019-05-21T01:18:00Z</dcterms:created>
  <dcterms:modified xsi:type="dcterms:W3CDTF">2023-06-29T01:08:00Z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v1.0_mb_pkPDtaWrUZWaeKcfqQoDmQ==</vt:lpwstr>
  </property>
  <property fmtid="{D5CDD505-2E9C-101B-9397-08002B2CF9AE}" pid="4" name="ICV">
    <vt:lpwstr>31E3D090914D4410A0ACDE7E6B65C1C6</vt:lpwstr>
  </property>
</Properties>
</file>