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DF3"/>
    <a:srgbClr val="E7ECF2"/>
    <a:srgbClr val="E0E4ED"/>
    <a:srgbClr val="F2614B"/>
    <a:srgbClr val="1E3679"/>
    <a:srgbClr val="74B8E7"/>
    <a:srgbClr val="9D4F5F"/>
    <a:srgbClr val="F5F7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3277-F986-F2A5-391A-1CC18DF38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6DEF2-E9EC-751D-68AB-C44906012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BFE47-89F6-82C6-724E-D9909BDA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189-1E84-44A1-BBA3-D0F0D994D138}" type="datetimeFigureOut">
              <a:rPr lang="en-IE" smtClean="0"/>
              <a:t>27/09/2023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FC066-59AD-B6BC-EF5E-AEE748A5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44017-629F-9D1F-819E-6A29F98A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276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4353-4AE7-AB01-57AB-F55794D6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BDC57-B2C0-72B1-E4D3-855C1FE91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8687-31C8-B4EE-B86F-094AF484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189-1E84-44A1-BBA3-D0F0D994D138}" type="datetimeFigureOut">
              <a:rPr lang="en-IE" smtClean="0"/>
              <a:t>27/09/2023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57627-5DC9-5FE3-F166-C28B7735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E15A-919E-0602-5E8B-E73884DD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13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3A77D-E4B1-266A-486B-3BF390B08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F2C18-F4BE-0315-4416-AFC6D1FA4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0A18-5258-0EB1-27A6-B6E541C9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189-1E84-44A1-BBA3-D0F0D994D138}" type="datetimeFigureOut">
              <a:rPr lang="en-IE" smtClean="0"/>
              <a:t>27/09/2023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25201-8183-F924-B4BA-991DDC52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240B0-6053-526F-77FA-66D836BB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155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AF52-288E-68AE-0B46-C3CBAC03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06F73-BA09-7F9C-AFC8-49E91FF9D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2C7B7-4BAD-743B-4ACD-A3DE75C6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189-1E84-44A1-BBA3-D0F0D994D138}" type="datetimeFigureOut">
              <a:rPr lang="en-IE" smtClean="0"/>
              <a:t>27/09/2023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E2AEB-CC8E-1EBF-B88E-637A8FE0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D543-5605-20E8-790E-7E5CE702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939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022D-A303-7D13-BEED-FDD903C4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4D85F-58DD-FECA-8145-1626E6611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67AFA-4F1B-EE4E-7FDB-82E8D48E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189-1E84-44A1-BBA3-D0F0D994D138}" type="datetimeFigureOut">
              <a:rPr lang="en-IE" smtClean="0"/>
              <a:t>27/09/2023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BEB9-E381-138C-4A00-369EC3B2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D0DF-1F61-424F-601D-517D5403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850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79CD-A691-F0E1-2304-815C8316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3F81E-1FC0-3308-1DF6-FB12A85C0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BBC45-62D2-9260-AF64-EA7ED0B0C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BB48C-800D-9AC0-327F-6CE8A532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189-1E84-44A1-BBA3-D0F0D994D138}" type="datetimeFigureOut">
              <a:rPr lang="en-IE" smtClean="0"/>
              <a:t>27/09/2023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C982D-106A-173A-3E1B-AA4EE144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24C15-51AE-9A24-91F4-1869D91F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624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5E8F-A099-E867-927A-121DAF08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11434-F05F-8648-E360-9B4F3856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6E5BC-88FB-86B9-E283-0FE9FF2C4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AD02B-1F23-CB64-1B55-EB99C7C9C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D204C-CFE3-3332-B3BE-5E53FC097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D2396-9FCD-0699-19E0-5B727C11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189-1E84-44A1-BBA3-D0F0D994D138}" type="datetimeFigureOut">
              <a:rPr lang="en-IE" smtClean="0"/>
              <a:t>27/09/2023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053F6-30E4-123F-BF02-527E5BDC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6B39B-C1BD-9C4B-8E21-BE494EF4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1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1759-33CD-31E1-0A81-FDDF8850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B9ED1-3B1B-F45C-8381-7D4938CC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189-1E84-44A1-BBA3-D0F0D994D138}" type="datetimeFigureOut">
              <a:rPr lang="en-IE" smtClean="0"/>
              <a:t>27/09/2023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4E5EF-99B4-3C54-A234-1A3B7777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46827-988E-37D6-BE6A-F6B599FD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986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C6D1C-01C4-A895-0595-25C0DF70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189-1E84-44A1-BBA3-D0F0D994D138}" type="datetimeFigureOut">
              <a:rPr lang="en-IE" smtClean="0"/>
              <a:t>27/09/2023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66FF0-8C13-13D2-60FB-143B1EA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D0094-5457-7080-0505-D667245E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754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FC93-237F-969C-DC06-B5F1A1D6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64B6-906F-9F21-0EEE-45C7F4D52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E6A90-A21B-3AB0-D64B-8CD0CA4EC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A5C45-EB31-BA73-F61F-3D21DCC2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189-1E84-44A1-BBA3-D0F0D994D138}" type="datetimeFigureOut">
              <a:rPr lang="en-IE" smtClean="0"/>
              <a:t>27/09/2023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C7403-F83D-DE1F-3C27-C4BA9312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47CDB-299B-626A-963E-A90B5E33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595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D7B7-5D5A-10D7-EF07-E06B14E6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46F49-807F-97C0-7B89-1043FE5A6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FC591-7BC6-B412-3ABD-F3FAA968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6EA55-D40F-AB33-E3B1-B622EDFA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189-1E84-44A1-BBA3-D0F0D994D138}" type="datetimeFigureOut">
              <a:rPr lang="en-IE" smtClean="0"/>
              <a:t>27/09/2023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260AD-12FC-DF8F-36F5-1476CAAF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8C534-283C-6889-5F0D-5B5EC5A9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219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52105-165A-B79D-E415-AFE01A0B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0D5D4-9E52-6889-94F1-870892EC8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953DB-4999-ABE1-140D-D469F52B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89189-1E84-44A1-BBA3-D0F0D994D138}" type="datetimeFigureOut">
              <a:rPr lang="en-IE" smtClean="0"/>
              <a:t>27/09/2023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910A9-F405-9143-1BC1-49FB40099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EBF6-2C4F-7C4C-2550-AD4DF914B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538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7702-66AC-43DD-6D89-34541846C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3DF72-60C1-5550-8E17-EFB762362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E3F05-E311-44F7-F984-275577889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72" y="1246778"/>
            <a:ext cx="11037456" cy="47105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11DCF6-FAE5-BED0-3B28-DA81159A160B}"/>
              </a:ext>
            </a:extLst>
          </p:cNvPr>
          <p:cNvSpPr/>
          <p:nvPr/>
        </p:nvSpPr>
        <p:spPr>
          <a:xfrm>
            <a:off x="1200727" y="55418"/>
            <a:ext cx="914400" cy="221673"/>
          </a:xfrm>
          <a:prstGeom prst="rect">
            <a:avLst/>
          </a:prstGeom>
          <a:solidFill>
            <a:srgbClr val="F2614B"/>
          </a:solidFill>
          <a:ln>
            <a:solidFill>
              <a:srgbClr val="F261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E1FEA-8052-EEBE-5FCD-45E972439D01}"/>
              </a:ext>
            </a:extLst>
          </p:cNvPr>
          <p:cNvSpPr/>
          <p:nvPr/>
        </p:nvSpPr>
        <p:spPr>
          <a:xfrm>
            <a:off x="1353127" y="207818"/>
            <a:ext cx="914400" cy="304800"/>
          </a:xfrm>
          <a:prstGeom prst="rect">
            <a:avLst/>
          </a:prstGeom>
          <a:solidFill>
            <a:srgbClr val="1E36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9504F8-DFC7-05FD-BE35-049715135FD4}"/>
              </a:ext>
            </a:extLst>
          </p:cNvPr>
          <p:cNvSpPr/>
          <p:nvPr/>
        </p:nvSpPr>
        <p:spPr>
          <a:xfrm>
            <a:off x="1505527" y="360218"/>
            <a:ext cx="914400" cy="304800"/>
          </a:xfrm>
          <a:prstGeom prst="rect">
            <a:avLst/>
          </a:prstGeom>
          <a:solidFill>
            <a:srgbClr val="74B8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7DAF4-BFE4-75B7-0220-C8C0B76B01F3}"/>
              </a:ext>
            </a:extLst>
          </p:cNvPr>
          <p:cNvSpPr/>
          <p:nvPr/>
        </p:nvSpPr>
        <p:spPr>
          <a:xfrm>
            <a:off x="1657927" y="512618"/>
            <a:ext cx="914400" cy="304800"/>
          </a:xfrm>
          <a:prstGeom prst="rect">
            <a:avLst/>
          </a:prstGeom>
          <a:solidFill>
            <a:srgbClr val="9D4F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BA189-97A5-725F-625B-0601A28635A7}"/>
              </a:ext>
            </a:extLst>
          </p:cNvPr>
          <p:cNvSpPr/>
          <p:nvPr/>
        </p:nvSpPr>
        <p:spPr>
          <a:xfrm flipH="1">
            <a:off x="90486" y="6345382"/>
            <a:ext cx="11326814" cy="152400"/>
          </a:xfrm>
          <a:prstGeom prst="rect">
            <a:avLst/>
          </a:prstGeom>
          <a:gradFill flip="none" rotWithShape="1">
            <a:gsLst>
              <a:gs pos="10000">
                <a:srgbClr val="74B8E7"/>
              </a:gs>
              <a:gs pos="55000">
                <a:srgbClr val="1E3679"/>
              </a:gs>
              <a:gs pos="91000">
                <a:srgbClr val="F2614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032104-9863-DCFE-7AA5-3CFC3D995636}"/>
              </a:ext>
            </a:extLst>
          </p:cNvPr>
          <p:cNvSpPr/>
          <p:nvPr/>
        </p:nvSpPr>
        <p:spPr>
          <a:xfrm>
            <a:off x="3486727" y="639620"/>
            <a:ext cx="914400" cy="304800"/>
          </a:xfrm>
          <a:prstGeom prst="rect">
            <a:avLst/>
          </a:prstGeom>
          <a:solidFill>
            <a:srgbClr val="E8ED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376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3B54BA-B4E1-8BCE-B907-E3F1E47CA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5698"/>
            <a:ext cx="6317673" cy="4951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4B49DB-DEDE-E22D-0DA5-A3FCD3CF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241" y="2918691"/>
            <a:ext cx="6144819" cy="366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8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C4CB40-9B0E-503D-A95C-B543979B4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018"/>
            <a:ext cx="12192000" cy="2281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56E92F-E962-47B0-829E-753D96CFF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085" y="3671597"/>
            <a:ext cx="2152650" cy="2019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AA1633-C12C-C0C7-5A81-D3B5AA959B94}"/>
              </a:ext>
            </a:extLst>
          </p:cNvPr>
          <p:cNvSpPr/>
          <p:nvPr/>
        </p:nvSpPr>
        <p:spPr>
          <a:xfrm>
            <a:off x="1518226" y="3911679"/>
            <a:ext cx="1885373" cy="1779218"/>
          </a:xfrm>
          <a:prstGeom prst="rect">
            <a:avLst/>
          </a:prstGeom>
          <a:solidFill>
            <a:srgbClr val="E0E4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#E0E4ED</a:t>
            </a:r>
          </a:p>
        </p:txBody>
      </p:sp>
    </p:spTree>
    <p:extLst>
      <p:ext uri="{BB962C8B-B14F-4D97-AF65-F5344CB8AC3E}">
        <p14:creationId xmlns:p14="http://schemas.microsoft.com/office/powerpoint/2010/main" val="341922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Jones</dc:creator>
  <cp:lastModifiedBy>Jones, Simon</cp:lastModifiedBy>
  <cp:revision>3</cp:revision>
  <dcterms:created xsi:type="dcterms:W3CDTF">2023-09-25T20:28:12Z</dcterms:created>
  <dcterms:modified xsi:type="dcterms:W3CDTF">2023-09-28T10:56:56Z</dcterms:modified>
</cp:coreProperties>
</file>