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6EBD-EEB2-4E27-99D5-90CB0894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68821-9C81-4E25-BA12-9DE370C3B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1638-F8A1-4ADF-91FE-177DDCF9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2B3C-B181-4BAD-B405-CD26FF19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FC8C-D7A3-49D2-A6E5-2C1701A0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6D3F-E717-4D09-B914-6B06D21A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3A33D-890E-4DC2-BB6A-AFBC21CF9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951D-CC0B-474A-A8AB-081A6E09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C200-3D4C-4217-B23D-0CE7B88A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31E5-1757-4FA7-BD3A-A27842C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6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333CA-4F4C-4DA2-9052-CABE5CD1C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9DDC-F843-46F5-9E8B-097B2A07C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E771-1ED6-4F9E-9BAD-0C506EFF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FCEA-CB74-4207-8C3D-4F1BEAB9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9B2D-7825-454C-99B0-2DC6F95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90C6-D0DB-41F2-A916-78ACC996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2B2F-D276-4481-A39D-F0F446F0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029F-806A-48B3-90F5-BFFB5A3C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6044-9F06-45B8-959D-120776F6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D6B6-6E60-4A5E-8DC3-4FC8970A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8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5AEC-42D5-469D-9245-FFEA0BD7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140F-4745-40C9-B7FA-817322B8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FBC6-494E-4B3B-BF1C-2DF4BAD1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8F12-A9FA-4241-B36A-411BC0BF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587B-57CC-4501-A3FC-7EB53517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1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114F-2831-4E95-9FC8-956C2E24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051B-55EF-4EE7-8E24-D067C1958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6662-69EE-40C2-BC6F-1384E4D2F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03BCE-BC56-4641-9DD3-53DF9FC0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34E4-13A9-427E-98A1-FA31B62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84BD-8AE2-40BC-96EF-11365E8D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8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092C-FDC5-4087-A374-03A34E89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17358-BB53-4A7B-87FF-DFCD6496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23F33-EB02-4BC4-A985-35335454A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D4945-4CE4-4AE9-8496-C39BDD3D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FE3BA-2FDD-4BF1-A00C-1272DCC06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B9882-AB93-40A3-9B6E-457667A3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E09E4-A1D1-4D3D-9C63-F70F04F0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C4AD9-6DCA-471F-8345-486F4CC2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5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3358-357F-4F95-AD69-C1FDD559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AE5FB-5D44-4C39-B4E3-237EEF85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E5C7B-DD02-4C54-AD8B-EBEDF0B5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0B0EF-2CC1-4C08-AB13-B68D3AA6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7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321C3-4165-45E8-993A-AC05A555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BF5B1-D8A0-48EB-8DE9-0CCACE00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9980-05EE-492F-8CD1-439CC328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356B-D815-4F48-A754-F07622B7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4282-E399-4D2F-9116-4DAA4AFE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5A5A-2834-42C6-9C2D-7337C8F61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2BE0-C538-4E23-811C-C1372F6A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2B974-CEF5-4942-90C1-8DF2B575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5A2E-74FC-414A-ADA5-2980D950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1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7AB-2867-409B-82F1-F7008AA3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90F75-9094-4F80-A4AE-A9A310E43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27DC-B489-4191-8E5D-EF9EF8C2A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27AF3-F45B-4FD2-B816-26886DCF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B8C30-E481-4EB4-8989-0F9A49BE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79B5-3D0D-4E55-8D15-C8A7644D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1936-F1AB-4931-9D0B-E63354A0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35603-2503-444B-B388-BDB05C3A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69BB-E0CD-438B-9CBD-DBE5A9E8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C4E2-2BCC-440F-9BE9-111BA212640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FFB8-37D8-43FE-810E-D3F659EC3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425B-6820-44C4-A750-7A6D5A00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0FB6-6632-4880-AE12-AE260BA36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9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4134-B715-410C-BF8C-0B5BC02D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Blank Presentation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BFC7E-5E44-4B45-8659-0D9A231A6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5" b="27876"/>
          <a:stretch/>
        </p:blipFill>
        <p:spPr>
          <a:xfrm>
            <a:off x="-1" y="5188649"/>
            <a:ext cx="2460879" cy="1669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40CDF-4299-41B2-8CCD-A6D5CC0D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175" y="0"/>
            <a:ext cx="2028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3B2C3-31FC-4874-A858-C14553C00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1" r="11686" b="-2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134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5A4E34-E0A8-4A99-82D6-770663AC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530401" y="2844738"/>
            <a:ext cx="5189601" cy="2133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0F562-A44E-4353-8A8B-B3FBED5F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4834987"/>
            <a:ext cx="1967220" cy="18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Blank Presentation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Presentation </dc:title>
  <dc:creator>Jones, Simon</dc:creator>
  <cp:lastModifiedBy>Jones, Simon</cp:lastModifiedBy>
  <cp:revision>1</cp:revision>
  <dcterms:created xsi:type="dcterms:W3CDTF">2021-04-28T14:53:59Z</dcterms:created>
  <dcterms:modified xsi:type="dcterms:W3CDTF">2021-04-28T14:56:17Z</dcterms:modified>
</cp:coreProperties>
</file>