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67BC9-B9D3-4A5C-B2E1-E9528F98F075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B799-D292-4D6C-9225-E7A0CD76D7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B799-D292-4D6C-9225-E7A0CD76D71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A8DB-6B57-4607-9B13-E3BF392F28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6FC0-24EC-4362-9B9A-A31F3C3BE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 smtClean="0"/>
              <a:t>Flödesdiagram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0492" t="30372" r="56614" b="10003"/>
          <a:stretch>
            <a:fillRect/>
          </a:stretch>
        </p:blipFill>
        <p:spPr bwMode="auto">
          <a:xfrm>
            <a:off x="899592" y="1196752"/>
            <a:ext cx="734481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registrering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potentiell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 err="1"/>
              <a:t>Givet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”</a:t>
            </a:r>
            <a:r>
              <a:rPr lang="en-US" i="1" dirty="0" err="1"/>
              <a:t>registrera</a:t>
            </a:r>
            <a:r>
              <a:rPr lang="en-US" i="1" dirty="0"/>
              <a:t> dig</a:t>
            </a:r>
            <a:r>
              <a:rPr lang="en-US" dirty="0"/>
              <a:t>” </a:t>
            </a:r>
            <a:r>
              <a:rPr lang="en-US" dirty="0" err="1"/>
              <a:t>valts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erbjudas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antingen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min Facebook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registreras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upprättas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. </a:t>
            </a:r>
          </a:p>
          <a:p>
            <a:r>
              <a:rPr lang="en-US" dirty="0"/>
              <a:t>Sedan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en </a:t>
            </a:r>
            <a:r>
              <a:rPr lang="en-US" dirty="0" err="1"/>
              <a:t>välkomstbonus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hitta</a:t>
            </a:r>
            <a:r>
              <a:rPr lang="en-US" b="1" i="1" u="sng" dirty="0"/>
              <a:t> </a:t>
            </a:r>
            <a:r>
              <a:rPr lang="en-US" b="1" i="1" u="sng" dirty="0" err="1"/>
              <a:t>restaurang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min </a:t>
            </a:r>
            <a:r>
              <a:rPr lang="en-US" dirty="0" err="1"/>
              <a:t>önskade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baserat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hemsidan</a:t>
            </a:r>
            <a:r>
              <a:rPr lang="en-US" dirty="0"/>
              <a:t>, 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sökrutan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samt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med </a:t>
            </a:r>
            <a:r>
              <a:rPr lang="en-US" dirty="0" err="1"/>
              <a:t>Sveriges</a:t>
            </a:r>
            <a:r>
              <a:rPr lang="en-US" dirty="0"/>
              <a:t> </a:t>
            </a:r>
            <a:r>
              <a:rPr lang="en-US" dirty="0" err="1"/>
              <a:t>populära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. </a:t>
            </a:r>
          </a:p>
          <a:p>
            <a:r>
              <a:rPr lang="en-US" dirty="0"/>
              <a:t>I </a:t>
            </a:r>
            <a:r>
              <a:rPr lang="en-US" dirty="0" err="1"/>
              <a:t>sökrutan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ange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ort </a:t>
            </a:r>
            <a:r>
              <a:rPr lang="en-US" dirty="0" err="1"/>
              <a:t>eller</a:t>
            </a:r>
            <a:r>
              <a:rPr lang="en-US" dirty="0"/>
              <a:t> mat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. </a:t>
            </a:r>
          </a:p>
          <a:p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klickar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hitta</a:t>
            </a:r>
            <a:r>
              <a:rPr lang="en-US" i="1" dirty="0"/>
              <a:t> </a:t>
            </a:r>
            <a:r>
              <a:rPr lang="en-US" i="1" dirty="0" err="1"/>
              <a:t>restaurang</a:t>
            </a:r>
            <a:r>
              <a:rPr lang="en-US" dirty="0"/>
              <a:t>”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se en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restauranger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matchar</a:t>
            </a:r>
            <a:r>
              <a:rPr lang="en-US" dirty="0"/>
              <a:t> min </a:t>
            </a:r>
            <a:r>
              <a:rPr lang="en-US" dirty="0" err="1"/>
              <a:t>sökning</a:t>
            </a:r>
            <a:r>
              <a:rPr lang="en-US" dirty="0"/>
              <a:t>. </a:t>
            </a:r>
          </a:p>
          <a:p>
            <a:r>
              <a:rPr lang="en-US" dirty="0"/>
              <a:t>Om jag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via Facebook,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möjligt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se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mina </a:t>
            </a:r>
            <a:r>
              <a:rPr lang="en-US" dirty="0" err="1"/>
              <a:t>vänner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.</a:t>
            </a:r>
          </a:p>
          <a:p>
            <a:r>
              <a:rPr lang="en-US" dirty="0"/>
              <a:t>Sedan </a:t>
            </a:r>
            <a:r>
              <a:rPr lang="en-US" dirty="0" err="1"/>
              <a:t>kan</a:t>
            </a:r>
            <a:r>
              <a:rPr lang="en-US" dirty="0"/>
              <a:t> jag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</a:t>
            </a:r>
            <a:r>
              <a:rPr lang="en-US" dirty="0" err="1"/>
              <a:t>deras</a:t>
            </a:r>
            <a:r>
              <a:rPr lang="en-US" dirty="0"/>
              <a:t> </a:t>
            </a:r>
            <a:r>
              <a:rPr lang="en-US" dirty="0" err="1"/>
              <a:t>menyer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sida</a:t>
            </a:r>
            <a:r>
              <a:rPr lang="en-US" dirty="0"/>
              <a:t> ”</a:t>
            </a:r>
            <a:r>
              <a:rPr lang="en-US" i="1" dirty="0" err="1"/>
              <a:t>populära</a:t>
            </a:r>
            <a:r>
              <a:rPr lang="en-US" i="1" dirty="0"/>
              <a:t> </a:t>
            </a:r>
            <a:r>
              <a:rPr lang="en-US" i="1" dirty="0" err="1"/>
              <a:t>restauranger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en </a:t>
            </a:r>
            <a:r>
              <a:rPr lang="en-US" dirty="0" err="1"/>
              <a:t>restaurang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matbeställning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snabt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beställa</a:t>
            </a:r>
            <a:r>
              <a:rPr lang="en-US" dirty="0"/>
              <a:t> mat </a:t>
            </a:r>
            <a:r>
              <a:rPr lang="en-US" dirty="0" err="1"/>
              <a:t>från</a:t>
            </a:r>
            <a:r>
              <a:rPr lang="en-US" dirty="0"/>
              <a:t> en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restaurangerna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. Om jag </a:t>
            </a:r>
            <a:r>
              <a:rPr lang="en-US" dirty="0" err="1"/>
              <a:t>redan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registrerad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hos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belönnas</a:t>
            </a:r>
            <a:r>
              <a:rPr lang="en-US" dirty="0"/>
              <a:t> med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mitt </a:t>
            </a:r>
            <a:r>
              <a:rPr lang="en-US" dirty="0" err="1"/>
              <a:t>konto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beställa</a:t>
            </a:r>
            <a:r>
              <a:rPr lang="en-US" dirty="0"/>
              <a:t> mat.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restaurang</a:t>
            </a:r>
            <a:r>
              <a:rPr lang="en-US" dirty="0"/>
              <a:t>, </a:t>
            </a:r>
            <a:r>
              <a:rPr lang="en-US" dirty="0" err="1"/>
              <a:t>ska</a:t>
            </a:r>
            <a:r>
              <a:rPr lang="en-US" dirty="0"/>
              <a:t> jag se </a:t>
            </a:r>
            <a:r>
              <a:rPr lang="en-US" dirty="0" err="1"/>
              <a:t>restaurangens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, </a:t>
            </a:r>
            <a:r>
              <a:rPr lang="en-US" dirty="0" err="1"/>
              <a:t>priser</a:t>
            </a:r>
            <a:r>
              <a:rPr lang="en-US" dirty="0"/>
              <a:t>, </a:t>
            </a:r>
            <a:r>
              <a:rPr lang="en-US" dirty="0" err="1"/>
              <a:t>kontaktinformation</a:t>
            </a:r>
            <a:r>
              <a:rPr lang="en-US" dirty="0"/>
              <a:t> etc.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meny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”</a:t>
            </a:r>
            <a:r>
              <a:rPr lang="en-US" i="1" dirty="0" err="1"/>
              <a:t>beställ</a:t>
            </a:r>
            <a:r>
              <a:rPr lang="en-US" i="1" dirty="0"/>
              <a:t> mat</a:t>
            </a:r>
            <a:r>
              <a:rPr lang="en-US" dirty="0"/>
              <a:t>”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existerande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betala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menyn</a:t>
            </a:r>
            <a:r>
              <a:rPr lang="en-US" dirty="0"/>
              <a:t> med mina </a:t>
            </a:r>
            <a:r>
              <a:rPr lang="en-US" dirty="0" err="1"/>
              <a:t>bonuspoäng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 min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.</a:t>
            </a:r>
          </a:p>
          <a:p>
            <a:r>
              <a:rPr lang="en-US" dirty="0"/>
              <a:t>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rekommendera</a:t>
            </a:r>
            <a:r>
              <a:rPr lang="en-US" dirty="0"/>
              <a:t> </a:t>
            </a:r>
            <a:r>
              <a:rPr lang="en-US" dirty="0" err="1"/>
              <a:t>restaurangen</a:t>
            </a:r>
            <a:r>
              <a:rPr lang="en-US" dirty="0"/>
              <a:t> till en </a:t>
            </a:r>
            <a:r>
              <a:rPr lang="en-US" dirty="0" err="1"/>
              <a:t>vän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via </a:t>
            </a:r>
            <a:r>
              <a:rPr lang="en-US" dirty="0" err="1"/>
              <a:t>epost</a:t>
            </a:r>
            <a:r>
              <a:rPr lang="en-US" dirty="0"/>
              <a:t>, </a:t>
            </a:r>
            <a:r>
              <a:rPr lang="en-US" dirty="0" err="1"/>
              <a:t>om</a:t>
            </a:r>
            <a:r>
              <a:rPr lang="en-US" dirty="0"/>
              <a:t> jag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belönnas</a:t>
            </a:r>
            <a:r>
              <a:rPr lang="en-US" dirty="0"/>
              <a:t> med 2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</a:t>
            </a:r>
          </a:p>
          <a:p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betalning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jag </a:t>
            </a:r>
            <a:r>
              <a:rPr lang="en-US" dirty="0" err="1"/>
              <a:t>poäng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köpet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sparas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min </a:t>
            </a:r>
            <a:r>
              <a:rPr lang="en-US" dirty="0" err="1"/>
              <a:t>konto</a:t>
            </a:r>
            <a:r>
              <a:rPr lang="en-US" dirty="0"/>
              <a:t>. Jag </a:t>
            </a:r>
            <a:r>
              <a:rPr lang="en-US" dirty="0" err="1"/>
              <a:t>får</a:t>
            </a:r>
            <a:r>
              <a:rPr lang="en-US" dirty="0"/>
              <a:t> 1 </a:t>
            </a:r>
            <a:r>
              <a:rPr lang="en-US" dirty="0" err="1"/>
              <a:t>poäng</a:t>
            </a:r>
            <a:r>
              <a:rPr lang="en-US" dirty="0"/>
              <a:t> per 10 kr.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en </a:t>
            </a:r>
            <a:r>
              <a:rPr lang="en-US" dirty="0" err="1"/>
              <a:t>bekräftelse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skärmen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epost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Användningsfall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/>
              <a:t>Funktionen</a:t>
            </a:r>
            <a:r>
              <a:rPr lang="en-US" b="1" dirty="0"/>
              <a:t>: </a:t>
            </a:r>
            <a:r>
              <a:rPr lang="en-US" b="1" i="1" u="sng" dirty="0" err="1"/>
              <a:t>Kontakta</a:t>
            </a:r>
            <a:r>
              <a:rPr lang="en-US" b="1" i="1" u="sng" dirty="0"/>
              <a:t> </a:t>
            </a:r>
            <a:r>
              <a:rPr lang="en-US" b="1" i="1" u="sng" dirty="0" err="1"/>
              <a:t>RoFaJo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restaurang-kedja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samarbeta</a:t>
            </a:r>
            <a:r>
              <a:rPr lang="en-US" dirty="0"/>
              <a:t> med </a:t>
            </a:r>
            <a:r>
              <a:rPr lang="en-US" dirty="0" err="1"/>
              <a:t>dem</a:t>
            </a:r>
            <a:r>
              <a:rPr lang="en-US" dirty="0"/>
              <a:t>.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 (</a:t>
            </a:r>
            <a:r>
              <a:rPr lang="en-US" dirty="0" err="1"/>
              <a:t>existerande</a:t>
            </a:r>
            <a:r>
              <a:rPr lang="en-US" dirty="0"/>
              <a:t>/</a:t>
            </a:r>
            <a:r>
              <a:rPr lang="en-US" dirty="0" err="1"/>
              <a:t>potentiel</a:t>
            </a:r>
            <a:r>
              <a:rPr lang="en-US" dirty="0"/>
              <a:t>)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gärna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fall jag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hjälp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Scenario:</a:t>
            </a:r>
            <a:endParaRPr lang="en-US" dirty="0"/>
          </a:p>
          <a:p>
            <a:r>
              <a:rPr lang="en-US" dirty="0"/>
              <a:t>Om jag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</a:t>
            </a:r>
            <a:r>
              <a:rPr lang="en-US" dirty="0"/>
              <a:t>/ </a:t>
            </a:r>
            <a:r>
              <a:rPr lang="en-US" dirty="0" err="1"/>
              <a:t>restaurangkedja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kontakta</a:t>
            </a:r>
            <a:r>
              <a:rPr lang="en-US" dirty="0"/>
              <a:t> </a:t>
            </a:r>
            <a:r>
              <a:rPr lang="en-US" dirty="0" err="1"/>
              <a:t>RoFaJo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jag </a:t>
            </a:r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klicka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en </a:t>
            </a:r>
            <a:r>
              <a:rPr lang="en-US" dirty="0" err="1"/>
              <a:t>kontaktformulär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</a:t>
            </a:r>
            <a:r>
              <a:rPr lang="en-US" dirty="0" err="1"/>
              <a:t>måsta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rubrikker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jag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, e-post, order-id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frågan</a:t>
            </a:r>
            <a:r>
              <a:rPr lang="en-US" dirty="0"/>
              <a:t>.</a:t>
            </a:r>
          </a:p>
          <a:p>
            <a:r>
              <a:rPr lang="en-US" dirty="0" err="1"/>
              <a:t>Kontaktformulären</a:t>
            </a:r>
            <a:r>
              <a:rPr lang="en-US" dirty="0"/>
              <a:t> med </a:t>
            </a:r>
            <a:r>
              <a:rPr lang="en-US" dirty="0" err="1"/>
              <a:t>frågan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RoFaJo</a:t>
            </a:r>
            <a:r>
              <a:rPr lang="en-US" dirty="0"/>
              <a:t>, </a:t>
            </a:r>
            <a:r>
              <a:rPr lang="en-US" dirty="0" err="1"/>
              <a:t>besvares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svaret</a:t>
            </a:r>
            <a:r>
              <a:rPr lang="en-US" dirty="0"/>
              <a:t> </a:t>
            </a:r>
            <a:r>
              <a:rPr lang="en-US" dirty="0" err="1"/>
              <a:t>ska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till </a:t>
            </a:r>
            <a:r>
              <a:rPr lang="en-US" dirty="0" err="1"/>
              <a:t>mig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7180" y="1556792"/>
          <a:ext cx="5245100" cy="2348484"/>
        </p:xfrm>
        <a:graphic>
          <a:graphicData uri="http://schemas.openxmlformats.org/drawingml/2006/table">
            <a:tbl>
              <a:tblPr/>
              <a:tblGrid>
                <a:gridCol w="1598930"/>
                <a:gridCol w="189039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Sign up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Us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communication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index.html (desktop &amp; mobil – startsida)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47180" y="4365104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/>
                <a:gridCol w="171005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Popular Restaurants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005064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populara.html (desktop &amp; mobil – populära restauranger)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Prioriteringslista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188" y="1628800"/>
          <a:ext cx="5245100" cy="1957070"/>
        </p:xfrm>
        <a:graphic>
          <a:graphicData uri="http://schemas.openxmlformats.org/drawingml/2006/table">
            <a:tbl>
              <a:tblPr/>
              <a:tblGrid>
                <a:gridCol w="1598930"/>
                <a:gridCol w="189039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Information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Current Points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Use Points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Pay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Recommendation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bestall.html (desktop &amp; mobil – beställ mat)</a:t>
            </a: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91196" y="4077072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/>
                <a:gridCol w="189039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Waiting Time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378904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tack.html (dektop &amp; mobil – tack för köpet)</a:t>
            </a: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Prioriteringslista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7704" y="1699011"/>
          <a:ext cx="5245100" cy="1369949"/>
        </p:xfrm>
        <a:graphic>
          <a:graphicData uri="http://schemas.openxmlformats.org/drawingml/2006/table">
            <a:tbl>
              <a:tblPr/>
              <a:tblGrid>
                <a:gridCol w="1598930"/>
                <a:gridCol w="189039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About Us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34076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omoss.html (desktop &amp; mobil – om oss)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19188" y="3499211"/>
          <a:ext cx="5245100" cy="1369949"/>
        </p:xfrm>
        <a:graphic>
          <a:graphicData uri="http://schemas.openxmlformats.org/drawingml/2006/table">
            <a:tbl>
              <a:tblPr/>
              <a:tblGrid>
                <a:gridCol w="1779270"/>
                <a:gridCol w="171005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Profile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Contact Information Text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Go To StartPage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SW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Social Media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PR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12296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kontakta.html (desktop &amp; mobil – kontakta oss)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Prioriteringslista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9712" y="1802393"/>
          <a:ext cx="5245100" cy="978535"/>
        </p:xfrm>
        <a:graphic>
          <a:graphicData uri="http://schemas.openxmlformats.org/drawingml/2006/table">
            <a:tbl>
              <a:tblPr/>
              <a:tblGrid>
                <a:gridCol w="1598930"/>
                <a:gridCol w="189039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Instructions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Let’s Start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436486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borja.html (mobil – börja nu)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rgbClr val="5B9BD5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79712" y="3334878"/>
          <a:ext cx="5245100" cy="1174242"/>
        </p:xfrm>
        <a:graphic>
          <a:graphicData uri="http://schemas.openxmlformats.org/drawingml/2006/table">
            <a:tbl>
              <a:tblPr/>
              <a:tblGrid>
                <a:gridCol w="1779270"/>
                <a:gridCol w="1710055"/>
                <a:gridCol w="1071245"/>
                <a:gridCol w="6845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Content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Section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</a:rPr>
                        <a:t>Priority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Logo &amp; Company 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Branding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Navigation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Restaurants Text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Search Bar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option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Restaurant Lists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Informative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Sida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996952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hitta.html (mobil – hitta restaurang sida)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899</Words>
  <Application>Microsoft Office PowerPoint</Application>
  <PresentationFormat>On-screen Show (4:3)</PresentationFormat>
  <Paragraphs>296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Flödesdiagram</vt:lpstr>
      <vt:lpstr>Användningsfall</vt:lpstr>
      <vt:lpstr>Användningsfall</vt:lpstr>
      <vt:lpstr>Användningsfall</vt:lpstr>
      <vt:lpstr>Användningsfall</vt:lpstr>
      <vt:lpstr>Prioriteringslista</vt:lpstr>
      <vt:lpstr>Prioriteringslista</vt:lpstr>
      <vt:lpstr>Prioriteringslista</vt:lpstr>
      <vt:lpstr>Prioriteringslista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Flödesdiagram</dc:title>
  <dc:creator>Fatme Mustafa</dc:creator>
  <cp:lastModifiedBy>Fatme Mustafa</cp:lastModifiedBy>
  <cp:revision>5</cp:revision>
  <dcterms:created xsi:type="dcterms:W3CDTF">2017-12-18T08:03:19Z</dcterms:created>
  <dcterms:modified xsi:type="dcterms:W3CDTF">2017-12-18T13:44:58Z</dcterms:modified>
</cp:coreProperties>
</file>