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9" r:id="rId13"/>
    <p:sldId id="265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8A31-3C7E-4288-94C6-3C24CCAC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591F-3DFE-406E-9EDA-774D7A5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4F14-DEC0-482D-BF92-0765A220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DD15-DBA4-4B86-AF85-558FE2B9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77AA-E651-4A49-9096-2C00CDFF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ED14-3B12-4675-8042-6CB61FA3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9575-288E-42CA-A1CE-2D7C1E9B8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3D93-F3A0-4164-84DA-D981C5E5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A3C-6695-4505-9568-190D3844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89F0-1AE5-4200-8A3D-E1CF8CC4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222E5-0146-43B7-BDBE-0EEBE8F16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924D-CB9E-4E22-B5F1-4CD74808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2745-02F1-478E-82DC-12BC12DC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672-14A2-480C-9C4C-71C38870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6B91-80AE-4F06-AD46-CAE065CB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0FD8-9CD6-410C-BE4E-0A645A51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FD1F-D7BD-46A5-93E9-6F4FDC27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6061-0415-4CB5-8152-EB1DE549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5A94-C448-4AF3-8A61-F98DC47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4B3C-1870-44B7-A263-2D227A00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CE37-9FA1-43A7-BD09-7FFCA621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1D8E-0262-4BA1-9D97-BBD25AAD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51AD-0B1A-4AE8-BC6A-F10AA48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1CBB-9771-4F82-99D3-4F89EB4F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6B74-808F-4EC6-AE69-DAFE710F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84B3-81E0-49B8-8F13-BEB5453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7ECC-206A-4234-9C01-22D55D992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60780-F0EF-4C7F-BCDE-BAD0DBA0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F071-0330-4C4D-807B-DF4F5DC7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04CB6-99FB-4ED7-8568-88395AA8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4ABC8-E230-4055-B143-940231AE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68CD-A1F9-492B-AA33-B75128A2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7BF2-4FCD-4C3C-8BBF-D31FFA6E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C647E-88A1-4544-A9D4-04A151E0E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89C1F-6DDB-4990-8DBB-17531571F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F7996-D1A8-4D51-8E23-890FE0CC9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7E8F5-8F9C-4490-B84D-6469F1B3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83158-C857-402C-AA68-EAF55A91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10651-E6B1-4A1F-A9C5-D7734B22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4114-6A35-4430-818B-65555052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E369D-C4A9-4213-A1F0-45DF2200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A048F-8562-42E4-8507-EF82B8B3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717AF-33D2-4D64-A6D5-FF01E9FD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05A17-921D-4B6B-BB1C-7689FEE0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96D2F-B660-4578-AB02-2995C9B3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90EBE-715A-44D6-80CB-5A55645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9B10-DB30-48F6-9B47-D851E891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798-9920-4F26-9676-5A2B530F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83FD-3971-4A00-9999-BD6010F91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407A-986D-4D95-8763-925DED53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D6BE-F3E3-44B3-8E83-0DB5BA8A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3B91-0282-4928-93EB-F74D086B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AA78-2F3B-414D-A224-A044304B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531C4-54A5-481C-B2F7-682A96ED3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AA3DC-AA51-4AFB-9F08-29BB201A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53E0-EEC8-4534-8791-010B71AA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0A2-DA20-4F49-B9AD-4262FC3B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534B-CDCB-443B-B03B-493A394C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3D28E-52C2-4691-A7E3-5A743184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47EF-6506-4BA5-A177-36C5E81A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4660-B0E1-4E26-B122-F9FC840DD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BC74A-0A32-4BC4-A01B-B5A2871C6B3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FD01-220A-44C2-9A2B-7D40AC8A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BEA4-9402-4807-BC37-842DC8EB4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tanveerasalim/MAT/master/tsstream.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ygwin.com/install.html" TargetMode="External"/><Relationship Id="rId2" Type="http://schemas.openxmlformats.org/officeDocument/2006/relationships/hyperlink" Target="https://raw.githubusercontent.com/tanveerasalim/MAT/master/tscd4.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anveerasalim/MAT/blob/master/Engineering_Simple_Anti_Malware_Tool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elonsoftware.com/2000/03/28/ndas-and-contracts-that-you-should-never-sig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anveer.Salim@ttu.edu" TargetMode="External"/><Relationship Id="rId2" Type="http://schemas.openxmlformats.org/officeDocument/2006/relationships/hyperlink" Target="https://github.com/tanveerasalim/MAT/blob/master/risa_secret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235F-7113-48D0-B993-6C9A9A987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Guide to Malware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DF0C3-CAF7-4FC5-8466-673F3ACA2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Tanveer Salim</a:t>
            </a:r>
          </a:p>
        </p:txBody>
      </p:sp>
    </p:spTree>
    <p:extLst>
      <p:ext uri="{BB962C8B-B14F-4D97-AF65-F5344CB8AC3E}">
        <p14:creationId xmlns:p14="http://schemas.microsoft.com/office/powerpoint/2010/main" val="51340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7076-4082-4079-95BC-5573063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You Want To See The Source Code For This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A143-8B8A-48E5-818E-B307338A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https://raw.githubusercontent.com/tanveerasalim/MAT/master/tsstream.c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download and compile it!:</a:t>
            </a:r>
          </a:p>
          <a:p>
            <a:pPr marL="0" indent="0">
              <a:buNone/>
            </a:pPr>
            <a:r>
              <a:rPr lang="en-US" dirty="0"/>
              <a:t>After downloading the C source code:</a:t>
            </a:r>
          </a:p>
          <a:p>
            <a:pPr marL="514350" indent="-514350">
              <a:buAutoNum type="arabicPeriod"/>
            </a:pP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tsstream.c</a:t>
            </a:r>
            <a:r>
              <a:rPr lang="en-US" dirty="0"/>
              <a:t> –o </a:t>
            </a:r>
            <a:r>
              <a:rPr lang="en-US" dirty="0" err="1"/>
              <a:t>tsstream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mv </a:t>
            </a:r>
            <a:r>
              <a:rPr lang="en-US" dirty="0" err="1"/>
              <a:t>tsstream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</p:txBody>
      </p:sp>
    </p:spTree>
    <p:extLst>
      <p:ext uri="{BB962C8B-B14F-4D97-AF65-F5344CB8AC3E}">
        <p14:creationId xmlns:p14="http://schemas.microsoft.com/office/powerpoint/2010/main" val="97508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E013-7A2C-443D-88C3-BCD21672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420-7562-4F23-89DA-1B7CEAFD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No, just because you can see the source code, it does not mean you can crack it. I made the program and even I do not know how to crack it. :D</a:t>
            </a:r>
          </a:p>
        </p:txBody>
      </p:sp>
    </p:spTree>
    <p:extLst>
      <p:ext uri="{BB962C8B-B14F-4D97-AF65-F5344CB8AC3E}">
        <p14:creationId xmlns:p14="http://schemas.microsoft.com/office/powerpoint/2010/main" val="143116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3CA-828F-44EC-94A2-9ABF065C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 Is a (Weak and Basic)Probabilistic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7231-A06A-41FD-BE17-6E356E9B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advantage of the C rand() function. </a:t>
            </a:r>
          </a:p>
          <a:p>
            <a:r>
              <a:rPr lang="en-US" dirty="0"/>
              <a:t>I weakened this cipher deliberately to purposefully help you crack this. But never use the built-in C rand() function to make a cipher, ever. This </a:t>
            </a:r>
            <a:r>
              <a:rPr lang="en-US" dirty="0" err="1"/>
              <a:t>crackme</a:t>
            </a:r>
            <a:r>
              <a:rPr lang="en-US" dirty="0"/>
              <a:t> is just a proof-of-concept exercise.</a:t>
            </a:r>
          </a:p>
        </p:txBody>
      </p:sp>
    </p:spTree>
    <p:extLst>
      <p:ext uri="{BB962C8B-B14F-4D97-AF65-F5344CB8AC3E}">
        <p14:creationId xmlns:p14="http://schemas.microsoft.com/office/powerpoint/2010/main" val="66675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EA7F-EA81-4196-9502-8AC65425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06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You Want My Hex Dump To Help You Crack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408B-C181-44A4-9540-C807295F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917"/>
            <a:ext cx="10515600" cy="57598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Visit: </a:t>
            </a:r>
            <a:r>
              <a:rPr lang="en-US" dirty="0">
                <a:hlinkClick r:id="rId2"/>
              </a:rPr>
              <a:t>https://raw.githubusercontent.com/tanveerasalim/MAT/master/tscd4.c</a:t>
            </a:r>
            <a:endParaRPr lang="en-US" dirty="0"/>
          </a:p>
          <a:p>
            <a:r>
              <a:rPr lang="en-US" dirty="0"/>
              <a:t>In a terminal emulator supporting 256-bit ASCII colors: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gcc</a:t>
            </a:r>
            <a:r>
              <a:rPr lang="en-US" dirty="0"/>
              <a:t> tscd4.c –o </a:t>
            </a:r>
            <a:r>
              <a:rPr lang="en-US" dirty="0" err="1"/>
              <a:t>tscd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mv </a:t>
            </a:r>
            <a:r>
              <a:rPr lang="en-US" dirty="0" err="1"/>
              <a:t>tscd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</a:t>
            </a:r>
          </a:p>
          <a:p>
            <a:pPr marL="0" indent="0">
              <a:buNone/>
            </a:pPr>
            <a:r>
              <a:rPr lang="en-US" dirty="0"/>
              <a:t>If you follow these instructions, the hex dump will be available for use throughout your whole system. For Windows Users, first download the CYGWIN environment like I did at: </a:t>
            </a:r>
            <a:r>
              <a:rPr lang="en-US" dirty="0">
                <a:hlinkClick r:id="rId3"/>
              </a:rPr>
              <a:t>https://cygwin.com/install.html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Instructions on how to use </a:t>
            </a:r>
            <a:r>
              <a:rPr lang="en-US" dirty="0" err="1"/>
              <a:t>tscd</a:t>
            </a:r>
            <a:r>
              <a:rPr lang="en-US" dirty="0"/>
              <a:t> are found by</a:t>
            </a:r>
          </a:p>
          <a:p>
            <a:pPr marL="0" indent="0">
              <a:buNone/>
            </a:pPr>
            <a:r>
              <a:rPr lang="en-US" dirty="0"/>
              <a:t>Visiting: </a:t>
            </a:r>
            <a:r>
              <a:rPr lang="en-US" dirty="0">
                <a:hlinkClick r:id="rId4"/>
              </a:rPr>
              <a:t>https://github.com/tanveerasalim/MAT/blob/master/Engineering_Simple_Anti_Malware_Tools.pdf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Click on the link under “Deliverable for Week of April 7, 2019”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4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0B68-E068-4915-9034-8DE1E216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3"/>
            <a:ext cx="10515600" cy="6291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Wonderful (and Tragic) True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5F56-FAB2-41B9-B33A-6DB82997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37"/>
            <a:ext cx="10515600" cy="6084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friend of mine had a AP CS A high school teacher that actually designed DARPA’s Polymorphic Firewall—that is still used by DARPA to this day.</a:t>
            </a:r>
          </a:p>
          <a:p>
            <a:r>
              <a:rPr lang="en-US" dirty="0"/>
              <a:t>The high school teacher graduated with a degree in CS from Stanford University. </a:t>
            </a:r>
          </a:p>
          <a:p>
            <a:r>
              <a:rPr lang="en-US" dirty="0"/>
              <a:t>After DARPA accepted his implementation of a polymorphic firewall, DARPA awarded him a lifelong salary of $500K per year.</a:t>
            </a:r>
          </a:p>
          <a:p>
            <a:r>
              <a:rPr lang="en-US" dirty="0"/>
              <a:t>And then DARPA fired him—they did not need him anymore. As a polymorphic program, the program would maintain itself.</a:t>
            </a:r>
          </a:p>
          <a:p>
            <a:r>
              <a:rPr lang="en-US" dirty="0"/>
              <a:t>Worse still, DARPA told him he was forbidden to submit code to the general public FOR ANY REASON—neither for charity nor for profit.</a:t>
            </a:r>
          </a:p>
          <a:p>
            <a:r>
              <a:rPr lang="en-US" dirty="0"/>
              <a:t>Since he implemented a top secret technology ( a polymorphic firewall ), he was forbidden to make an impact in the software development world lest he give away the secret on the polymorphic firewall.</a:t>
            </a:r>
          </a:p>
          <a:p>
            <a:r>
              <a:rPr lang="en-US" dirty="0"/>
              <a:t>They told him he can only get a job as a CS high school teacher for the rest of his life…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1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4A7F-4C84-4E9B-BDA2-2AC0E9B2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 FROM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5B4D-78F0-45F0-9E7A-A8C72DD8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paid attention to the last story, the biggest lesson is the following: DO NOT EVER SIGN A NON-DISCLOSURE AGREEMENT.</a:t>
            </a:r>
          </a:p>
          <a:p>
            <a:r>
              <a:rPr lang="en-US" dirty="0"/>
              <a:t>For more information on NON-DISCLOSURE AGREEMENTS and how hazardous they are to your career, please read Joel </a:t>
            </a:r>
            <a:r>
              <a:rPr lang="en-US" dirty="0" err="1"/>
              <a:t>Spolsky’s</a:t>
            </a:r>
            <a:r>
              <a:rPr lang="en-US" dirty="0"/>
              <a:t> blog on it: </a:t>
            </a:r>
            <a:r>
              <a:rPr lang="en-US" dirty="0">
                <a:hlinkClick r:id="rId2"/>
              </a:rPr>
              <a:t>https://www.joelonsoftware.com/2000/03/28/ndas-and-contracts-that-you-should-never-sign/</a:t>
            </a:r>
            <a:endParaRPr lang="en-US" dirty="0"/>
          </a:p>
          <a:p>
            <a:r>
              <a:rPr lang="en-US" dirty="0"/>
              <a:t>Seriously, if you click on only one link, make it the above one! Review your employers’ contracts on the lookout for these before signing.</a:t>
            </a:r>
          </a:p>
        </p:txBody>
      </p:sp>
    </p:spTree>
    <p:extLst>
      <p:ext uri="{BB962C8B-B14F-4D97-AF65-F5344CB8AC3E}">
        <p14:creationId xmlns:p14="http://schemas.microsoft.com/office/powerpoint/2010/main" val="189894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0D79-45C2-431C-BB6B-BFBF0333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Secure Programming Of The Future And My Next Target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38EE-602C-483F-AAC3-732499E6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polymorphic program is a program that automatically encrypts and decrypts itself with a different cipher key each time, and it also completely changes its own decryption algorithm.</a:t>
            </a:r>
          </a:p>
          <a:p>
            <a:r>
              <a:rPr lang="en-US" dirty="0"/>
              <a:t>Real business are already making money off of this:</a:t>
            </a:r>
          </a:p>
          <a:p>
            <a:r>
              <a:rPr lang="en-US" dirty="0" err="1"/>
              <a:t>PolyVerse</a:t>
            </a:r>
            <a:r>
              <a:rPr lang="en-US" dirty="0"/>
              <a:t> Corporation Has Already Made Successful Polymorphic </a:t>
            </a:r>
            <a:r>
              <a:rPr lang="en-US" dirty="0" err="1"/>
              <a:t>Encrytpion</a:t>
            </a:r>
            <a:r>
              <a:rPr lang="en-US" dirty="0"/>
              <a:t> Engines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D599E-AD7B-49FF-AEAA-77C99795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30" y="76200"/>
            <a:ext cx="7597140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13900-55AB-4EA9-BA0D-BC5836BCC730}"/>
              </a:ext>
            </a:extLst>
          </p:cNvPr>
          <p:cNvSpPr txBox="1"/>
          <p:nvPr/>
        </p:nvSpPr>
        <p:spPr>
          <a:xfrm>
            <a:off x="88777" y="168676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UTF-8 Was Invented</a:t>
            </a:r>
          </a:p>
        </p:txBody>
      </p:sp>
    </p:spTree>
    <p:extLst>
      <p:ext uri="{BB962C8B-B14F-4D97-AF65-F5344CB8AC3E}">
        <p14:creationId xmlns:p14="http://schemas.microsoft.com/office/powerpoint/2010/main" val="152651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66228-E2FF-4477-A634-4F620037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036445"/>
            <a:ext cx="11711940" cy="4594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6F62C-D4C1-4EB8-9FCC-A7E28398CBFA}"/>
              </a:ext>
            </a:extLst>
          </p:cNvPr>
          <p:cNvSpPr txBox="1"/>
          <p:nvPr/>
        </p:nvSpPr>
        <p:spPr>
          <a:xfrm>
            <a:off x="600075" y="714375"/>
            <a:ext cx="1119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Determine Number of Bytes in UTF-8</a:t>
            </a:r>
          </a:p>
        </p:txBody>
      </p:sp>
    </p:spTree>
    <p:extLst>
      <p:ext uri="{BB962C8B-B14F-4D97-AF65-F5344CB8AC3E}">
        <p14:creationId xmlns:p14="http://schemas.microsoft.com/office/powerpoint/2010/main" val="370186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14F8B-8F49-48A6-96CD-E121CCB2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89041"/>
            <a:ext cx="10905066" cy="48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AF3E5-9E16-4E0F-A40E-A5C114B8838A}"/>
              </a:ext>
            </a:extLst>
          </p:cNvPr>
          <p:cNvSpPr txBox="1"/>
          <p:nvPr/>
        </p:nvSpPr>
        <p:spPr>
          <a:xfrm>
            <a:off x="2095500" y="704850"/>
            <a:ext cx="751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Algorithm For Translating Unicode to UTF-8</a:t>
            </a:r>
          </a:p>
        </p:txBody>
      </p:sp>
    </p:spTree>
    <p:extLst>
      <p:ext uri="{BB962C8B-B14F-4D97-AF65-F5344CB8AC3E}">
        <p14:creationId xmlns:p14="http://schemas.microsoft.com/office/powerpoint/2010/main" val="10180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53BC64-7363-4F6C-8821-03D603A0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2897"/>
            <a:ext cx="12192000" cy="1132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27014-2665-43FC-8A69-077CE5D18E9C}"/>
              </a:ext>
            </a:extLst>
          </p:cNvPr>
          <p:cNvSpPr txBox="1"/>
          <p:nvPr/>
        </p:nvSpPr>
        <p:spPr>
          <a:xfrm>
            <a:off x="381740" y="346229"/>
            <a:ext cx="1112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Value of A Hex Dump</a:t>
            </a:r>
          </a:p>
        </p:txBody>
      </p:sp>
    </p:spTree>
    <p:extLst>
      <p:ext uri="{BB962C8B-B14F-4D97-AF65-F5344CB8AC3E}">
        <p14:creationId xmlns:p14="http://schemas.microsoft.com/office/powerpoint/2010/main" val="164309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2C415A-CDAA-4451-A2E8-DEDE7672E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77" y="0"/>
            <a:ext cx="71634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3EC8E-197E-4C4D-8FD0-3182733A2725}"/>
              </a:ext>
            </a:extLst>
          </p:cNvPr>
          <p:cNvSpPr txBox="1"/>
          <p:nvPr/>
        </p:nvSpPr>
        <p:spPr>
          <a:xfrm>
            <a:off x="71021" y="124287"/>
            <a:ext cx="244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Surprise! It is the Arabic</a:t>
            </a:r>
          </a:p>
          <a:p>
            <a:r>
              <a:rPr lang="en-US" dirty="0" err="1"/>
              <a:t>Tha</a:t>
            </a:r>
            <a:r>
              <a:rPr lang="en-US" dirty="0"/>
              <a:t> Letter!</a:t>
            </a:r>
          </a:p>
        </p:txBody>
      </p:sp>
    </p:spTree>
    <p:extLst>
      <p:ext uri="{BB962C8B-B14F-4D97-AF65-F5344CB8AC3E}">
        <p14:creationId xmlns:p14="http://schemas.microsoft.com/office/powerpoint/2010/main" val="314417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A0D-0405-4449-887B-DF7EE870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You Solve The Cipher In The Next Slide?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AE65-C695-4A11-9D94-900DD0C5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26" y="1843380"/>
            <a:ext cx="11096348" cy="4351338"/>
          </a:xfrm>
        </p:spPr>
        <p:txBody>
          <a:bodyPr/>
          <a:lstStyle/>
          <a:p>
            <a:r>
              <a:rPr lang="en-US" dirty="0"/>
              <a:t>If you want to try this, on a terminal emulator, execute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Visit: </a:t>
            </a:r>
            <a:r>
              <a:rPr lang="en-US" dirty="0">
                <a:hlinkClick r:id="rId2"/>
              </a:rPr>
              <a:t>https://github.com/tanveerasalim/MAT/blob/master/risa_secret.txt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download the encrypted text and it is your job to decrypt it into a coherent file. If you successfully decrypt it, send me the coherent file you decrypted and the note on how you decrypted it at </a:t>
            </a:r>
            <a:r>
              <a:rPr lang="en-US" dirty="0">
                <a:hlinkClick r:id="rId3"/>
              </a:rPr>
              <a:t>Tanveer.Salim@ttu.edu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89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CA64B9-2341-4C3C-B5DD-D76DD5B56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8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68F5EF-69EF-4FC5-A846-7E6349527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r="10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6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767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 Guide to Malware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You Solve The Cipher In The Next Slide?</vt:lpstr>
      <vt:lpstr>PowerPoint Presentation</vt:lpstr>
      <vt:lpstr>PowerPoint Presentation</vt:lpstr>
      <vt:lpstr>If You Want To See The Source Code For This Cipher</vt:lpstr>
      <vt:lpstr>PowerPoint Presentation</vt:lpstr>
      <vt:lpstr>It Is a (Weak and Basic)Probabilistic Cipher</vt:lpstr>
      <vt:lpstr>If You Want My Hex Dump To Help You Crack This</vt:lpstr>
      <vt:lpstr>A Wonderful (and Tragic) True Story</vt:lpstr>
      <vt:lpstr>LESSONS LEARNED FROM THE STORY</vt:lpstr>
      <vt:lpstr>Secure Programming Of The Future And My Next Target Internship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Malware Analysis</dc:title>
  <dc:creator>Tanveer Salim</dc:creator>
  <cp:lastModifiedBy>Tanveer Salim</cp:lastModifiedBy>
  <cp:revision>29</cp:revision>
  <dcterms:created xsi:type="dcterms:W3CDTF">2019-04-22T02:12:34Z</dcterms:created>
  <dcterms:modified xsi:type="dcterms:W3CDTF">2019-04-22T06:02:59Z</dcterms:modified>
</cp:coreProperties>
</file>