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7B27030-3936-463B-86D4-66F0F77680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19CEF0A-66C3-4766-BF2A-58E128D9E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Tanveer</a:t>
            </a:r>
            <a:r>
              <a:rPr lang="en-US" dirty="0" smtClean="0"/>
              <a:t> </a:t>
            </a:r>
            <a:r>
              <a:rPr lang="en-US" dirty="0" err="1" smtClean="0"/>
              <a:t>Salim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MCDB 187AL Midterm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Phylogenetic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05000"/>
            <a:ext cx="7391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609600"/>
            <a:ext cx="8229600" cy="1219200"/>
          </a:xfrm>
        </p:spPr>
        <p:txBody>
          <a:bodyPr/>
          <a:lstStyle/>
          <a:p>
            <a:pPr algn="ctr"/>
            <a:r>
              <a:rPr lang="en-US" dirty="0" smtClean="0"/>
              <a:t>Color Key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14213"/>
            <a:ext cx="6943725" cy="634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SWISS Model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InterProScan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Chr8 730000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3485"/>
            <a:ext cx="6779042" cy="556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Sequence Alignment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373563"/>
            <a:ext cx="3676650" cy="5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Phylogenetic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467600" cy="386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-609600"/>
            <a:ext cx="8229600" cy="1219200"/>
          </a:xfrm>
        </p:spPr>
        <p:txBody>
          <a:bodyPr/>
          <a:lstStyle/>
          <a:p>
            <a:pPr algn="ctr"/>
            <a:r>
              <a:rPr lang="en-US" dirty="0" smtClean="0"/>
              <a:t>Color Key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199"/>
            <a:ext cx="7315200" cy="640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SWISS MODEL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2" y="1676400"/>
            <a:ext cx="920056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InterProScan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Gene Construct at </a:t>
            </a:r>
            <a:r>
              <a:rPr lang="en-US" dirty="0" smtClean="0"/>
              <a:t>Chr8 742500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5" y="990600"/>
            <a:ext cx="913564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609600"/>
            <a:ext cx="8229600" cy="1219200"/>
          </a:xfrm>
        </p:spPr>
        <p:txBody>
          <a:bodyPr/>
          <a:lstStyle/>
          <a:p>
            <a:pPr algn="ctr"/>
            <a:r>
              <a:rPr lang="en-US" dirty="0" smtClean="0"/>
              <a:t>Multiple Sequence Alignment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72196"/>
            <a:ext cx="5297388" cy="628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Phylogenetic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229600" cy="4038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609600"/>
            <a:ext cx="8229600" cy="1219200"/>
          </a:xfrm>
        </p:spPr>
        <p:txBody>
          <a:bodyPr/>
          <a:lstStyle/>
          <a:p>
            <a:pPr algn="ctr"/>
            <a:r>
              <a:rPr lang="en-US" dirty="0" smtClean="0"/>
              <a:t>Color Key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57200"/>
            <a:ext cx="73152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SWISS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9154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InterProScan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915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Chr8 </a:t>
            </a:r>
            <a:r>
              <a:rPr lang="en-US" dirty="0" smtClean="0"/>
              <a:t>772500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41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219200"/>
          </a:xfrm>
        </p:spPr>
        <p:txBody>
          <a:bodyPr/>
          <a:lstStyle/>
          <a:p>
            <a:pPr algn="ctr"/>
            <a:r>
              <a:rPr lang="en-US" dirty="0" smtClean="0"/>
              <a:t>Multiple Sequence Alignment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630739"/>
            <a:ext cx="5600700" cy="6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134</TotalTime>
  <Words>47</Words>
  <Application>Microsoft Office PowerPoint</Application>
  <PresentationFormat>On-screen Show (4:3)</PresentationFormat>
  <Paragraphs>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MCDB 187AL Midterm</vt:lpstr>
      <vt:lpstr>Gene Construct at Chr8 742500 </vt:lpstr>
      <vt:lpstr>Multiple Sequence Alignment</vt:lpstr>
      <vt:lpstr>Phylogenetic Tree</vt:lpstr>
      <vt:lpstr>Color Key</vt:lpstr>
      <vt:lpstr>SWISS Results</vt:lpstr>
      <vt:lpstr>InterProScan Results</vt:lpstr>
      <vt:lpstr>Chr8 772500</vt:lpstr>
      <vt:lpstr>Multiple Sequence Alignment</vt:lpstr>
      <vt:lpstr>Phylogenetic Tree</vt:lpstr>
      <vt:lpstr>Color Key</vt:lpstr>
      <vt:lpstr>SWISS Model Results</vt:lpstr>
      <vt:lpstr>InterProScan Results</vt:lpstr>
      <vt:lpstr>Chr8 730000</vt:lpstr>
      <vt:lpstr>Multiple Sequence Alignment</vt:lpstr>
      <vt:lpstr>Phylogenetic Tree</vt:lpstr>
      <vt:lpstr>Color Key</vt:lpstr>
      <vt:lpstr>SWISS MODEL</vt:lpstr>
      <vt:lpstr>InterProScan</vt:lpstr>
    </vt:vector>
  </TitlesOfParts>
  <Company>UCLA Mathematics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MCDB 187AL Midterm</dc:title>
  <dc:creator>tsalim001</dc:creator>
  <cp:lastModifiedBy>tsalim001</cp:lastModifiedBy>
  <cp:revision>21</cp:revision>
  <dcterms:created xsi:type="dcterms:W3CDTF">2018-05-10T21:24:17Z</dcterms:created>
  <dcterms:modified xsi:type="dcterms:W3CDTF">2018-05-10T23:38:54Z</dcterms:modified>
</cp:coreProperties>
</file>