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Lato" panose="020F05020202040302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22" d="100"/>
          <a:sy n="12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Slides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747025" y="28024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Tanveer Salim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 Genomic Region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chr8: 700,001..795,000 MCGJ.8.6 MCGJ.8.6  	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 Region Found in “Annotations”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Chr8: 49454356..49458686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Found For: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Chr8: 49454356..49458686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491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being Compared: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&gt;bf188fb9-3064-46b8-b71d-0d255aacfb81 (sequence:mRNA) 316 residues [chr8:49455025-49458016 - strand] [peptide]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GRAPCCDKKGLKKGPWTPEEDQILVDFIKKNGGHGSWRSLPKLAGLLRCGKSCRLRWTNYLRPDIKRGPFTQEEEKLVIQLHGILGNRWATIASQLPGRTDNEIKNLWNTHLKKRLMGMGLDPQTHELISSCSTTVKAPASPITRHMAQWESARLEAEARLSRESSLFNPIPLGKTDSDYFLRIWNSEIGESFRKFNREDKTACQSPVSQASSSTKCGSISAITTEISPILLGSSIAGSNQNEDNECKSCKSYPEEMMVGYDTSSSDELEDSSDSALQMLLDFPINNDMSFLEEDIDKYSTPSAMLTENSFICPL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Alignments Found For: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r>
              <a:rPr lang="en"/>
              <a:t> 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&gt;XP_023885896.1 casein kinase 1-like protein HD16 [Quercus suber] (Cork Oak)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PELRSGARRSKRVDDLYPAPQPIDQGDNWLLPAQNRTRRRAAGRGRAGGNAALAKGPSPAVLTRPTAAARGRGIRLIDLDPEPCEVLPEAVALGAAEPLYNQVEVVADIDIGMEGGSADKVMGVEEEASTTPVPERVKVGNSPVYKIERKLGKGGFGQVYVGRRVSGGTDADVTEVALKFEHRNSKGCNYGPPYEWQVYNTLNGCYGIPWVHYKGRQGDFYILVMDILGPSLWDVWNSFGQSMSPNMAACIAVEAISILEKLHLKGFVHGDVKPENFLLGQPGTPDEKKLYLIDLGLASRWKDASSGQHVEYDQRPDIFRGTIRYASVHAHLGRTGSRRDDLESLAYTLIFLIRGRLPWQGYQGDNKSFLVCKKKMATSPELMCCFCPPPFKQFLEAVTNMKFDEEPNYSKLISFFESLIEPCTPLRPIRIDGALKVGQKRARLLINLEEDEQPKKKVRLGSPATQWISVYNARRPMKQRYHYNVADTRLHQHVDKGNEDGLYISCVASATNLWALIMDAGTGFSSQVYELSAVFLHKDWIMEQWEKNFYISSIAGAANGSSLVVMSKGTPYTQQSYKVSESFPFKWINKKWKEGFHVTSMTTAGSRWGVVMSRNAGYSDQVVELDFLYPSEGIHRRWESGYRITSMAATADQGAFILSIPKRKTMDETQETLRTSAFPSTHVKEKWSKNLYIASICYGRTVC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Relationship Between Cork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Oak and Valley Oak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B91D1-D335-0343-9685-FB681E35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74219"/>
            <a:ext cx="6143824" cy="32237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8673-D585-9948-BDFD-E7BB379D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 </a:t>
            </a:r>
            <a:r>
              <a:rPr lang="en-US"/>
              <a:t>File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F81F-B03D-FD43-BAC9-5CD2D3CE4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506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Macintosh PowerPoint</Application>
  <PresentationFormat>On-screen Show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Montserrat</vt:lpstr>
      <vt:lpstr>Lato</vt:lpstr>
      <vt:lpstr>Focus</vt:lpstr>
      <vt:lpstr>Week 3 Slides</vt:lpstr>
      <vt:lpstr>About My Genomic Region </vt:lpstr>
      <vt:lpstr>Genomic Region Found in “Annotations”</vt:lpstr>
      <vt:lpstr>Peptide Sequences Found For: Chr8: 49454356..49458686    </vt:lpstr>
      <vt:lpstr>Sequence Alignments Found For:  bf188fb9-3064-46b8-b71d-0d255aacfb81  </vt:lpstr>
      <vt:lpstr>Phylogenetic Relationship Between Cork Oak and Valley Oak</vt:lpstr>
      <vt:lpstr>Multiple Sequence Alignment File for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Slides</dc:title>
  <cp:lastModifiedBy>Microsoft Office User</cp:lastModifiedBy>
  <cp:revision>3</cp:revision>
  <dcterms:modified xsi:type="dcterms:W3CDTF">2018-04-15T18:43:18Z</dcterms:modified>
</cp:coreProperties>
</file>