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8" r:id="rId11"/>
    <p:sldId id="263" r:id="rId12"/>
    <p:sldId id="264" r:id="rId13"/>
    <p:sldId id="265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71"/>
  </p:normalViewPr>
  <p:slideViewPr>
    <p:cSldViewPr snapToGrid="0">
      <p:cViewPr varScale="1">
        <p:scale>
          <a:sx n="144" d="100"/>
          <a:sy n="144" d="100"/>
        </p:scale>
        <p:origin x="97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 Construct at Chr8: 742500</a:t>
            </a: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925001" y="3233808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</a:t>
            </a:r>
            <a:r>
              <a:rPr lang="en-US" dirty="0" err="1"/>
              <a:t>Tanveer</a:t>
            </a:r>
            <a:r>
              <a:rPr lang="en-US" dirty="0"/>
              <a:t> Salim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995" y="247976"/>
            <a:ext cx="7038900" cy="474267"/>
          </a:xfrm>
        </p:spPr>
        <p:txBody>
          <a:bodyPr/>
          <a:lstStyle/>
          <a:p>
            <a:pPr algn="ctr"/>
            <a:r>
              <a:rPr lang="en-US" dirty="0" smtClean="0"/>
              <a:t>String-DB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7931" y="831504"/>
            <a:ext cx="3919331" cy="43119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99997" y="849760"/>
            <a:ext cx="3927169" cy="42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4442-A75F-B34E-A64A-C68C9CFB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TMHMM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2FBF8-8432-6248-B85B-50AD84BC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4" y="850800"/>
            <a:ext cx="5559093" cy="42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7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5DA6-AF51-734E-886A-D3A3195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Phobius</a:t>
            </a:r>
            <a:r>
              <a:rPr lang="en-US" dirty="0"/>
              <a:t>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AEE0B-1987-D64E-9069-05F053D4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91" y="862772"/>
            <a:ext cx="3994940" cy="42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0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C85-E135-1B4F-8CEF-94EB619D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</a:t>
            </a:r>
            <a:r>
              <a:rPr lang="en-US" dirty="0" err="1"/>
              <a:t>Proteosome</a:t>
            </a:r>
            <a:r>
              <a:rPr lang="en-US" dirty="0"/>
              <a:t> Activator Subunit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45DE7-BACC-4B49-853A-5A2093E8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038900" cy="3129956"/>
          </a:xfrm>
        </p:spPr>
        <p:txBody>
          <a:bodyPr/>
          <a:lstStyle/>
          <a:p>
            <a:r>
              <a:rPr lang="en-US" dirty="0"/>
              <a:t>The proteasome: An approximately ~700000 Dalton, cylinder-shaped protease arranged as four axially stacked </a:t>
            </a:r>
            <a:r>
              <a:rPr lang="en-US" dirty="0" err="1"/>
              <a:t>heptameric</a:t>
            </a:r>
            <a:r>
              <a:rPr lang="en-US" dirty="0"/>
              <a:t> rings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recognizes acetylated histones and promotes ATP and ubiquitin-independent degradation of core histones during spermatogenesis and DNA damage response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Activates proteasome by opening gate channel to allow substrates to pass through channels.</a:t>
            </a:r>
          </a:p>
          <a:p>
            <a:r>
              <a:rPr lang="en-US" dirty="0" smtClean="0"/>
              <a:t>Is a component of a proteasome active in spermatogenesis (pollen generation in </a:t>
            </a:r>
            <a:r>
              <a:rPr lang="en-US" dirty="0" err="1" smtClean="0"/>
              <a:t>Quercus</a:t>
            </a:r>
            <a:r>
              <a:rPr lang="en-US" dirty="0" smtClean="0"/>
              <a:t> </a:t>
            </a:r>
            <a:r>
              <a:rPr lang="en-US" dirty="0" err="1" smtClean="0"/>
              <a:t>lobata’s</a:t>
            </a:r>
            <a:r>
              <a:rPr lang="en-US" dirty="0" smtClean="0"/>
              <a:t> case).  It binds to acetylated histones and promotes degradation of histones. This assists in the exchange of histones during spermatogenesis.</a:t>
            </a:r>
          </a:p>
          <a:p>
            <a:r>
              <a:rPr lang="en-US" dirty="0" smtClean="0"/>
              <a:t>Assists in DNA Repair by degrading histones after a DNA double-strand break forms.</a:t>
            </a:r>
          </a:p>
          <a:p>
            <a:r>
              <a:rPr lang="en-US" dirty="0" smtClean="0"/>
              <a:t>References: </a:t>
            </a:r>
            <a:r>
              <a:rPr lang="en-US" b="1" dirty="0"/>
              <a:t>"Acetylation-mediated </a:t>
            </a:r>
            <a:r>
              <a:rPr lang="en-US" b="1" dirty="0" err="1"/>
              <a:t>proteasomal</a:t>
            </a:r>
            <a:r>
              <a:rPr lang="en-US" b="1" dirty="0"/>
              <a:t> degradation of core histones during DNA repair and spermatogenesis</a:t>
            </a:r>
            <a:r>
              <a:rPr lang="en-US" b="1" dirty="0" smtClean="0"/>
              <a:t>.“ and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9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69072"/>
            <a:ext cx="7038900" cy="527276"/>
          </a:xfrm>
        </p:spPr>
        <p:txBody>
          <a:bodyPr/>
          <a:lstStyle/>
          <a:p>
            <a:r>
              <a:rPr lang="en-US" sz="1200" dirty="0" smtClean="0"/>
              <a:t>Reference: </a:t>
            </a:r>
            <a:r>
              <a:rPr lang="en-US" sz="1200" b="1" dirty="0"/>
              <a:t>"Acetylation-mediated </a:t>
            </a:r>
            <a:r>
              <a:rPr lang="en-US" sz="1200" b="1" dirty="0" err="1"/>
              <a:t>proteasomal</a:t>
            </a:r>
            <a:r>
              <a:rPr lang="en-US" sz="1200" b="1" dirty="0"/>
              <a:t> degradation of core histones during DNA repair and spermatogenesis.“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47" y="656112"/>
            <a:ext cx="5047214" cy="43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386" y="228098"/>
            <a:ext cx="7038900" cy="914100"/>
          </a:xfrm>
        </p:spPr>
        <p:txBody>
          <a:bodyPr/>
          <a:lstStyle/>
          <a:p>
            <a:r>
              <a:rPr lang="en-US" sz="1200" dirty="0" smtClean="0"/>
              <a:t>References: </a:t>
            </a:r>
            <a:r>
              <a:rPr lang="en-US" sz="1200" b="1" dirty="0"/>
              <a:t>"PA200, a nuclear proteasome activator involved in DNA repair."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61" y="761800"/>
            <a:ext cx="4248150" cy="43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5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865" y="55820"/>
            <a:ext cx="7038900" cy="560407"/>
          </a:xfrm>
        </p:spPr>
        <p:txBody>
          <a:bodyPr/>
          <a:lstStyle/>
          <a:p>
            <a:pPr algn="ctr"/>
            <a:r>
              <a:rPr lang="en-US" dirty="0" smtClean="0"/>
              <a:t>Cellular Localization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274" y="616227"/>
            <a:ext cx="7038900" cy="387146"/>
          </a:xfrm>
        </p:spPr>
        <p:txBody>
          <a:bodyPr/>
          <a:lstStyle/>
          <a:p>
            <a:r>
              <a:rPr lang="en-US" dirty="0" err="1" smtClean="0"/>
              <a:t>Proteosome</a:t>
            </a:r>
            <a:r>
              <a:rPr lang="en-US" dirty="0" smtClean="0"/>
              <a:t> Activator Complex Subunit 4 is found in Nucleus and cytosol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4" y="1431234"/>
            <a:ext cx="8772208" cy="31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947C-E882-6741-A9E9-A8948F4A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Picture of Gene Construct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69375-612F-F14B-9F8C-0107872E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2560" y="914400"/>
            <a:ext cx="6584782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02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F9A4-C1F7-4142-8994-4E636777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Sequence Alignment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11F91-7264-2D45-8CCB-B9CDD8B1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2687" y="937308"/>
            <a:ext cx="3544786" cy="420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24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8EBA-4FBE-4B4A-970C-2B93172C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Phylogenetic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9AB31-50EB-9042-B0F2-FB5C16678B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849" y="1041991"/>
            <a:ext cx="7634250" cy="38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5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88FE-AF21-0C4C-A51C-375DA5C9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</p:spPr>
        <p:txBody>
          <a:bodyPr/>
          <a:lstStyle/>
          <a:p>
            <a:pPr algn="ctr"/>
            <a:r>
              <a:rPr lang="en-US" dirty="0"/>
              <a:t>Color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4A79C-D469-F747-8418-5D81BEBAFFB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2730" y="499730"/>
            <a:ext cx="5668440" cy="464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15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53FD-586A-4547-8A38-70D681D3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BLASTp</a:t>
            </a:r>
            <a:r>
              <a:rPr lang="en-US" dirty="0"/>
              <a:t>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9F4D-998D-704C-92C0-105C20DAF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BFB33-2C21-5743-8329-30DEDE1D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0" y="983806"/>
            <a:ext cx="7846500" cy="40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5141-01B9-EA40-856D-4A5A4C6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Putative Conserved Domains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81497-5616-FA4E-8D24-DFB40E62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850"/>
            <a:ext cx="9144000" cy="32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D070-DBAF-8E40-8842-E2753191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InterProScan</a:t>
            </a:r>
            <a:r>
              <a:rPr lang="en-US" dirty="0"/>
              <a:t>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B8FDA-5C10-3042-AE32-F6B09C288C9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362" y="956930"/>
            <a:ext cx="8027581" cy="418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95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D740-0F5C-9542-9F02-5B0BF5CF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AMIGO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84A0D-6A79-C444-88CF-872FA1F5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84" y="1190847"/>
            <a:ext cx="9153984" cy="2413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21713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204</Words>
  <Application>Microsoft Office PowerPoint</Application>
  <PresentationFormat>On-screen Show (16:9)</PresentationFormat>
  <Paragraphs>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Montserrat</vt:lpstr>
      <vt:lpstr>Lato</vt:lpstr>
      <vt:lpstr>Focus</vt:lpstr>
      <vt:lpstr>Gene Construct at Chr8: 742500</vt:lpstr>
      <vt:lpstr>Picture of Gene Construct</vt:lpstr>
      <vt:lpstr>Multiple Sequence Alignment</vt:lpstr>
      <vt:lpstr>Phylogenetic Tree</vt:lpstr>
      <vt:lpstr>Color Key</vt:lpstr>
      <vt:lpstr>BLASTp Results</vt:lpstr>
      <vt:lpstr>Putative Conserved Domains</vt:lpstr>
      <vt:lpstr>InterProScan Results</vt:lpstr>
      <vt:lpstr>AMIGO</vt:lpstr>
      <vt:lpstr>String-DB Results</vt:lpstr>
      <vt:lpstr>TMHMM Results</vt:lpstr>
      <vt:lpstr>Phobius Results</vt:lpstr>
      <vt:lpstr>Significance of Proteosome Activator Subunit 4</vt:lpstr>
      <vt:lpstr>Reference: "Acetylation-mediated proteasomal degradation of core histones during DNA repair and spermatogenesis.“ </vt:lpstr>
      <vt:lpstr>References: "PA200, a nuclear proteasome activator involved in DNA repair."</vt:lpstr>
      <vt:lpstr>Cellular Localization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Construct at Chr8: 742500</dc:title>
  <dc:creator>SALIM TANVEER ANWAR</dc:creator>
  <cp:lastModifiedBy>tsalim001</cp:lastModifiedBy>
  <cp:revision>25</cp:revision>
  <dcterms:modified xsi:type="dcterms:W3CDTF">2018-06-06T17:14:39Z</dcterms:modified>
</cp:coreProperties>
</file>