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Lato" panose="020F05020202040302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22" d="100"/>
          <a:sy n="122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Slides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747025" y="28024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Tanveer Salim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 Genomic Region 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chr8: 700,001..795,000 MCGJ.8.6 MCGJ.8.6  	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Genomic Region Found in “Annotations”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Chr8: 49454356..49458686</a:t>
            </a:r>
            <a:endParaRPr sz="3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Sequences Found For: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Chr8: 49454356..49458686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491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Sequences being Compared: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&gt;bf188fb9-3064-46b8-b71d-0d255aacfb81 (sequence:mRNA) 316 residues [chr8:49455025-49458016 - strand] [peptide]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GRAPCCDKKGLKKGPWTPEEDQILVDFIKKNGGHGSWRSLPKLAGLLRCGKSCRLRWTNYLRPDIKRGPFTQEEEKLVIQLHGILGNRWATIASQLPGRTDNEIKNLWNTHLKKRLMGMGLDPQTHELISSCSTTVKAPASPITRHMAQWESARLEAEARLSRESSLFNPIPLGKTDSDYFLRIWNSEIGESFRKFNREDKTACQSPVSQASSSTKCGSISAITTEISPILLGSSIAGSNQNEDNECKSCKSYPEEMMVGYDTSSSDELEDSSDSALQMLLDFPINNDMSFLEEDIDKYSTPSAMLTENSFICPL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Alignments Found For: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bf188fb9-3064-46b8-b71d-0d255aacfb81 </a:t>
            </a:r>
            <a:r>
              <a:rPr lang="en" dirty="0"/>
              <a:t> </a:t>
            </a:r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&gt;XP_023885896.1 casein kinase 1-like protein HD16 [Quercus suber] (Cork Oak)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PELRSGARRSKRVDDLYPAPQPIDQGDNWLLPAQNRTRRRAAGRGRAGGNAALAKGPSPAVLTRPTAAARGRGIRLIDLDPEPCEVLPEAVALGAAEPLYNQVEVVADIDIGMEGGSADKVMGVEEEASTTPVPERVKVGNSPVYKIERKLGKGGFGQVYVGRRVSGGTDADVTEVALKFEHRNSKGCNYGPPYEWQVYNTLNGCYGIPWVHYKGRQGDFYILVMDILGPSLWDVWNSFGQSMSPNMAACIAVEAISILEKLHLKGFVHGDVKPENFLLGQPGTPDEKKLYLIDLGLASRWKDASSGQHVEYDQRPDIFRGTIRYASVHAHLGRTGSRRDDLESLAYTLIFLIRGRLPWQGYQGDNKSFLVCKKKMATSPELMCCFCPPPFKQFLEAVTNMKFDEEPNYSKLISFFESLIEPCTPLRPIRIDGALKVGQKRARLLINLEEDEQPKKKVRLGSPATQWISVYNARRPMKQRYHYNVADTRLHQHVDKGNEDGLYISCVASATNLWALIMDAGTGFSSQVYELSAVFLHKDWIMEQWEKNFYISSIAGAANGSSLVVMSKGTPYTQQSYKVSESFPFKWINKKWKEGFHVTSMTTAGSRWGVVMSRNAGYSDQVVELDFLYPSEGIHRRWESGYRITSMAATADQGAFILSIPKRKTMDETQETLRTSAFPSTHVKEKWSKNLYIASICYGRTVC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Phylogenetic Relationship Between Cork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Oak and Valley Oak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B91D1-D335-0343-9685-FB681E35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7" y="1279450"/>
            <a:ext cx="6705600" cy="3518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8673-D585-9948-BDFD-E7BB379D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24" y="-147934"/>
            <a:ext cx="7038900" cy="914100"/>
          </a:xfrm>
        </p:spPr>
        <p:txBody>
          <a:bodyPr/>
          <a:lstStyle/>
          <a:p>
            <a:r>
              <a:rPr lang="en-US" dirty="0"/>
              <a:t>Multiple Sequence Alignment File For:</a:t>
            </a:r>
            <a:br>
              <a:rPr lang="en-US" dirty="0"/>
            </a:br>
            <a:r>
              <a:rPr lang="en" dirty="0">
                <a:latin typeface="Lato"/>
                <a:ea typeface="Lato"/>
                <a:cs typeface="Lato"/>
                <a:sym typeface="Lato"/>
              </a:rPr>
              <a:t>bf188fb9-3064-46b8-b71d-0d255aacfb81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DB809-15C7-134D-8A5A-1309B4C2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61" y="810718"/>
            <a:ext cx="4785369" cy="43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506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106</Words>
  <Application>Microsoft Macintosh PowerPoint</Application>
  <PresentationFormat>On-screen Show (16:9)</PresentationFormat>
  <Paragraphs>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Lato</vt:lpstr>
      <vt:lpstr>Calibri</vt:lpstr>
      <vt:lpstr>Arial</vt:lpstr>
      <vt:lpstr>Focus</vt:lpstr>
      <vt:lpstr>Week 3 Slides</vt:lpstr>
      <vt:lpstr>About My Genomic Region </vt:lpstr>
      <vt:lpstr>Genomic Region Found in “Annotations”</vt:lpstr>
      <vt:lpstr>Peptide Sequences Found For: Chr8: 49454356..49458686    </vt:lpstr>
      <vt:lpstr>Sequence Alignments Found For:  bf188fb9-3064-46b8-b71d-0d255aacfb81  </vt:lpstr>
      <vt:lpstr>Phylogenetic Relationship Between Cork Oak and Valley Oak</vt:lpstr>
      <vt:lpstr>Multiple Sequence Alignment File For: bf188fb9-3064-46b8-b71d-0d255aacfb81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Slides</dc:title>
  <cp:lastModifiedBy>Microsoft Office User</cp:lastModifiedBy>
  <cp:revision>6</cp:revision>
  <dcterms:modified xsi:type="dcterms:W3CDTF">2018-04-15T22:02:14Z</dcterms:modified>
</cp:coreProperties>
</file>