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Montserrat" pitchFamily="2" charset="77"/>
      <p:regular r:id="rId9"/>
      <p:bold r:id="rId10"/>
      <p:italic r:id="rId11"/>
      <p:boldItalic r:id="rId12"/>
    </p:embeddedFont>
    <p:embeddedFont>
      <p:font typeface="Lato" panose="020F0502020204030203" pitchFamily="34" charset="77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77"/>
  </p:normalViewPr>
  <p:slideViewPr>
    <p:cSldViewPr snapToGrid="0" snapToObjects="1">
      <p:cViewPr varScale="1">
        <p:scale>
          <a:sx n="139" d="100"/>
          <a:sy n="139" d="100"/>
        </p:scale>
        <p:origin x="3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3 Slides</a:t>
            </a:r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subTitle" idx="1"/>
          </p:nvPr>
        </p:nvSpPr>
        <p:spPr>
          <a:xfrm>
            <a:off x="3747025" y="28024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Tanveer Salim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My Genomic Region </a:t>
            </a:r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chr8: 700,001..795,000 MCGJ.8.6 MCGJ.8.6  	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Genomic Region Found in “Annotations”</a:t>
            </a:r>
            <a:endParaRPr/>
          </a:p>
        </p:txBody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Chr8: 49454356..49458686</a:t>
            </a:r>
            <a:endParaRPr sz="360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Peptide Sequences Found For:</a:t>
            </a:r>
            <a:endParaRPr/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Lato"/>
                <a:ea typeface="Lato"/>
                <a:cs typeface="Lato"/>
                <a:sym typeface="Lato"/>
              </a:rPr>
              <a:t>Chr8: 49454356..49458686</a:t>
            </a:r>
            <a:endParaRPr sz="3600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1297500" y="1491875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Peptide Sequences being Compared:</a:t>
            </a:r>
            <a:endParaRPr/>
          </a:p>
          <a:p>
            <a:pPr marL="0" lvl="0" indent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&gt;bf188fb9-3064-46b8-b71d-0d255aacfb81 (sequence:mRNA) 316 residues [chr8:49455025-49458016 - strand] [peptide]</a:t>
            </a:r>
            <a:endParaRPr/>
          </a:p>
          <a:p>
            <a:pPr marL="0" lvl="0" indent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GRAPCCDKKGLKKGPWTPEEDQILVDFIKKNGGHGSWRSLPKLAGLLRCGKSCRLRWTNYLRPDIKRGPFTQEEEKLVIQLHGILGNRWATIASQLPGRTDNEIKNLWNTHLKKRLMGMGLDPQTHELISSCSTTVKAPASPITRHMAQWESARLEAEARLSRESSLFNPIPLGKTDSDYFLRIWNSEIGESFRKFNREDKTACQSPVSQASSSTKCGSISAITTEISPILLGSSIAGSNQNEDNECKSCKSYPEEMMVGYDTSSSDELEDSSDSALQMLLDFPINNDMSFLEEDIDKYSTPSAMLTENSFICPL</a:t>
            </a:r>
            <a:endParaRPr/>
          </a:p>
          <a:p>
            <a:pPr marL="0" lvl="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117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 Alignments Found For: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bf188fb9-3064-46b8-b71d-0d255aacfb81 </a:t>
            </a:r>
            <a:r>
              <a:rPr lang="en"/>
              <a:t> </a:t>
            </a:r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3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&gt;XP_023885896.1 casein kinase 1-like protein HD16 [Quercus suber] (Cork Oak)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PELRSGARRSKRVDDLYPAPQPIDQGDNWLLPAQNRTRRRAAGRGRAGGNAALAKGPSPAVLTRPTAAARGRGIRLIDLDPEPCEVLPEAVALGAAEPLYNQVEVVADIDIGMEGGSADKVMGVEEEASTTPVPERVKVGNSPVYKIERKLGKGGFGQVYVGRRVSGGTDADVTEVALKFEHRNSKGCNYGPPYEWQVYNTLNGCYGIPWVHYKGRQGDFYILVMDILGPSLWDVWNSFGQSMSPNMAACIAVEAISILEKLHLKGFVHGDVKPENFLLGQPGTPDEKKLYLIDLGLASRWKDASSGQHVEYDQRPDIFRGTIRYASVHAHLGRTGSRRDDLESLAYTLIFLIRGRLPWQGYQGDNKSFLVCKKKMATSPELMCCFCPPPFKQFLEAVTNMKFDEEPNYSKLISFFESLIEPCTPLRPIRIDGALKVGQKRARLLINLEEDEQPKKKVRLGSPATQWISVYNARRPMKQRYHYNVADTRLHQHVDKGNEDGLYISCVASATNLWALIMDAGTGFSSQVYELSAVFLHKDWIMEQWEKNFYISSIAGAANGSSLVVMSKGTPYTQQSYKVSESFPFKWINKKWKEGFHVTSMTTAGSRWGVVMSRNAGYSDQVVELDFLYPSEGIHRRWESGYRITSMAATADQGAFILSIPKRKTMDETQETLRTSAFPSTHVKEKWSKNLYIASICYGRTVC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Phylogenetic Relationship Between Cork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Oak and Valley Oak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AB91D1-D335-0343-9685-FB681E3598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500" y="1574219"/>
            <a:ext cx="6143824" cy="322371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100</Words>
  <Application>Microsoft Macintosh PowerPoint</Application>
  <PresentationFormat>On-screen Show (16:9)</PresentationFormat>
  <Paragraphs>20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Montserrat</vt:lpstr>
      <vt:lpstr>Lato</vt:lpstr>
      <vt:lpstr>Calibri</vt:lpstr>
      <vt:lpstr>Focus</vt:lpstr>
      <vt:lpstr>Week 3 Slides</vt:lpstr>
      <vt:lpstr>About My Genomic Region </vt:lpstr>
      <vt:lpstr>Genomic Region Found in “Annotations”</vt:lpstr>
      <vt:lpstr>Peptide Sequences Found For: Chr8: 49454356..49458686    </vt:lpstr>
      <vt:lpstr>Sequence Alignments Found For:  bf188fb9-3064-46b8-b71d-0d255aacfb81  </vt:lpstr>
      <vt:lpstr>Phylogenetic Relationship Between Cork Oak and Valley Oak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3 Slides</dc:title>
  <cp:lastModifiedBy>Microsoft Office User</cp:lastModifiedBy>
  <cp:revision>2</cp:revision>
  <dcterms:modified xsi:type="dcterms:W3CDTF">2018-04-14T17:01:42Z</dcterms:modified>
</cp:coreProperties>
</file>