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hhVGtONP8m9pX7g4cOxR5Fe3dJZ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25ad6d5e78323385" providerId="LiveId" clId="{A42E13F8-D15D-4DC0-9A4B-B7ADC0183F0A}"/>
    <pc:docChg chg="modSld sldOrd">
      <pc:chgData name="" userId="25ad6d5e78323385" providerId="LiveId" clId="{A42E13F8-D15D-4DC0-9A4B-B7ADC0183F0A}" dt="2023-07-20T14:37:01.008" v="80" actId="20577"/>
      <pc:docMkLst>
        <pc:docMk/>
      </pc:docMkLst>
      <pc:sldChg chg="modSp">
        <pc:chgData name="" userId="25ad6d5e78323385" providerId="LiveId" clId="{A42E13F8-D15D-4DC0-9A4B-B7ADC0183F0A}" dt="2023-07-08T06:15:04.300" v="3" actId="20577"/>
        <pc:sldMkLst>
          <pc:docMk/>
          <pc:sldMk cId="0" sldId="263"/>
        </pc:sldMkLst>
        <pc:spChg chg="mod">
          <ac:chgData name="" userId="25ad6d5e78323385" providerId="LiveId" clId="{A42E13F8-D15D-4DC0-9A4B-B7ADC0183F0A}" dt="2023-07-08T06:15:04.300" v="3" actId="20577"/>
          <ac:spMkLst>
            <pc:docMk/>
            <pc:sldMk cId="0" sldId="263"/>
            <ac:spMk id="314" creationId="{00000000-0000-0000-0000-000000000000}"/>
          </ac:spMkLst>
        </pc:spChg>
      </pc:sldChg>
      <pc:sldChg chg="ord">
        <pc:chgData name="" userId="25ad6d5e78323385" providerId="LiveId" clId="{A42E13F8-D15D-4DC0-9A4B-B7ADC0183F0A}" dt="2023-07-20T14:17:31.528" v="46"/>
        <pc:sldMkLst>
          <pc:docMk/>
          <pc:sldMk cId="0" sldId="271"/>
        </pc:sldMkLst>
      </pc:sldChg>
      <pc:sldChg chg="modSp">
        <pc:chgData name="" userId="25ad6d5e78323385" providerId="LiveId" clId="{A42E13F8-D15D-4DC0-9A4B-B7ADC0183F0A}" dt="2023-07-20T14:37:01.008" v="80" actId="20577"/>
        <pc:sldMkLst>
          <pc:docMk/>
          <pc:sldMk cId="0" sldId="273"/>
        </pc:sldMkLst>
        <pc:spChg chg="mod">
          <ac:chgData name="" userId="25ad6d5e78323385" providerId="LiveId" clId="{A42E13F8-D15D-4DC0-9A4B-B7ADC0183F0A}" dt="2023-07-20T14:37:01.008" v="80" actId="20577"/>
          <ac:spMkLst>
            <pc:docMk/>
            <pc:sldMk cId="0" sldId="273"/>
            <ac:spMk id="40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880">
          <p15:clr>
            <a:srgbClr val="F26B43"/>
          </p15:clr>
        </p15:guide>
        <p15:guide id="2" pos="2160">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3" name="Google Shape;323;p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endParaRPr/>
          </a:p>
        </p:txBody>
      </p:sp>
      <p:sp>
        <p:nvSpPr>
          <p:cNvPr id="324" name="Google Shape;324;p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345" name="Google Shape;34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257b42bf5d3_2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364" name="Google Shape;364;g257b42bf5d3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370" name="Google Shape;37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382" name="Google Shape;38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257b42bf5d3_2_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394" name="Google Shape;394;g257b42bf5d3_2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22ef2b610ee_1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403" name="Google Shape;403;g22ef2b610ee_1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22eea980707_0_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411" name="Google Shape;411;g22eea980707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257b42bf5d3_2_4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419" name="Google Shape;419;g257b42bf5d3_2_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257b42bf5d3_2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429" name="Google Shape;429;g257b42bf5d3_2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22eea980707_0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437" name="Google Shape;437;g22eea980707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22ef2b610ee_0_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445" name="Google Shape;445;g22ef2b610ee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257b42bf5d3_2_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dirty="0"/>
          </a:p>
        </p:txBody>
      </p:sp>
      <p:sp>
        <p:nvSpPr>
          <p:cNvPr id="454" name="Google Shape;454;g257b42bf5d3_2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22eea98070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462" name="Google Shape;462;g22eea98070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22eea980707_0_5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470" name="Google Shape;470;g22eea980707_0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257b42bf5d3_2_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478" name="Google Shape;478;g257b42bf5d3_2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257b42bf5d3_2_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484" name="Google Shape;484;g257b42bf5d3_2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257b42bf5d3_2_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490" name="Google Shape;490;g257b42bf5d3_2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6" name="Google Shape;49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502" name="Google Shape;50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8" name="Google Shape;50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287" name="Google Shape;28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2ef2b610ee_1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293" name="Google Shape;293;g22ef2b610ee_1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305" name="Google Shape;30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311" name="Google Shape;31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Synopsys Title Slide">
  <p:cSld name="Synopsys Title Slide">
    <p:spTree>
      <p:nvGrpSpPr>
        <p:cNvPr id="1" name="Shape 16"/>
        <p:cNvGrpSpPr/>
        <p:nvPr/>
      </p:nvGrpSpPr>
      <p:grpSpPr>
        <a:xfrm>
          <a:off x="0" y="0"/>
          <a:ext cx="0" cy="0"/>
          <a:chOff x="0" y="0"/>
          <a:chExt cx="0" cy="0"/>
        </a:xfrm>
      </p:grpSpPr>
      <p:pic>
        <p:nvPicPr>
          <p:cNvPr id="17" name="Google Shape;17;p21"/>
          <p:cNvPicPr preferRelativeResize="0"/>
          <p:nvPr/>
        </p:nvPicPr>
        <p:blipFill rotWithShape="1">
          <a:blip r:embed="rId2">
            <a:alphaModFix amt="72000"/>
          </a:blip>
          <a:srcRect t="-62"/>
          <a:stretch/>
        </p:blipFill>
        <p:spPr>
          <a:xfrm flipH="1">
            <a:off x="0" y="0"/>
            <a:ext cx="12192000" cy="6858000"/>
          </a:xfrm>
          <a:prstGeom prst="rect">
            <a:avLst/>
          </a:prstGeom>
          <a:solidFill>
            <a:schemeClr val="lt1"/>
          </a:solidFill>
          <a:ln>
            <a:noFill/>
          </a:ln>
        </p:spPr>
      </p:pic>
      <p:sp>
        <p:nvSpPr>
          <p:cNvPr id="18" name="Google Shape;18;p21"/>
          <p:cNvSpPr/>
          <p:nvPr/>
        </p:nvSpPr>
        <p:spPr>
          <a:xfrm>
            <a:off x="0" y="1199816"/>
            <a:ext cx="9161233" cy="4458368"/>
          </a:xfrm>
          <a:custGeom>
            <a:avLst/>
            <a:gdLst/>
            <a:ahLst/>
            <a:cxnLst/>
            <a:rect l="l" t="t" r="r" b="b"/>
            <a:pathLst>
              <a:path w="9161233" h="4458368" extrusionOk="0">
                <a:moveTo>
                  <a:pt x="0" y="0"/>
                </a:moveTo>
                <a:lnTo>
                  <a:pt x="9161233" y="0"/>
                </a:lnTo>
                <a:lnTo>
                  <a:pt x="7739758" y="4458368"/>
                </a:lnTo>
                <a:lnTo>
                  <a:pt x="0" y="4458368"/>
                </a:lnTo>
                <a:lnTo>
                  <a:pt x="0" y="0"/>
                </a:lnTo>
                <a:close/>
              </a:path>
            </a:pathLst>
          </a:custGeom>
          <a:gradFill>
            <a:gsLst>
              <a:gs pos="0">
                <a:srgbClr val="B18BD2"/>
              </a:gs>
              <a:gs pos="51000">
                <a:srgbClr val="5E3383"/>
              </a:gs>
              <a:gs pos="100000">
                <a:srgbClr val="552B83"/>
              </a:gs>
            </a:gsLst>
            <a:lin ang="81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9" name="Google Shape;19;p21"/>
          <p:cNvSpPr/>
          <p:nvPr/>
        </p:nvSpPr>
        <p:spPr>
          <a:xfrm>
            <a:off x="-14911" y="961548"/>
            <a:ext cx="8979441" cy="4929842"/>
          </a:xfrm>
          <a:custGeom>
            <a:avLst/>
            <a:gdLst/>
            <a:ahLst/>
            <a:cxnLst/>
            <a:rect l="l" t="t" r="r" b="b"/>
            <a:pathLst>
              <a:path w="8979441" h="4929842" extrusionOk="0">
                <a:moveTo>
                  <a:pt x="0" y="0"/>
                </a:moveTo>
                <a:lnTo>
                  <a:pt x="8979441" y="0"/>
                </a:lnTo>
                <a:lnTo>
                  <a:pt x="7407645" y="4929842"/>
                </a:lnTo>
                <a:lnTo>
                  <a:pt x="0" y="4929842"/>
                </a:lnTo>
              </a:path>
            </a:pathLst>
          </a:custGeom>
          <a:noFill/>
          <a:ln w="12700" cap="flat" cmpd="sng">
            <a:solidFill>
              <a:srgbClr val="DFE1E5"/>
            </a:solidFill>
            <a:prstDash val="solid"/>
            <a:miter lim="8000"/>
            <a:headEnd type="none" w="sm" len="sm"/>
            <a:tailEnd type="none" w="sm" len="sm"/>
          </a:ln>
          <a:effectLst>
            <a:outerShdw blurRad="25400" algn="ctr" rotWithShape="0">
              <a:srgbClr val="FFFFFF"/>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0" name="Google Shape;20;p21"/>
          <p:cNvSpPr txBox="1">
            <a:spLocks noGrp="1"/>
          </p:cNvSpPr>
          <p:nvPr>
            <p:ph type="ctrTitle"/>
          </p:nvPr>
        </p:nvSpPr>
        <p:spPr>
          <a:xfrm>
            <a:off x="527046" y="2366108"/>
            <a:ext cx="7681928" cy="1376111"/>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FFFFFF"/>
              </a:buClr>
              <a:buSzPts val="3600"/>
              <a:buFont typeface="Arial"/>
              <a:buNone/>
              <a:defRPr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1"/>
          <p:cNvSpPr txBox="1">
            <a:spLocks noGrp="1"/>
          </p:cNvSpPr>
          <p:nvPr>
            <p:ph type="subTitle" idx="1"/>
          </p:nvPr>
        </p:nvSpPr>
        <p:spPr>
          <a:xfrm>
            <a:off x="525972" y="3753794"/>
            <a:ext cx="7680960" cy="357174"/>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2800"/>
              <a:buNone/>
              <a:defRPr sz="2800" b="0">
                <a:solidFill>
                  <a:srgbClr val="FFFFFF"/>
                </a:solidFill>
                <a:latin typeface="Arial"/>
                <a:ea typeface="Arial"/>
                <a:cs typeface="Arial"/>
                <a:sym typeface="Arial"/>
              </a:defRPr>
            </a:lvl1pPr>
            <a:lvl2pPr lvl="1" algn="ctr">
              <a:lnSpc>
                <a:spcPct val="100000"/>
              </a:lnSpc>
              <a:spcBef>
                <a:spcPts val="600"/>
              </a:spcBef>
              <a:spcAft>
                <a:spcPts val="0"/>
              </a:spcAft>
              <a:buSzPts val="1800"/>
              <a:buNone/>
              <a:defRPr>
                <a:solidFill>
                  <a:srgbClr val="888888"/>
                </a:solidFill>
              </a:defRPr>
            </a:lvl2pPr>
            <a:lvl3pPr lvl="2" algn="ctr">
              <a:lnSpc>
                <a:spcPct val="100000"/>
              </a:lnSpc>
              <a:spcBef>
                <a:spcPts val="600"/>
              </a:spcBef>
              <a:spcAft>
                <a:spcPts val="0"/>
              </a:spcAft>
              <a:buSzPts val="1600"/>
              <a:buNone/>
              <a:defRPr>
                <a:solidFill>
                  <a:srgbClr val="888888"/>
                </a:solidFill>
              </a:defRPr>
            </a:lvl3pPr>
            <a:lvl4pPr lvl="3" algn="ctr">
              <a:lnSpc>
                <a:spcPct val="100000"/>
              </a:lnSpc>
              <a:spcBef>
                <a:spcPts val="336"/>
              </a:spcBef>
              <a:spcAft>
                <a:spcPts val="0"/>
              </a:spcAft>
              <a:buSzPts val="1400"/>
              <a:buNone/>
              <a:defRPr>
                <a:solidFill>
                  <a:srgbClr val="888888"/>
                </a:solidFill>
              </a:defRPr>
            </a:lvl4pPr>
            <a:lvl5pPr lvl="4" algn="ctr">
              <a:lnSpc>
                <a:spcPct val="100000"/>
              </a:lnSpc>
              <a:spcBef>
                <a:spcPts val="336"/>
              </a:spcBef>
              <a:spcAft>
                <a:spcPts val="0"/>
              </a:spcAft>
              <a:buSzPts val="1400"/>
              <a:buNone/>
              <a:defRPr>
                <a:solidFill>
                  <a:srgbClr val="888888"/>
                </a:solidFill>
              </a:defRPr>
            </a:lvl5pPr>
            <a:lvl6pPr lvl="5" algn="ctr">
              <a:lnSpc>
                <a:spcPct val="100000"/>
              </a:lnSpc>
              <a:spcBef>
                <a:spcPts val="336"/>
              </a:spcBef>
              <a:spcAft>
                <a:spcPts val="0"/>
              </a:spcAft>
              <a:buSzPts val="1400"/>
              <a:buNone/>
              <a:defRPr>
                <a:solidFill>
                  <a:srgbClr val="888888"/>
                </a:solidFill>
              </a:defRPr>
            </a:lvl6pPr>
            <a:lvl7pPr lvl="6" algn="ctr">
              <a:lnSpc>
                <a:spcPct val="100000"/>
              </a:lnSpc>
              <a:spcBef>
                <a:spcPts val="336"/>
              </a:spcBef>
              <a:spcAft>
                <a:spcPts val="0"/>
              </a:spcAft>
              <a:buSzPts val="1400"/>
              <a:buNone/>
              <a:defRPr>
                <a:solidFill>
                  <a:srgbClr val="888888"/>
                </a:solidFill>
              </a:defRPr>
            </a:lvl7pPr>
            <a:lvl8pPr lvl="7" algn="ctr">
              <a:lnSpc>
                <a:spcPct val="100000"/>
              </a:lnSpc>
              <a:spcBef>
                <a:spcPts val="336"/>
              </a:spcBef>
              <a:spcAft>
                <a:spcPts val="0"/>
              </a:spcAft>
              <a:buSzPts val="1400"/>
              <a:buNone/>
              <a:defRPr>
                <a:solidFill>
                  <a:srgbClr val="888888"/>
                </a:solidFill>
              </a:defRPr>
            </a:lvl8pPr>
            <a:lvl9pPr lvl="8" algn="ctr">
              <a:lnSpc>
                <a:spcPct val="100000"/>
              </a:lnSpc>
              <a:spcBef>
                <a:spcPts val="336"/>
              </a:spcBef>
              <a:spcAft>
                <a:spcPts val="0"/>
              </a:spcAft>
              <a:buSzPts val="1400"/>
              <a:buNone/>
              <a:defRPr>
                <a:solidFill>
                  <a:srgbClr val="888888"/>
                </a:solidFill>
              </a:defRPr>
            </a:lvl9pPr>
          </a:lstStyle>
          <a:p>
            <a:endParaRPr/>
          </a:p>
        </p:txBody>
      </p:sp>
      <p:sp>
        <p:nvSpPr>
          <p:cNvPr id="22" name="Google Shape;22;p21"/>
          <p:cNvSpPr txBox="1">
            <a:spLocks noGrp="1"/>
          </p:cNvSpPr>
          <p:nvPr>
            <p:ph type="body" idx="2"/>
          </p:nvPr>
        </p:nvSpPr>
        <p:spPr>
          <a:xfrm>
            <a:off x="527045" y="4378634"/>
            <a:ext cx="7104888" cy="73152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SzPts val="2400"/>
              <a:buNone/>
              <a:defRPr sz="2400">
                <a:solidFill>
                  <a:srgbClr val="FFFFFF"/>
                </a:solidFill>
                <a:latin typeface="Arial"/>
                <a:ea typeface="Arial"/>
                <a:cs typeface="Arial"/>
                <a:sym typeface="Arial"/>
              </a:defRPr>
            </a:lvl1pPr>
            <a:lvl2pPr marL="914400" lvl="1" indent="-228600" algn="ctr">
              <a:lnSpc>
                <a:spcPct val="100000"/>
              </a:lnSpc>
              <a:spcBef>
                <a:spcPts val="600"/>
              </a:spcBef>
              <a:spcAft>
                <a:spcPts val="0"/>
              </a:spcAft>
              <a:buSzPts val="1800"/>
              <a:buNone/>
              <a:defRPr>
                <a:solidFill>
                  <a:srgbClr val="595959"/>
                </a:solidFill>
              </a:defRPr>
            </a:lvl2pPr>
            <a:lvl3pPr marL="1371600" lvl="2" indent="-330200" algn="ctr">
              <a:lnSpc>
                <a:spcPct val="100000"/>
              </a:lnSpc>
              <a:spcBef>
                <a:spcPts val="600"/>
              </a:spcBef>
              <a:spcAft>
                <a:spcPts val="0"/>
              </a:spcAft>
              <a:buSzPts val="1600"/>
              <a:buChar char="–"/>
              <a:defRPr>
                <a:solidFill>
                  <a:srgbClr val="595959"/>
                </a:solidFill>
              </a:defRPr>
            </a:lvl3pPr>
            <a:lvl4pPr marL="1828800" lvl="3" indent="-317500" algn="ctr">
              <a:lnSpc>
                <a:spcPct val="100000"/>
              </a:lnSpc>
              <a:spcBef>
                <a:spcPts val="336"/>
              </a:spcBef>
              <a:spcAft>
                <a:spcPts val="0"/>
              </a:spcAft>
              <a:buSzPts val="1400"/>
              <a:buChar char="–"/>
              <a:defRPr>
                <a:solidFill>
                  <a:srgbClr val="595959"/>
                </a:solidFill>
              </a:defRPr>
            </a:lvl4pPr>
            <a:lvl5pPr marL="2286000" lvl="4" indent="-317500" algn="ctr">
              <a:lnSpc>
                <a:spcPct val="100000"/>
              </a:lnSpc>
              <a:spcBef>
                <a:spcPts val="336"/>
              </a:spcBef>
              <a:spcAft>
                <a:spcPts val="0"/>
              </a:spcAft>
              <a:buSzPts val="1400"/>
              <a:buChar char="–"/>
              <a:defRPr>
                <a:solidFill>
                  <a:srgbClr val="595959"/>
                </a:solidFill>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
        <p:nvSpPr>
          <p:cNvPr id="23" name="Google Shape;23;p21"/>
          <p:cNvSpPr txBox="1">
            <a:spLocks noGrp="1"/>
          </p:cNvSpPr>
          <p:nvPr>
            <p:ph type="body" idx="3"/>
          </p:nvPr>
        </p:nvSpPr>
        <p:spPr>
          <a:xfrm>
            <a:off x="527046" y="5121728"/>
            <a:ext cx="7104888" cy="396815"/>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000"/>
              <a:buNone/>
              <a:defRPr sz="2000">
                <a:solidFill>
                  <a:srgbClr val="FFFFFF"/>
                </a:solidFill>
                <a:latin typeface="Arial"/>
                <a:ea typeface="Arial"/>
                <a:cs typeface="Arial"/>
                <a:sym typeface="Arial"/>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336"/>
              </a:spcBef>
              <a:spcAft>
                <a:spcPts val="0"/>
              </a:spcAft>
              <a:buSzPts val="1800"/>
              <a:buChar char="–"/>
              <a:defRPr/>
            </a:lvl4pPr>
            <a:lvl5pPr marL="2286000" lvl="4" indent="-342900" algn="l">
              <a:lnSpc>
                <a:spcPct val="100000"/>
              </a:lnSpc>
              <a:spcBef>
                <a:spcPts val="336"/>
              </a:spcBef>
              <a:spcAft>
                <a:spcPts val="0"/>
              </a:spcAft>
              <a:buSzPts val="18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
        <p:nvSpPr>
          <p:cNvPr id="24" name="Google Shape;24;p21"/>
          <p:cNvSpPr/>
          <p:nvPr/>
        </p:nvSpPr>
        <p:spPr>
          <a:xfrm>
            <a:off x="528042" y="1758839"/>
            <a:ext cx="1722240" cy="374789"/>
          </a:xfrm>
          <a:custGeom>
            <a:avLst/>
            <a:gdLst/>
            <a:ahLst/>
            <a:cxnLst/>
            <a:rect l="l" t="t" r="r" b="b"/>
            <a:pathLst>
              <a:path w="2631852" h="572738" extrusionOk="0">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5" name="Google Shape;25;p21" descr="Logo, company name&#10;&#10;Description automatically generated"/>
          <p:cNvPicPr preferRelativeResize="0"/>
          <p:nvPr/>
        </p:nvPicPr>
        <p:blipFill rotWithShape="1">
          <a:blip r:embed="rId3">
            <a:alphaModFix/>
          </a:blip>
          <a:srcRect l="31704" t="41818" r="31545" b="31412"/>
          <a:stretch/>
        </p:blipFill>
        <p:spPr>
          <a:xfrm>
            <a:off x="1715" y="-1351"/>
            <a:ext cx="2917767" cy="119553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List 4 Items">
  <p:cSld name="List 4 Items">
    <p:spTree>
      <p:nvGrpSpPr>
        <p:cNvPr id="1" name="Shape 88"/>
        <p:cNvGrpSpPr/>
        <p:nvPr/>
      </p:nvGrpSpPr>
      <p:grpSpPr>
        <a:xfrm>
          <a:off x="0" y="0"/>
          <a:ext cx="0" cy="0"/>
          <a:chOff x="0" y="0"/>
          <a:chExt cx="0" cy="0"/>
        </a:xfrm>
      </p:grpSpPr>
      <p:sp>
        <p:nvSpPr>
          <p:cNvPr id="89" name="Google Shape;89;p30"/>
          <p:cNvSpPr txBox="1">
            <a:spLocks noGrp="1"/>
          </p:cNvSpPr>
          <p:nvPr>
            <p:ph type="title"/>
          </p:nvPr>
        </p:nvSpPr>
        <p:spPr>
          <a:xfrm>
            <a:off x="527050" y="2147504"/>
            <a:ext cx="3235203" cy="2562992"/>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accent1"/>
              </a:buClr>
              <a:buSzPts val="3200"/>
              <a:buFont typeface="Arial"/>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30"/>
          <p:cNvSpPr txBox="1">
            <a:spLocks noGrp="1"/>
          </p:cNvSpPr>
          <p:nvPr>
            <p:ph type="body" idx="1"/>
          </p:nvPr>
        </p:nvSpPr>
        <p:spPr>
          <a:xfrm>
            <a:off x="4471020" y="1369165"/>
            <a:ext cx="944814" cy="92392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SzPts val="4000"/>
              <a:buNone/>
              <a:defRPr sz="4000">
                <a:latin typeface="Arial"/>
                <a:ea typeface="Arial"/>
                <a:cs typeface="Arial"/>
                <a:sym typeface="Arial"/>
              </a:defRPr>
            </a:lvl1pPr>
            <a:lvl2pPr marL="914400" lvl="1" indent="-228600" algn="ctr">
              <a:lnSpc>
                <a:spcPct val="100000"/>
              </a:lnSpc>
              <a:spcBef>
                <a:spcPts val="0"/>
              </a:spcBef>
              <a:spcAft>
                <a:spcPts val="0"/>
              </a:spcAft>
              <a:buSzPts val="4000"/>
              <a:buNone/>
              <a:defRPr sz="4000"/>
            </a:lvl2pPr>
            <a:lvl3pPr marL="1371600" lvl="2" indent="-228600" algn="ctr">
              <a:lnSpc>
                <a:spcPct val="100000"/>
              </a:lnSpc>
              <a:spcBef>
                <a:spcPts val="0"/>
              </a:spcBef>
              <a:spcAft>
                <a:spcPts val="0"/>
              </a:spcAft>
              <a:buSzPts val="4000"/>
              <a:buNone/>
              <a:defRPr sz="4000"/>
            </a:lvl3pPr>
            <a:lvl4pPr marL="1828800" lvl="3" indent="-228600" algn="ctr">
              <a:lnSpc>
                <a:spcPct val="100000"/>
              </a:lnSpc>
              <a:spcBef>
                <a:spcPts val="0"/>
              </a:spcBef>
              <a:spcAft>
                <a:spcPts val="0"/>
              </a:spcAft>
              <a:buSzPts val="4000"/>
              <a:buNone/>
              <a:defRPr sz="4000"/>
            </a:lvl4pPr>
            <a:lvl5pPr marL="2286000" lvl="4" indent="-228600" algn="ctr">
              <a:lnSpc>
                <a:spcPct val="100000"/>
              </a:lnSpc>
              <a:spcBef>
                <a:spcPts val="0"/>
              </a:spcBef>
              <a:spcAft>
                <a:spcPts val="0"/>
              </a:spcAft>
              <a:buSzPts val="4000"/>
              <a:buNone/>
              <a:defRPr sz="4000"/>
            </a:lvl5pPr>
            <a:lvl6pPr marL="2743200" lvl="5" indent="-228600" algn="ctr">
              <a:lnSpc>
                <a:spcPct val="100000"/>
              </a:lnSpc>
              <a:spcBef>
                <a:spcPts val="0"/>
              </a:spcBef>
              <a:spcAft>
                <a:spcPts val="0"/>
              </a:spcAft>
              <a:buSzPts val="4000"/>
              <a:buNone/>
              <a:defRPr sz="4000"/>
            </a:lvl6pPr>
            <a:lvl7pPr marL="3200400" lvl="6" indent="-228600" algn="ctr">
              <a:lnSpc>
                <a:spcPct val="100000"/>
              </a:lnSpc>
              <a:spcBef>
                <a:spcPts val="0"/>
              </a:spcBef>
              <a:spcAft>
                <a:spcPts val="0"/>
              </a:spcAft>
              <a:buSzPts val="4000"/>
              <a:buNone/>
              <a:defRPr sz="4000"/>
            </a:lvl7pPr>
            <a:lvl8pPr marL="3657600" lvl="7" indent="-228600" algn="ctr">
              <a:lnSpc>
                <a:spcPct val="100000"/>
              </a:lnSpc>
              <a:spcBef>
                <a:spcPts val="0"/>
              </a:spcBef>
              <a:spcAft>
                <a:spcPts val="0"/>
              </a:spcAft>
              <a:buSzPts val="4000"/>
              <a:buNone/>
              <a:defRPr sz="4000"/>
            </a:lvl8pPr>
            <a:lvl9pPr marL="4114800" lvl="8" indent="-228600" algn="ctr">
              <a:lnSpc>
                <a:spcPct val="100000"/>
              </a:lnSpc>
              <a:spcBef>
                <a:spcPts val="0"/>
              </a:spcBef>
              <a:spcAft>
                <a:spcPts val="0"/>
              </a:spcAft>
              <a:buSzPts val="4000"/>
              <a:buNone/>
              <a:defRPr sz="4000"/>
            </a:lvl9pPr>
          </a:lstStyle>
          <a:p>
            <a:endParaRPr/>
          </a:p>
        </p:txBody>
      </p:sp>
      <p:sp>
        <p:nvSpPr>
          <p:cNvPr id="91" name="Google Shape;91;p30"/>
          <p:cNvSpPr txBox="1">
            <a:spLocks noGrp="1"/>
          </p:cNvSpPr>
          <p:nvPr>
            <p:ph type="body" idx="2"/>
          </p:nvPr>
        </p:nvSpPr>
        <p:spPr>
          <a:xfrm>
            <a:off x="5606333" y="1369165"/>
            <a:ext cx="6057031" cy="923928"/>
          </a:xfrm>
          <a:prstGeom prst="rect">
            <a:avLst/>
          </a:prstGeom>
          <a:noFill/>
          <a:ln>
            <a:noFill/>
          </a:ln>
        </p:spPr>
        <p:txBody>
          <a:bodyPr spcFirstLastPara="1" wrap="square" lIns="0" tIns="45700" rIns="0" bIns="0" anchor="ctr" anchorCtr="0">
            <a:noAutofit/>
          </a:bodyPr>
          <a:lstStyle>
            <a:lvl1pPr marL="457200" lvl="0" indent="-368300" algn="l">
              <a:lnSpc>
                <a:spcPct val="100000"/>
              </a:lnSpc>
              <a:spcBef>
                <a:spcPts val="0"/>
              </a:spcBef>
              <a:spcAft>
                <a:spcPts val="0"/>
              </a:spcAft>
              <a:buSzPts val="2200"/>
              <a:buFont typeface="Arial"/>
              <a:buChar char="​"/>
              <a:defRPr sz="2200">
                <a:latin typeface="Arial"/>
                <a:ea typeface="Arial"/>
                <a:cs typeface="Arial"/>
                <a:sym typeface="Arial"/>
              </a:defRPr>
            </a:lvl1pPr>
            <a:lvl2pPr marL="914400" lvl="1" indent="-342900" algn="l">
              <a:lnSpc>
                <a:spcPct val="100000"/>
              </a:lnSpc>
              <a:spcBef>
                <a:spcPts val="600"/>
              </a:spcBef>
              <a:spcAft>
                <a:spcPts val="0"/>
              </a:spcAft>
              <a:buSzPts val="1800"/>
              <a:buChar char="–"/>
              <a:defRPr>
                <a:latin typeface="Arial"/>
                <a:ea typeface="Arial"/>
                <a:cs typeface="Arial"/>
                <a:sym typeface="Arial"/>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336"/>
              </a:spcBef>
              <a:spcAft>
                <a:spcPts val="0"/>
              </a:spcAft>
              <a:buSzPts val="1800"/>
              <a:buChar char="–"/>
              <a:defRPr/>
            </a:lvl4pPr>
            <a:lvl5pPr marL="2286000" lvl="4" indent="-317500" algn="l">
              <a:lnSpc>
                <a:spcPct val="100000"/>
              </a:lnSpc>
              <a:spcBef>
                <a:spcPts val="336"/>
              </a:spcBef>
              <a:spcAft>
                <a:spcPts val="0"/>
              </a:spcAft>
              <a:buSzPts val="1400"/>
              <a:buChar char="–"/>
              <a:defRPr/>
            </a:lvl5pPr>
            <a:lvl6pPr marL="2743200" lvl="5" indent="-317500" algn="l">
              <a:lnSpc>
                <a:spcPct val="100000"/>
              </a:lnSpc>
              <a:spcBef>
                <a:spcPts val="336"/>
              </a:spcBef>
              <a:spcAft>
                <a:spcPts val="0"/>
              </a:spcAft>
              <a:buSzPts val="1400"/>
              <a:buChar char="–"/>
              <a:defRPr/>
            </a:lvl6pPr>
            <a:lvl7pPr marL="3200400" lvl="6" indent="-317500" algn="l">
              <a:lnSpc>
                <a:spcPct val="100000"/>
              </a:lnSpc>
              <a:spcBef>
                <a:spcPts val="336"/>
              </a:spcBef>
              <a:spcAft>
                <a:spcPts val="0"/>
              </a:spcAft>
              <a:buSzPts val="1400"/>
              <a:buChar char="–"/>
              <a:defRPr/>
            </a:lvl7pPr>
            <a:lvl8pPr marL="3657600" lvl="7" indent="-317500" algn="l">
              <a:lnSpc>
                <a:spcPct val="100000"/>
              </a:lnSpc>
              <a:spcBef>
                <a:spcPts val="336"/>
              </a:spcBef>
              <a:spcAft>
                <a:spcPts val="0"/>
              </a:spcAft>
              <a:buSzPts val="1400"/>
              <a:buChar char="–"/>
              <a:defRPr/>
            </a:lvl8pPr>
            <a:lvl9pPr marL="4114800" lvl="8" indent="-342900" algn="l">
              <a:lnSpc>
                <a:spcPct val="100000"/>
              </a:lnSpc>
              <a:spcBef>
                <a:spcPts val="336"/>
              </a:spcBef>
              <a:spcAft>
                <a:spcPts val="0"/>
              </a:spcAft>
              <a:buSzPts val="1800"/>
              <a:buChar char="–"/>
              <a:defRPr/>
            </a:lvl9pPr>
          </a:lstStyle>
          <a:p>
            <a:endParaRPr/>
          </a:p>
        </p:txBody>
      </p:sp>
      <p:sp>
        <p:nvSpPr>
          <p:cNvPr id="92" name="Google Shape;92;p30"/>
          <p:cNvSpPr txBox="1">
            <a:spLocks noGrp="1"/>
          </p:cNvSpPr>
          <p:nvPr>
            <p:ph type="body" idx="3"/>
          </p:nvPr>
        </p:nvSpPr>
        <p:spPr>
          <a:xfrm>
            <a:off x="4471020" y="2437103"/>
            <a:ext cx="944814" cy="92392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SzPts val="4000"/>
              <a:buNone/>
              <a:defRPr sz="4000">
                <a:latin typeface="Arial"/>
                <a:ea typeface="Arial"/>
                <a:cs typeface="Arial"/>
                <a:sym typeface="Arial"/>
              </a:defRPr>
            </a:lvl1pPr>
            <a:lvl2pPr marL="914400" lvl="1" indent="-228600" algn="ctr">
              <a:lnSpc>
                <a:spcPct val="100000"/>
              </a:lnSpc>
              <a:spcBef>
                <a:spcPts val="0"/>
              </a:spcBef>
              <a:spcAft>
                <a:spcPts val="0"/>
              </a:spcAft>
              <a:buSzPts val="4000"/>
              <a:buNone/>
              <a:defRPr sz="4000"/>
            </a:lvl2pPr>
            <a:lvl3pPr marL="1371600" lvl="2" indent="-228600" algn="ctr">
              <a:lnSpc>
                <a:spcPct val="100000"/>
              </a:lnSpc>
              <a:spcBef>
                <a:spcPts val="0"/>
              </a:spcBef>
              <a:spcAft>
                <a:spcPts val="0"/>
              </a:spcAft>
              <a:buSzPts val="4000"/>
              <a:buNone/>
              <a:defRPr sz="4000"/>
            </a:lvl3pPr>
            <a:lvl4pPr marL="1828800" lvl="3" indent="-228600" algn="ctr">
              <a:lnSpc>
                <a:spcPct val="100000"/>
              </a:lnSpc>
              <a:spcBef>
                <a:spcPts val="0"/>
              </a:spcBef>
              <a:spcAft>
                <a:spcPts val="0"/>
              </a:spcAft>
              <a:buSzPts val="4000"/>
              <a:buNone/>
              <a:defRPr sz="4000"/>
            </a:lvl4pPr>
            <a:lvl5pPr marL="2286000" lvl="4" indent="-228600" algn="ctr">
              <a:lnSpc>
                <a:spcPct val="100000"/>
              </a:lnSpc>
              <a:spcBef>
                <a:spcPts val="0"/>
              </a:spcBef>
              <a:spcAft>
                <a:spcPts val="0"/>
              </a:spcAft>
              <a:buSzPts val="4000"/>
              <a:buNone/>
              <a:defRPr sz="4000"/>
            </a:lvl5pPr>
            <a:lvl6pPr marL="2743200" lvl="5" indent="-228600" algn="ctr">
              <a:lnSpc>
                <a:spcPct val="100000"/>
              </a:lnSpc>
              <a:spcBef>
                <a:spcPts val="0"/>
              </a:spcBef>
              <a:spcAft>
                <a:spcPts val="0"/>
              </a:spcAft>
              <a:buSzPts val="4000"/>
              <a:buNone/>
              <a:defRPr sz="4000"/>
            </a:lvl6pPr>
            <a:lvl7pPr marL="3200400" lvl="6" indent="-228600" algn="ctr">
              <a:lnSpc>
                <a:spcPct val="100000"/>
              </a:lnSpc>
              <a:spcBef>
                <a:spcPts val="0"/>
              </a:spcBef>
              <a:spcAft>
                <a:spcPts val="0"/>
              </a:spcAft>
              <a:buSzPts val="4000"/>
              <a:buNone/>
              <a:defRPr sz="4000"/>
            </a:lvl7pPr>
            <a:lvl8pPr marL="3657600" lvl="7" indent="-228600" algn="ctr">
              <a:lnSpc>
                <a:spcPct val="100000"/>
              </a:lnSpc>
              <a:spcBef>
                <a:spcPts val="0"/>
              </a:spcBef>
              <a:spcAft>
                <a:spcPts val="0"/>
              </a:spcAft>
              <a:buSzPts val="4000"/>
              <a:buNone/>
              <a:defRPr sz="4000"/>
            </a:lvl8pPr>
            <a:lvl9pPr marL="4114800" lvl="8" indent="-228600" algn="ctr">
              <a:lnSpc>
                <a:spcPct val="100000"/>
              </a:lnSpc>
              <a:spcBef>
                <a:spcPts val="0"/>
              </a:spcBef>
              <a:spcAft>
                <a:spcPts val="0"/>
              </a:spcAft>
              <a:buSzPts val="4000"/>
              <a:buNone/>
              <a:defRPr sz="4000"/>
            </a:lvl9pPr>
          </a:lstStyle>
          <a:p>
            <a:endParaRPr/>
          </a:p>
        </p:txBody>
      </p:sp>
      <p:sp>
        <p:nvSpPr>
          <p:cNvPr id="93" name="Google Shape;93;p30"/>
          <p:cNvSpPr txBox="1">
            <a:spLocks noGrp="1"/>
          </p:cNvSpPr>
          <p:nvPr>
            <p:ph type="body" idx="4"/>
          </p:nvPr>
        </p:nvSpPr>
        <p:spPr>
          <a:xfrm>
            <a:off x="5601569" y="2437103"/>
            <a:ext cx="6057031" cy="923928"/>
          </a:xfrm>
          <a:prstGeom prst="rect">
            <a:avLst/>
          </a:prstGeom>
          <a:noFill/>
          <a:ln>
            <a:noFill/>
          </a:ln>
        </p:spPr>
        <p:txBody>
          <a:bodyPr spcFirstLastPara="1" wrap="square" lIns="0" tIns="45700" rIns="0" bIns="0" anchor="ctr" anchorCtr="0">
            <a:noAutofit/>
          </a:bodyPr>
          <a:lstStyle>
            <a:lvl1pPr marL="457200" lvl="0" indent="-368300" algn="l">
              <a:lnSpc>
                <a:spcPct val="100000"/>
              </a:lnSpc>
              <a:spcBef>
                <a:spcPts val="0"/>
              </a:spcBef>
              <a:spcAft>
                <a:spcPts val="0"/>
              </a:spcAft>
              <a:buSzPts val="2200"/>
              <a:buFont typeface="Arial"/>
              <a:buChar char="​"/>
              <a:defRPr sz="2200"/>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336"/>
              </a:spcBef>
              <a:spcAft>
                <a:spcPts val="0"/>
              </a:spcAft>
              <a:buSzPts val="1800"/>
              <a:buChar char="–"/>
              <a:defRPr/>
            </a:lvl4pPr>
            <a:lvl5pPr marL="2286000" lvl="4" indent="-317500" algn="l">
              <a:lnSpc>
                <a:spcPct val="100000"/>
              </a:lnSpc>
              <a:spcBef>
                <a:spcPts val="336"/>
              </a:spcBef>
              <a:spcAft>
                <a:spcPts val="0"/>
              </a:spcAft>
              <a:buSzPts val="1400"/>
              <a:buChar char="–"/>
              <a:defRPr/>
            </a:lvl5pPr>
            <a:lvl6pPr marL="2743200" lvl="5" indent="-317500" algn="l">
              <a:lnSpc>
                <a:spcPct val="100000"/>
              </a:lnSpc>
              <a:spcBef>
                <a:spcPts val="336"/>
              </a:spcBef>
              <a:spcAft>
                <a:spcPts val="0"/>
              </a:spcAft>
              <a:buSzPts val="1400"/>
              <a:buChar char="–"/>
              <a:defRPr/>
            </a:lvl6pPr>
            <a:lvl7pPr marL="3200400" lvl="6" indent="-317500" algn="l">
              <a:lnSpc>
                <a:spcPct val="100000"/>
              </a:lnSpc>
              <a:spcBef>
                <a:spcPts val="336"/>
              </a:spcBef>
              <a:spcAft>
                <a:spcPts val="0"/>
              </a:spcAft>
              <a:buSzPts val="1400"/>
              <a:buChar char="–"/>
              <a:defRPr/>
            </a:lvl7pPr>
            <a:lvl8pPr marL="3657600" lvl="7" indent="-317500" algn="l">
              <a:lnSpc>
                <a:spcPct val="100000"/>
              </a:lnSpc>
              <a:spcBef>
                <a:spcPts val="336"/>
              </a:spcBef>
              <a:spcAft>
                <a:spcPts val="0"/>
              </a:spcAft>
              <a:buSzPts val="1400"/>
              <a:buChar char="–"/>
              <a:defRPr/>
            </a:lvl8pPr>
            <a:lvl9pPr marL="4114800" lvl="8" indent="-342900" algn="l">
              <a:lnSpc>
                <a:spcPct val="100000"/>
              </a:lnSpc>
              <a:spcBef>
                <a:spcPts val="336"/>
              </a:spcBef>
              <a:spcAft>
                <a:spcPts val="0"/>
              </a:spcAft>
              <a:buSzPts val="1800"/>
              <a:buChar char="–"/>
              <a:defRPr/>
            </a:lvl9pPr>
          </a:lstStyle>
          <a:p>
            <a:endParaRPr/>
          </a:p>
        </p:txBody>
      </p:sp>
      <p:sp>
        <p:nvSpPr>
          <p:cNvPr id="94" name="Google Shape;94;p30"/>
          <p:cNvSpPr txBox="1">
            <a:spLocks noGrp="1"/>
          </p:cNvSpPr>
          <p:nvPr>
            <p:ph type="body" idx="5"/>
          </p:nvPr>
        </p:nvSpPr>
        <p:spPr>
          <a:xfrm>
            <a:off x="4477370" y="3505041"/>
            <a:ext cx="944814" cy="92392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SzPts val="4000"/>
              <a:buNone/>
              <a:defRPr sz="4000">
                <a:latin typeface="Arial"/>
                <a:ea typeface="Arial"/>
                <a:cs typeface="Arial"/>
                <a:sym typeface="Arial"/>
              </a:defRPr>
            </a:lvl1pPr>
            <a:lvl2pPr marL="914400" lvl="1" indent="-228600" algn="ctr">
              <a:lnSpc>
                <a:spcPct val="100000"/>
              </a:lnSpc>
              <a:spcBef>
                <a:spcPts val="0"/>
              </a:spcBef>
              <a:spcAft>
                <a:spcPts val="0"/>
              </a:spcAft>
              <a:buSzPts val="4000"/>
              <a:buNone/>
              <a:defRPr sz="4000"/>
            </a:lvl2pPr>
            <a:lvl3pPr marL="1371600" lvl="2" indent="-228600" algn="ctr">
              <a:lnSpc>
                <a:spcPct val="100000"/>
              </a:lnSpc>
              <a:spcBef>
                <a:spcPts val="0"/>
              </a:spcBef>
              <a:spcAft>
                <a:spcPts val="0"/>
              </a:spcAft>
              <a:buSzPts val="4000"/>
              <a:buNone/>
              <a:defRPr sz="4000"/>
            </a:lvl3pPr>
            <a:lvl4pPr marL="1828800" lvl="3" indent="-228600" algn="ctr">
              <a:lnSpc>
                <a:spcPct val="100000"/>
              </a:lnSpc>
              <a:spcBef>
                <a:spcPts val="0"/>
              </a:spcBef>
              <a:spcAft>
                <a:spcPts val="0"/>
              </a:spcAft>
              <a:buSzPts val="4000"/>
              <a:buNone/>
              <a:defRPr sz="4000"/>
            </a:lvl4pPr>
            <a:lvl5pPr marL="2286000" lvl="4" indent="-228600" algn="ctr">
              <a:lnSpc>
                <a:spcPct val="100000"/>
              </a:lnSpc>
              <a:spcBef>
                <a:spcPts val="0"/>
              </a:spcBef>
              <a:spcAft>
                <a:spcPts val="0"/>
              </a:spcAft>
              <a:buSzPts val="4000"/>
              <a:buNone/>
              <a:defRPr sz="4000"/>
            </a:lvl5pPr>
            <a:lvl6pPr marL="2743200" lvl="5" indent="-228600" algn="ctr">
              <a:lnSpc>
                <a:spcPct val="100000"/>
              </a:lnSpc>
              <a:spcBef>
                <a:spcPts val="0"/>
              </a:spcBef>
              <a:spcAft>
                <a:spcPts val="0"/>
              </a:spcAft>
              <a:buSzPts val="4000"/>
              <a:buNone/>
              <a:defRPr sz="4000"/>
            </a:lvl6pPr>
            <a:lvl7pPr marL="3200400" lvl="6" indent="-228600" algn="ctr">
              <a:lnSpc>
                <a:spcPct val="100000"/>
              </a:lnSpc>
              <a:spcBef>
                <a:spcPts val="0"/>
              </a:spcBef>
              <a:spcAft>
                <a:spcPts val="0"/>
              </a:spcAft>
              <a:buSzPts val="4000"/>
              <a:buNone/>
              <a:defRPr sz="4000"/>
            </a:lvl7pPr>
            <a:lvl8pPr marL="3657600" lvl="7" indent="-228600" algn="ctr">
              <a:lnSpc>
                <a:spcPct val="100000"/>
              </a:lnSpc>
              <a:spcBef>
                <a:spcPts val="0"/>
              </a:spcBef>
              <a:spcAft>
                <a:spcPts val="0"/>
              </a:spcAft>
              <a:buSzPts val="4000"/>
              <a:buNone/>
              <a:defRPr sz="4000"/>
            </a:lvl8pPr>
            <a:lvl9pPr marL="4114800" lvl="8" indent="-228600" algn="ctr">
              <a:lnSpc>
                <a:spcPct val="100000"/>
              </a:lnSpc>
              <a:spcBef>
                <a:spcPts val="0"/>
              </a:spcBef>
              <a:spcAft>
                <a:spcPts val="0"/>
              </a:spcAft>
              <a:buSzPts val="4000"/>
              <a:buNone/>
              <a:defRPr sz="4000"/>
            </a:lvl9pPr>
          </a:lstStyle>
          <a:p>
            <a:endParaRPr/>
          </a:p>
        </p:txBody>
      </p:sp>
      <p:sp>
        <p:nvSpPr>
          <p:cNvPr id="95" name="Google Shape;95;p30"/>
          <p:cNvSpPr txBox="1">
            <a:spLocks noGrp="1"/>
          </p:cNvSpPr>
          <p:nvPr>
            <p:ph type="body" idx="6"/>
          </p:nvPr>
        </p:nvSpPr>
        <p:spPr>
          <a:xfrm>
            <a:off x="5607919" y="3505041"/>
            <a:ext cx="6057031" cy="923928"/>
          </a:xfrm>
          <a:prstGeom prst="rect">
            <a:avLst/>
          </a:prstGeom>
          <a:noFill/>
          <a:ln>
            <a:noFill/>
          </a:ln>
        </p:spPr>
        <p:txBody>
          <a:bodyPr spcFirstLastPara="1" wrap="square" lIns="0" tIns="45700" rIns="0" bIns="0" anchor="ctr" anchorCtr="0">
            <a:noAutofit/>
          </a:bodyPr>
          <a:lstStyle>
            <a:lvl1pPr marL="457200" lvl="0" indent="-368300" algn="l">
              <a:lnSpc>
                <a:spcPct val="100000"/>
              </a:lnSpc>
              <a:spcBef>
                <a:spcPts val="0"/>
              </a:spcBef>
              <a:spcAft>
                <a:spcPts val="0"/>
              </a:spcAft>
              <a:buSzPts val="2200"/>
              <a:buFont typeface="Arial"/>
              <a:buChar char="​"/>
              <a:defRPr sz="2200"/>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336"/>
              </a:spcBef>
              <a:spcAft>
                <a:spcPts val="0"/>
              </a:spcAft>
              <a:buSzPts val="1800"/>
              <a:buChar char="–"/>
              <a:defRPr/>
            </a:lvl4pPr>
            <a:lvl5pPr marL="2286000" lvl="4" indent="-317500" algn="l">
              <a:lnSpc>
                <a:spcPct val="100000"/>
              </a:lnSpc>
              <a:spcBef>
                <a:spcPts val="336"/>
              </a:spcBef>
              <a:spcAft>
                <a:spcPts val="0"/>
              </a:spcAft>
              <a:buSzPts val="1400"/>
              <a:buChar char="–"/>
              <a:defRPr/>
            </a:lvl5pPr>
            <a:lvl6pPr marL="2743200" lvl="5" indent="-317500" algn="l">
              <a:lnSpc>
                <a:spcPct val="100000"/>
              </a:lnSpc>
              <a:spcBef>
                <a:spcPts val="336"/>
              </a:spcBef>
              <a:spcAft>
                <a:spcPts val="0"/>
              </a:spcAft>
              <a:buSzPts val="1400"/>
              <a:buChar char="–"/>
              <a:defRPr/>
            </a:lvl6pPr>
            <a:lvl7pPr marL="3200400" lvl="6" indent="-317500" algn="l">
              <a:lnSpc>
                <a:spcPct val="100000"/>
              </a:lnSpc>
              <a:spcBef>
                <a:spcPts val="336"/>
              </a:spcBef>
              <a:spcAft>
                <a:spcPts val="0"/>
              </a:spcAft>
              <a:buSzPts val="1400"/>
              <a:buChar char="–"/>
              <a:defRPr/>
            </a:lvl7pPr>
            <a:lvl8pPr marL="3657600" lvl="7" indent="-317500" algn="l">
              <a:lnSpc>
                <a:spcPct val="100000"/>
              </a:lnSpc>
              <a:spcBef>
                <a:spcPts val="336"/>
              </a:spcBef>
              <a:spcAft>
                <a:spcPts val="0"/>
              </a:spcAft>
              <a:buSzPts val="1400"/>
              <a:buChar char="–"/>
              <a:defRPr/>
            </a:lvl8pPr>
            <a:lvl9pPr marL="4114800" lvl="8" indent="-342900" algn="l">
              <a:lnSpc>
                <a:spcPct val="100000"/>
              </a:lnSpc>
              <a:spcBef>
                <a:spcPts val="336"/>
              </a:spcBef>
              <a:spcAft>
                <a:spcPts val="0"/>
              </a:spcAft>
              <a:buSzPts val="1800"/>
              <a:buChar char="–"/>
              <a:defRPr/>
            </a:lvl9pPr>
          </a:lstStyle>
          <a:p>
            <a:endParaRPr/>
          </a:p>
        </p:txBody>
      </p:sp>
      <p:sp>
        <p:nvSpPr>
          <p:cNvPr id="96" name="Google Shape;96;p30"/>
          <p:cNvSpPr txBox="1">
            <a:spLocks noGrp="1"/>
          </p:cNvSpPr>
          <p:nvPr>
            <p:ph type="body" idx="7"/>
          </p:nvPr>
        </p:nvSpPr>
        <p:spPr>
          <a:xfrm>
            <a:off x="4483720" y="4572979"/>
            <a:ext cx="944814" cy="92392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SzPts val="4000"/>
              <a:buNone/>
              <a:defRPr sz="4000">
                <a:latin typeface="Arial"/>
                <a:ea typeface="Arial"/>
                <a:cs typeface="Arial"/>
                <a:sym typeface="Arial"/>
              </a:defRPr>
            </a:lvl1pPr>
            <a:lvl2pPr marL="914400" lvl="1" indent="-228600" algn="ctr">
              <a:lnSpc>
                <a:spcPct val="100000"/>
              </a:lnSpc>
              <a:spcBef>
                <a:spcPts val="0"/>
              </a:spcBef>
              <a:spcAft>
                <a:spcPts val="0"/>
              </a:spcAft>
              <a:buSzPts val="4000"/>
              <a:buNone/>
              <a:defRPr sz="4000"/>
            </a:lvl2pPr>
            <a:lvl3pPr marL="1371600" lvl="2" indent="-228600" algn="ctr">
              <a:lnSpc>
                <a:spcPct val="100000"/>
              </a:lnSpc>
              <a:spcBef>
                <a:spcPts val="0"/>
              </a:spcBef>
              <a:spcAft>
                <a:spcPts val="0"/>
              </a:spcAft>
              <a:buSzPts val="4000"/>
              <a:buNone/>
              <a:defRPr sz="4000"/>
            </a:lvl3pPr>
            <a:lvl4pPr marL="1828800" lvl="3" indent="-228600" algn="ctr">
              <a:lnSpc>
                <a:spcPct val="100000"/>
              </a:lnSpc>
              <a:spcBef>
                <a:spcPts val="0"/>
              </a:spcBef>
              <a:spcAft>
                <a:spcPts val="0"/>
              </a:spcAft>
              <a:buSzPts val="4000"/>
              <a:buNone/>
              <a:defRPr sz="4000"/>
            </a:lvl4pPr>
            <a:lvl5pPr marL="2286000" lvl="4" indent="-228600" algn="ctr">
              <a:lnSpc>
                <a:spcPct val="100000"/>
              </a:lnSpc>
              <a:spcBef>
                <a:spcPts val="0"/>
              </a:spcBef>
              <a:spcAft>
                <a:spcPts val="0"/>
              </a:spcAft>
              <a:buSzPts val="4000"/>
              <a:buNone/>
              <a:defRPr sz="4000"/>
            </a:lvl5pPr>
            <a:lvl6pPr marL="2743200" lvl="5" indent="-228600" algn="ctr">
              <a:lnSpc>
                <a:spcPct val="100000"/>
              </a:lnSpc>
              <a:spcBef>
                <a:spcPts val="0"/>
              </a:spcBef>
              <a:spcAft>
                <a:spcPts val="0"/>
              </a:spcAft>
              <a:buSzPts val="4000"/>
              <a:buNone/>
              <a:defRPr sz="4000"/>
            </a:lvl6pPr>
            <a:lvl7pPr marL="3200400" lvl="6" indent="-228600" algn="ctr">
              <a:lnSpc>
                <a:spcPct val="100000"/>
              </a:lnSpc>
              <a:spcBef>
                <a:spcPts val="0"/>
              </a:spcBef>
              <a:spcAft>
                <a:spcPts val="0"/>
              </a:spcAft>
              <a:buSzPts val="4000"/>
              <a:buNone/>
              <a:defRPr sz="4000"/>
            </a:lvl7pPr>
            <a:lvl8pPr marL="3657600" lvl="7" indent="-228600" algn="ctr">
              <a:lnSpc>
                <a:spcPct val="100000"/>
              </a:lnSpc>
              <a:spcBef>
                <a:spcPts val="0"/>
              </a:spcBef>
              <a:spcAft>
                <a:spcPts val="0"/>
              </a:spcAft>
              <a:buSzPts val="4000"/>
              <a:buNone/>
              <a:defRPr sz="4000"/>
            </a:lvl8pPr>
            <a:lvl9pPr marL="4114800" lvl="8" indent="-228600" algn="ctr">
              <a:lnSpc>
                <a:spcPct val="100000"/>
              </a:lnSpc>
              <a:spcBef>
                <a:spcPts val="0"/>
              </a:spcBef>
              <a:spcAft>
                <a:spcPts val="0"/>
              </a:spcAft>
              <a:buSzPts val="4000"/>
              <a:buNone/>
              <a:defRPr sz="4000"/>
            </a:lvl9pPr>
          </a:lstStyle>
          <a:p>
            <a:endParaRPr/>
          </a:p>
        </p:txBody>
      </p:sp>
      <p:sp>
        <p:nvSpPr>
          <p:cNvPr id="97" name="Google Shape;97;p30"/>
          <p:cNvSpPr txBox="1">
            <a:spLocks noGrp="1"/>
          </p:cNvSpPr>
          <p:nvPr>
            <p:ph type="body" idx="8"/>
          </p:nvPr>
        </p:nvSpPr>
        <p:spPr>
          <a:xfrm>
            <a:off x="5614269" y="4572979"/>
            <a:ext cx="6057031" cy="923928"/>
          </a:xfrm>
          <a:prstGeom prst="rect">
            <a:avLst/>
          </a:prstGeom>
          <a:noFill/>
          <a:ln>
            <a:noFill/>
          </a:ln>
        </p:spPr>
        <p:txBody>
          <a:bodyPr spcFirstLastPara="1" wrap="square" lIns="0" tIns="45700" rIns="0" bIns="0" anchor="ctr" anchorCtr="0">
            <a:noAutofit/>
          </a:bodyPr>
          <a:lstStyle>
            <a:lvl1pPr marL="457200" lvl="0" indent="-368300" algn="l">
              <a:lnSpc>
                <a:spcPct val="100000"/>
              </a:lnSpc>
              <a:spcBef>
                <a:spcPts val="0"/>
              </a:spcBef>
              <a:spcAft>
                <a:spcPts val="0"/>
              </a:spcAft>
              <a:buSzPts val="2200"/>
              <a:buFont typeface="Arial"/>
              <a:buChar char="​"/>
              <a:defRPr sz="2200"/>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336"/>
              </a:spcBef>
              <a:spcAft>
                <a:spcPts val="0"/>
              </a:spcAft>
              <a:buSzPts val="1800"/>
              <a:buChar char="–"/>
              <a:defRPr/>
            </a:lvl4pPr>
            <a:lvl5pPr marL="2286000" lvl="4" indent="-317500" algn="l">
              <a:lnSpc>
                <a:spcPct val="100000"/>
              </a:lnSpc>
              <a:spcBef>
                <a:spcPts val="336"/>
              </a:spcBef>
              <a:spcAft>
                <a:spcPts val="0"/>
              </a:spcAft>
              <a:buSzPts val="1400"/>
              <a:buChar char="–"/>
              <a:defRPr/>
            </a:lvl5pPr>
            <a:lvl6pPr marL="2743200" lvl="5" indent="-317500" algn="l">
              <a:lnSpc>
                <a:spcPct val="100000"/>
              </a:lnSpc>
              <a:spcBef>
                <a:spcPts val="336"/>
              </a:spcBef>
              <a:spcAft>
                <a:spcPts val="0"/>
              </a:spcAft>
              <a:buSzPts val="1400"/>
              <a:buChar char="–"/>
              <a:defRPr/>
            </a:lvl6pPr>
            <a:lvl7pPr marL="3200400" lvl="6" indent="-317500" algn="l">
              <a:lnSpc>
                <a:spcPct val="100000"/>
              </a:lnSpc>
              <a:spcBef>
                <a:spcPts val="336"/>
              </a:spcBef>
              <a:spcAft>
                <a:spcPts val="0"/>
              </a:spcAft>
              <a:buSzPts val="1400"/>
              <a:buChar char="–"/>
              <a:defRPr/>
            </a:lvl7pPr>
            <a:lvl8pPr marL="3657600" lvl="7" indent="-317500" algn="l">
              <a:lnSpc>
                <a:spcPct val="100000"/>
              </a:lnSpc>
              <a:spcBef>
                <a:spcPts val="336"/>
              </a:spcBef>
              <a:spcAft>
                <a:spcPts val="0"/>
              </a:spcAft>
              <a:buSzPts val="1400"/>
              <a:buChar char="–"/>
              <a:defRPr/>
            </a:lvl8pPr>
            <a:lvl9pPr marL="4114800" lvl="8" indent="-342900" algn="l">
              <a:lnSpc>
                <a:spcPct val="100000"/>
              </a:lnSpc>
              <a:spcBef>
                <a:spcPts val="336"/>
              </a:spcBef>
              <a:spcAft>
                <a:spcPts val="0"/>
              </a:spcAft>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List 5 Items">
  <p:cSld name="List 5 Items">
    <p:spTree>
      <p:nvGrpSpPr>
        <p:cNvPr id="1" name="Shape 98"/>
        <p:cNvGrpSpPr/>
        <p:nvPr/>
      </p:nvGrpSpPr>
      <p:grpSpPr>
        <a:xfrm>
          <a:off x="0" y="0"/>
          <a:ext cx="0" cy="0"/>
          <a:chOff x="0" y="0"/>
          <a:chExt cx="0" cy="0"/>
        </a:xfrm>
      </p:grpSpPr>
      <p:sp>
        <p:nvSpPr>
          <p:cNvPr id="99" name="Google Shape;99;p31"/>
          <p:cNvSpPr txBox="1">
            <a:spLocks noGrp="1"/>
          </p:cNvSpPr>
          <p:nvPr>
            <p:ph type="title"/>
          </p:nvPr>
        </p:nvSpPr>
        <p:spPr>
          <a:xfrm>
            <a:off x="527050" y="2147504"/>
            <a:ext cx="3235203" cy="2562992"/>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accent1"/>
              </a:buClr>
              <a:buSzPts val="3200"/>
              <a:buFont typeface="Arial"/>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31"/>
          <p:cNvSpPr txBox="1">
            <a:spLocks noGrp="1"/>
          </p:cNvSpPr>
          <p:nvPr>
            <p:ph type="body" idx="1"/>
          </p:nvPr>
        </p:nvSpPr>
        <p:spPr>
          <a:xfrm>
            <a:off x="4471020" y="831001"/>
            <a:ext cx="944814" cy="92392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SzPts val="4000"/>
              <a:buNone/>
              <a:defRPr sz="4000">
                <a:latin typeface="Arial"/>
                <a:ea typeface="Arial"/>
                <a:cs typeface="Arial"/>
                <a:sym typeface="Arial"/>
              </a:defRPr>
            </a:lvl1pPr>
            <a:lvl2pPr marL="914400" lvl="1" indent="-228600" algn="ctr">
              <a:lnSpc>
                <a:spcPct val="100000"/>
              </a:lnSpc>
              <a:spcBef>
                <a:spcPts val="0"/>
              </a:spcBef>
              <a:spcAft>
                <a:spcPts val="0"/>
              </a:spcAft>
              <a:buSzPts val="4000"/>
              <a:buNone/>
              <a:defRPr sz="4000"/>
            </a:lvl2pPr>
            <a:lvl3pPr marL="1371600" lvl="2" indent="-228600" algn="ctr">
              <a:lnSpc>
                <a:spcPct val="100000"/>
              </a:lnSpc>
              <a:spcBef>
                <a:spcPts val="0"/>
              </a:spcBef>
              <a:spcAft>
                <a:spcPts val="0"/>
              </a:spcAft>
              <a:buSzPts val="4000"/>
              <a:buNone/>
              <a:defRPr sz="4000"/>
            </a:lvl3pPr>
            <a:lvl4pPr marL="1828800" lvl="3" indent="-228600" algn="ctr">
              <a:lnSpc>
                <a:spcPct val="100000"/>
              </a:lnSpc>
              <a:spcBef>
                <a:spcPts val="0"/>
              </a:spcBef>
              <a:spcAft>
                <a:spcPts val="0"/>
              </a:spcAft>
              <a:buSzPts val="4000"/>
              <a:buNone/>
              <a:defRPr sz="4000"/>
            </a:lvl4pPr>
            <a:lvl5pPr marL="2286000" lvl="4" indent="-228600" algn="ctr">
              <a:lnSpc>
                <a:spcPct val="100000"/>
              </a:lnSpc>
              <a:spcBef>
                <a:spcPts val="0"/>
              </a:spcBef>
              <a:spcAft>
                <a:spcPts val="0"/>
              </a:spcAft>
              <a:buSzPts val="4000"/>
              <a:buNone/>
              <a:defRPr sz="4000"/>
            </a:lvl5pPr>
            <a:lvl6pPr marL="2743200" lvl="5" indent="-228600" algn="ctr">
              <a:lnSpc>
                <a:spcPct val="100000"/>
              </a:lnSpc>
              <a:spcBef>
                <a:spcPts val="0"/>
              </a:spcBef>
              <a:spcAft>
                <a:spcPts val="0"/>
              </a:spcAft>
              <a:buSzPts val="4000"/>
              <a:buNone/>
              <a:defRPr sz="4000"/>
            </a:lvl6pPr>
            <a:lvl7pPr marL="3200400" lvl="6" indent="-228600" algn="ctr">
              <a:lnSpc>
                <a:spcPct val="100000"/>
              </a:lnSpc>
              <a:spcBef>
                <a:spcPts val="0"/>
              </a:spcBef>
              <a:spcAft>
                <a:spcPts val="0"/>
              </a:spcAft>
              <a:buSzPts val="4000"/>
              <a:buNone/>
              <a:defRPr sz="4000"/>
            </a:lvl7pPr>
            <a:lvl8pPr marL="3657600" lvl="7" indent="-228600" algn="ctr">
              <a:lnSpc>
                <a:spcPct val="100000"/>
              </a:lnSpc>
              <a:spcBef>
                <a:spcPts val="0"/>
              </a:spcBef>
              <a:spcAft>
                <a:spcPts val="0"/>
              </a:spcAft>
              <a:buSzPts val="4000"/>
              <a:buNone/>
              <a:defRPr sz="4000"/>
            </a:lvl8pPr>
            <a:lvl9pPr marL="4114800" lvl="8" indent="-228600" algn="ctr">
              <a:lnSpc>
                <a:spcPct val="100000"/>
              </a:lnSpc>
              <a:spcBef>
                <a:spcPts val="0"/>
              </a:spcBef>
              <a:spcAft>
                <a:spcPts val="0"/>
              </a:spcAft>
              <a:buSzPts val="4000"/>
              <a:buNone/>
              <a:defRPr sz="4000"/>
            </a:lvl9pPr>
          </a:lstStyle>
          <a:p>
            <a:endParaRPr/>
          </a:p>
        </p:txBody>
      </p:sp>
      <p:sp>
        <p:nvSpPr>
          <p:cNvPr id="101" name="Google Shape;101;p31"/>
          <p:cNvSpPr txBox="1">
            <a:spLocks noGrp="1"/>
          </p:cNvSpPr>
          <p:nvPr>
            <p:ph type="body" idx="2"/>
          </p:nvPr>
        </p:nvSpPr>
        <p:spPr>
          <a:xfrm>
            <a:off x="5606333" y="831001"/>
            <a:ext cx="6057031" cy="923928"/>
          </a:xfrm>
          <a:prstGeom prst="rect">
            <a:avLst/>
          </a:prstGeom>
          <a:noFill/>
          <a:ln>
            <a:noFill/>
          </a:ln>
        </p:spPr>
        <p:txBody>
          <a:bodyPr spcFirstLastPara="1" wrap="square" lIns="0" tIns="45700" rIns="0" bIns="0" anchor="ctr" anchorCtr="0">
            <a:noAutofit/>
          </a:bodyPr>
          <a:lstStyle>
            <a:lvl1pPr marL="457200" lvl="0" indent="-368300" algn="l">
              <a:lnSpc>
                <a:spcPct val="100000"/>
              </a:lnSpc>
              <a:spcBef>
                <a:spcPts val="0"/>
              </a:spcBef>
              <a:spcAft>
                <a:spcPts val="0"/>
              </a:spcAft>
              <a:buSzPts val="2200"/>
              <a:buFont typeface="Arial"/>
              <a:buChar char="​"/>
              <a:defRPr sz="2200"/>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336"/>
              </a:spcBef>
              <a:spcAft>
                <a:spcPts val="0"/>
              </a:spcAft>
              <a:buSzPts val="1800"/>
              <a:buChar char="–"/>
              <a:defRPr/>
            </a:lvl4pPr>
            <a:lvl5pPr marL="2286000" lvl="4" indent="-317500" algn="l">
              <a:lnSpc>
                <a:spcPct val="100000"/>
              </a:lnSpc>
              <a:spcBef>
                <a:spcPts val="336"/>
              </a:spcBef>
              <a:spcAft>
                <a:spcPts val="0"/>
              </a:spcAft>
              <a:buSzPts val="1400"/>
              <a:buChar char="–"/>
              <a:defRPr/>
            </a:lvl5pPr>
            <a:lvl6pPr marL="2743200" lvl="5" indent="-317500" algn="l">
              <a:lnSpc>
                <a:spcPct val="100000"/>
              </a:lnSpc>
              <a:spcBef>
                <a:spcPts val="336"/>
              </a:spcBef>
              <a:spcAft>
                <a:spcPts val="0"/>
              </a:spcAft>
              <a:buSzPts val="1400"/>
              <a:buChar char="–"/>
              <a:defRPr/>
            </a:lvl6pPr>
            <a:lvl7pPr marL="3200400" lvl="6" indent="-317500" algn="l">
              <a:lnSpc>
                <a:spcPct val="100000"/>
              </a:lnSpc>
              <a:spcBef>
                <a:spcPts val="336"/>
              </a:spcBef>
              <a:spcAft>
                <a:spcPts val="0"/>
              </a:spcAft>
              <a:buSzPts val="1400"/>
              <a:buChar char="–"/>
              <a:defRPr/>
            </a:lvl7pPr>
            <a:lvl8pPr marL="3657600" lvl="7" indent="-317500" algn="l">
              <a:lnSpc>
                <a:spcPct val="100000"/>
              </a:lnSpc>
              <a:spcBef>
                <a:spcPts val="336"/>
              </a:spcBef>
              <a:spcAft>
                <a:spcPts val="0"/>
              </a:spcAft>
              <a:buSzPts val="1400"/>
              <a:buChar char="–"/>
              <a:defRPr/>
            </a:lvl8pPr>
            <a:lvl9pPr marL="4114800" lvl="8" indent="-342900" algn="l">
              <a:lnSpc>
                <a:spcPct val="100000"/>
              </a:lnSpc>
              <a:spcBef>
                <a:spcPts val="336"/>
              </a:spcBef>
              <a:spcAft>
                <a:spcPts val="0"/>
              </a:spcAft>
              <a:buSzPts val="1800"/>
              <a:buChar char="–"/>
              <a:defRPr/>
            </a:lvl9pPr>
          </a:lstStyle>
          <a:p>
            <a:endParaRPr/>
          </a:p>
        </p:txBody>
      </p:sp>
      <p:sp>
        <p:nvSpPr>
          <p:cNvPr id="102" name="Google Shape;102;p31"/>
          <p:cNvSpPr txBox="1">
            <a:spLocks noGrp="1"/>
          </p:cNvSpPr>
          <p:nvPr>
            <p:ph type="body" idx="3"/>
          </p:nvPr>
        </p:nvSpPr>
        <p:spPr>
          <a:xfrm>
            <a:off x="4471020" y="1896920"/>
            <a:ext cx="944814" cy="92392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SzPts val="4000"/>
              <a:buNone/>
              <a:defRPr sz="4000">
                <a:latin typeface="Arial"/>
                <a:ea typeface="Arial"/>
                <a:cs typeface="Arial"/>
                <a:sym typeface="Arial"/>
              </a:defRPr>
            </a:lvl1pPr>
            <a:lvl2pPr marL="914400" lvl="1" indent="-228600" algn="ctr">
              <a:lnSpc>
                <a:spcPct val="100000"/>
              </a:lnSpc>
              <a:spcBef>
                <a:spcPts val="0"/>
              </a:spcBef>
              <a:spcAft>
                <a:spcPts val="0"/>
              </a:spcAft>
              <a:buSzPts val="4000"/>
              <a:buNone/>
              <a:defRPr sz="4000"/>
            </a:lvl2pPr>
            <a:lvl3pPr marL="1371600" lvl="2" indent="-228600" algn="ctr">
              <a:lnSpc>
                <a:spcPct val="100000"/>
              </a:lnSpc>
              <a:spcBef>
                <a:spcPts val="0"/>
              </a:spcBef>
              <a:spcAft>
                <a:spcPts val="0"/>
              </a:spcAft>
              <a:buSzPts val="4000"/>
              <a:buNone/>
              <a:defRPr sz="4000"/>
            </a:lvl3pPr>
            <a:lvl4pPr marL="1828800" lvl="3" indent="-228600" algn="ctr">
              <a:lnSpc>
                <a:spcPct val="100000"/>
              </a:lnSpc>
              <a:spcBef>
                <a:spcPts val="0"/>
              </a:spcBef>
              <a:spcAft>
                <a:spcPts val="0"/>
              </a:spcAft>
              <a:buSzPts val="4000"/>
              <a:buNone/>
              <a:defRPr sz="4000"/>
            </a:lvl4pPr>
            <a:lvl5pPr marL="2286000" lvl="4" indent="-228600" algn="ctr">
              <a:lnSpc>
                <a:spcPct val="100000"/>
              </a:lnSpc>
              <a:spcBef>
                <a:spcPts val="0"/>
              </a:spcBef>
              <a:spcAft>
                <a:spcPts val="0"/>
              </a:spcAft>
              <a:buSzPts val="4000"/>
              <a:buNone/>
              <a:defRPr sz="4000"/>
            </a:lvl5pPr>
            <a:lvl6pPr marL="2743200" lvl="5" indent="-228600" algn="ctr">
              <a:lnSpc>
                <a:spcPct val="100000"/>
              </a:lnSpc>
              <a:spcBef>
                <a:spcPts val="0"/>
              </a:spcBef>
              <a:spcAft>
                <a:spcPts val="0"/>
              </a:spcAft>
              <a:buSzPts val="4000"/>
              <a:buNone/>
              <a:defRPr sz="4000"/>
            </a:lvl6pPr>
            <a:lvl7pPr marL="3200400" lvl="6" indent="-228600" algn="ctr">
              <a:lnSpc>
                <a:spcPct val="100000"/>
              </a:lnSpc>
              <a:spcBef>
                <a:spcPts val="0"/>
              </a:spcBef>
              <a:spcAft>
                <a:spcPts val="0"/>
              </a:spcAft>
              <a:buSzPts val="4000"/>
              <a:buNone/>
              <a:defRPr sz="4000"/>
            </a:lvl7pPr>
            <a:lvl8pPr marL="3657600" lvl="7" indent="-228600" algn="ctr">
              <a:lnSpc>
                <a:spcPct val="100000"/>
              </a:lnSpc>
              <a:spcBef>
                <a:spcPts val="0"/>
              </a:spcBef>
              <a:spcAft>
                <a:spcPts val="0"/>
              </a:spcAft>
              <a:buSzPts val="4000"/>
              <a:buNone/>
              <a:defRPr sz="4000"/>
            </a:lvl8pPr>
            <a:lvl9pPr marL="4114800" lvl="8" indent="-228600" algn="ctr">
              <a:lnSpc>
                <a:spcPct val="100000"/>
              </a:lnSpc>
              <a:spcBef>
                <a:spcPts val="0"/>
              </a:spcBef>
              <a:spcAft>
                <a:spcPts val="0"/>
              </a:spcAft>
              <a:buSzPts val="4000"/>
              <a:buNone/>
              <a:defRPr sz="4000"/>
            </a:lvl9pPr>
          </a:lstStyle>
          <a:p>
            <a:endParaRPr/>
          </a:p>
        </p:txBody>
      </p:sp>
      <p:sp>
        <p:nvSpPr>
          <p:cNvPr id="103" name="Google Shape;103;p31"/>
          <p:cNvSpPr txBox="1">
            <a:spLocks noGrp="1"/>
          </p:cNvSpPr>
          <p:nvPr>
            <p:ph type="body" idx="4"/>
          </p:nvPr>
        </p:nvSpPr>
        <p:spPr>
          <a:xfrm>
            <a:off x="5601569" y="1896920"/>
            <a:ext cx="6057031" cy="923928"/>
          </a:xfrm>
          <a:prstGeom prst="rect">
            <a:avLst/>
          </a:prstGeom>
          <a:noFill/>
          <a:ln>
            <a:noFill/>
          </a:ln>
        </p:spPr>
        <p:txBody>
          <a:bodyPr spcFirstLastPara="1" wrap="square" lIns="0" tIns="45700" rIns="0" bIns="0" anchor="ctr" anchorCtr="0">
            <a:noAutofit/>
          </a:bodyPr>
          <a:lstStyle>
            <a:lvl1pPr marL="457200" lvl="0" indent="-368300" algn="l">
              <a:lnSpc>
                <a:spcPct val="100000"/>
              </a:lnSpc>
              <a:spcBef>
                <a:spcPts val="0"/>
              </a:spcBef>
              <a:spcAft>
                <a:spcPts val="0"/>
              </a:spcAft>
              <a:buSzPts val="2200"/>
              <a:buFont typeface="Arial"/>
              <a:buChar char="​"/>
              <a:defRPr sz="2200"/>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336"/>
              </a:spcBef>
              <a:spcAft>
                <a:spcPts val="0"/>
              </a:spcAft>
              <a:buSzPts val="1800"/>
              <a:buChar char="–"/>
              <a:defRPr/>
            </a:lvl4pPr>
            <a:lvl5pPr marL="2286000" lvl="4" indent="-317500" algn="l">
              <a:lnSpc>
                <a:spcPct val="100000"/>
              </a:lnSpc>
              <a:spcBef>
                <a:spcPts val="336"/>
              </a:spcBef>
              <a:spcAft>
                <a:spcPts val="0"/>
              </a:spcAft>
              <a:buSzPts val="1400"/>
              <a:buChar char="–"/>
              <a:defRPr/>
            </a:lvl5pPr>
            <a:lvl6pPr marL="2743200" lvl="5" indent="-317500" algn="l">
              <a:lnSpc>
                <a:spcPct val="100000"/>
              </a:lnSpc>
              <a:spcBef>
                <a:spcPts val="336"/>
              </a:spcBef>
              <a:spcAft>
                <a:spcPts val="0"/>
              </a:spcAft>
              <a:buSzPts val="1400"/>
              <a:buChar char="–"/>
              <a:defRPr/>
            </a:lvl6pPr>
            <a:lvl7pPr marL="3200400" lvl="6" indent="-317500" algn="l">
              <a:lnSpc>
                <a:spcPct val="100000"/>
              </a:lnSpc>
              <a:spcBef>
                <a:spcPts val="336"/>
              </a:spcBef>
              <a:spcAft>
                <a:spcPts val="0"/>
              </a:spcAft>
              <a:buSzPts val="1400"/>
              <a:buChar char="–"/>
              <a:defRPr/>
            </a:lvl7pPr>
            <a:lvl8pPr marL="3657600" lvl="7" indent="-317500" algn="l">
              <a:lnSpc>
                <a:spcPct val="100000"/>
              </a:lnSpc>
              <a:spcBef>
                <a:spcPts val="336"/>
              </a:spcBef>
              <a:spcAft>
                <a:spcPts val="0"/>
              </a:spcAft>
              <a:buSzPts val="1400"/>
              <a:buChar char="–"/>
              <a:defRPr/>
            </a:lvl8pPr>
            <a:lvl9pPr marL="4114800" lvl="8" indent="-342900" algn="l">
              <a:lnSpc>
                <a:spcPct val="100000"/>
              </a:lnSpc>
              <a:spcBef>
                <a:spcPts val="336"/>
              </a:spcBef>
              <a:spcAft>
                <a:spcPts val="0"/>
              </a:spcAft>
              <a:buSzPts val="1800"/>
              <a:buChar char="–"/>
              <a:defRPr/>
            </a:lvl9pPr>
          </a:lstStyle>
          <a:p>
            <a:endParaRPr/>
          </a:p>
        </p:txBody>
      </p:sp>
      <p:sp>
        <p:nvSpPr>
          <p:cNvPr id="104" name="Google Shape;104;p31"/>
          <p:cNvSpPr txBox="1">
            <a:spLocks noGrp="1"/>
          </p:cNvSpPr>
          <p:nvPr>
            <p:ph type="body" idx="5"/>
          </p:nvPr>
        </p:nvSpPr>
        <p:spPr>
          <a:xfrm>
            <a:off x="4471020" y="2962839"/>
            <a:ext cx="944814" cy="92392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SzPts val="4000"/>
              <a:buNone/>
              <a:defRPr sz="4000">
                <a:latin typeface="Arial"/>
                <a:ea typeface="Arial"/>
                <a:cs typeface="Arial"/>
                <a:sym typeface="Arial"/>
              </a:defRPr>
            </a:lvl1pPr>
            <a:lvl2pPr marL="914400" lvl="1" indent="-228600" algn="ctr">
              <a:lnSpc>
                <a:spcPct val="100000"/>
              </a:lnSpc>
              <a:spcBef>
                <a:spcPts val="0"/>
              </a:spcBef>
              <a:spcAft>
                <a:spcPts val="0"/>
              </a:spcAft>
              <a:buSzPts val="4000"/>
              <a:buNone/>
              <a:defRPr sz="4000"/>
            </a:lvl2pPr>
            <a:lvl3pPr marL="1371600" lvl="2" indent="-228600" algn="ctr">
              <a:lnSpc>
                <a:spcPct val="100000"/>
              </a:lnSpc>
              <a:spcBef>
                <a:spcPts val="0"/>
              </a:spcBef>
              <a:spcAft>
                <a:spcPts val="0"/>
              </a:spcAft>
              <a:buSzPts val="4000"/>
              <a:buNone/>
              <a:defRPr sz="4000"/>
            </a:lvl3pPr>
            <a:lvl4pPr marL="1828800" lvl="3" indent="-228600" algn="ctr">
              <a:lnSpc>
                <a:spcPct val="100000"/>
              </a:lnSpc>
              <a:spcBef>
                <a:spcPts val="0"/>
              </a:spcBef>
              <a:spcAft>
                <a:spcPts val="0"/>
              </a:spcAft>
              <a:buSzPts val="4000"/>
              <a:buNone/>
              <a:defRPr sz="4000"/>
            </a:lvl4pPr>
            <a:lvl5pPr marL="2286000" lvl="4" indent="-228600" algn="ctr">
              <a:lnSpc>
                <a:spcPct val="100000"/>
              </a:lnSpc>
              <a:spcBef>
                <a:spcPts val="0"/>
              </a:spcBef>
              <a:spcAft>
                <a:spcPts val="0"/>
              </a:spcAft>
              <a:buSzPts val="4000"/>
              <a:buNone/>
              <a:defRPr sz="4000"/>
            </a:lvl5pPr>
            <a:lvl6pPr marL="2743200" lvl="5" indent="-228600" algn="ctr">
              <a:lnSpc>
                <a:spcPct val="100000"/>
              </a:lnSpc>
              <a:spcBef>
                <a:spcPts val="0"/>
              </a:spcBef>
              <a:spcAft>
                <a:spcPts val="0"/>
              </a:spcAft>
              <a:buSzPts val="4000"/>
              <a:buNone/>
              <a:defRPr sz="4000"/>
            </a:lvl6pPr>
            <a:lvl7pPr marL="3200400" lvl="6" indent="-228600" algn="ctr">
              <a:lnSpc>
                <a:spcPct val="100000"/>
              </a:lnSpc>
              <a:spcBef>
                <a:spcPts val="0"/>
              </a:spcBef>
              <a:spcAft>
                <a:spcPts val="0"/>
              </a:spcAft>
              <a:buSzPts val="4000"/>
              <a:buNone/>
              <a:defRPr sz="4000"/>
            </a:lvl7pPr>
            <a:lvl8pPr marL="3657600" lvl="7" indent="-228600" algn="ctr">
              <a:lnSpc>
                <a:spcPct val="100000"/>
              </a:lnSpc>
              <a:spcBef>
                <a:spcPts val="0"/>
              </a:spcBef>
              <a:spcAft>
                <a:spcPts val="0"/>
              </a:spcAft>
              <a:buSzPts val="4000"/>
              <a:buNone/>
              <a:defRPr sz="4000"/>
            </a:lvl8pPr>
            <a:lvl9pPr marL="4114800" lvl="8" indent="-228600" algn="ctr">
              <a:lnSpc>
                <a:spcPct val="100000"/>
              </a:lnSpc>
              <a:spcBef>
                <a:spcPts val="0"/>
              </a:spcBef>
              <a:spcAft>
                <a:spcPts val="0"/>
              </a:spcAft>
              <a:buSzPts val="4000"/>
              <a:buNone/>
              <a:defRPr sz="4000"/>
            </a:lvl9pPr>
          </a:lstStyle>
          <a:p>
            <a:endParaRPr/>
          </a:p>
        </p:txBody>
      </p:sp>
      <p:sp>
        <p:nvSpPr>
          <p:cNvPr id="105" name="Google Shape;105;p31"/>
          <p:cNvSpPr txBox="1">
            <a:spLocks noGrp="1"/>
          </p:cNvSpPr>
          <p:nvPr>
            <p:ph type="body" idx="6"/>
          </p:nvPr>
        </p:nvSpPr>
        <p:spPr>
          <a:xfrm>
            <a:off x="5596805" y="2962839"/>
            <a:ext cx="6057031" cy="923928"/>
          </a:xfrm>
          <a:prstGeom prst="rect">
            <a:avLst/>
          </a:prstGeom>
          <a:noFill/>
          <a:ln>
            <a:noFill/>
          </a:ln>
        </p:spPr>
        <p:txBody>
          <a:bodyPr spcFirstLastPara="1" wrap="square" lIns="0" tIns="45700" rIns="0" bIns="0" anchor="ctr" anchorCtr="0">
            <a:noAutofit/>
          </a:bodyPr>
          <a:lstStyle>
            <a:lvl1pPr marL="457200" lvl="0" indent="-368300" algn="l">
              <a:lnSpc>
                <a:spcPct val="100000"/>
              </a:lnSpc>
              <a:spcBef>
                <a:spcPts val="0"/>
              </a:spcBef>
              <a:spcAft>
                <a:spcPts val="0"/>
              </a:spcAft>
              <a:buSzPts val="2200"/>
              <a:buFont typeface="Arial"/>
              <a:buChar char="​"/>
              <a:defRPr sz="2200"/>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336"/>
              </a:spcBef>
              <a:spcAft>
                <a:spcPts val="0"/>
              </a:spcAft>
              <a:buSzPts val="1800"/>
              <a:buChar char="–"/>
              <a:defRPr/>
            </a:lvl4pPr>
            <a:lvl5pPr marL="2286000" lvl="4" indent="-317500" algn="l">
              <a:lnSpc>
                <a:spcPct val="100000"/>
              </a:lnSpc>
              <a:spcBef>
                <a:spcPts val="336"/>
              </a:spcBef>
              <a:spcAft>
                <a:spcPts val="0"/>
              </a:spcAft>
              <a:buSzPts val="1400"/>
              <a:buChar char="–"/>
              <a:defRPr/>
            </a:lvl5pPr>
            <a:lvl6pPr marL="2743200" lvl="5" indent="-317500" algn="l">
              <a:lnSpc>
                <a:spcPct val="100000"/>
              </a:lnSpc>
              <a:spcBef>
                <a:spcPts val="336"/>
              </a:spcBef>
              <a:spcAft>
                <a:spcPts val="0"/>
              </a:spcAft>
              <a:buSzPts val="1400"/>
              <a:buChar char="–"/>
              <a:defRPr/>
            </a:lvl6pPr>
            <a:lvl7pPr marL="3200400" lvl="6" indent="-317500" algn="l">
              <a:lnSpc>
                <a:spcPct val="100000"/>
              </a:lnSpc>
              <a:spcBef>
                <a:spcPts val="336"/>
              </a:spcBef>
              <a:spcAft>
                <a:spcPts val="0"/>
              </a:spcAft>
              <a:buSzPts val="1400"/>
              <a:buChar char="–"/>
              <a:defRPr/>
            </a:lvl7pPr>
            <a:lvl8pPr marL="3657600" lvl="7" indent="-317500" algn="l">
              <a:lnSpc>
                <a:spcPct val="100000"/>
              </a:lnSpc>
              <a:spcBef>
                <a:spcPts val="336"/>
              </a:spcBef>
              <a:spcAft>
                <a:spcPts val="0"/>
              </a:spcAft>
              <a:buSzPts val="1400"/>
              <a:buChar char="–"/>
              <a:defRPr/>
            </a:lvl8pPr>
            <a:lvl9pPr marL="4114800" lvl="8" indent="-342900" algn="l">
              <a:lnSpc>
                <a:spcPct val="100000"/>
              </a:lnSpc>
              <a:spcBef>
                <a:spcPts val="336"/>
              </a:spcBef>
              <a:spcAft>
                <a:spcPts val="0"/>
              </a:spcAft>
              <a:buSzPts val="1800"/>
              <a:buChar char="–"/>
              <a:defRPr/>
            </a:lvl9pPr>
          </a:lstStyle>
          <a:p>
            <a:endParaRPr/>
          </a:p>
        </p:txBody>
      </p:sp>
      <p:sp>
        <p:nvSpPr>
          <p:cNvPr id="106" name="Google Shape;106;p31"/>
          <p:cNvSpPr txBox="1">
            <a:spLocks noGrp="1"/>
          </p:cNvSpPr>
          <p:nvPr>
            <p:ph type="body" idx="7"/>
          </p:nvPr>
        </p:nvSpPr>
        <p:spPr>
          <a:xfrm>
            <a:off x="4471020" y="4028758"/>
            <a:ext cx="944814" cy="92392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SzPts val="4000"/>
              <a:buNone/>
              <a:defRPr sz="4000">
                <a:latin typeface="Arial"/>
                <a:ea typeface="Arial"/>
                <a:cs typeface="Arial"/>
                <a:sym typeface="Arial"/>
              </a:defRPr>
            </a:lvl1pPr>
            <a:lvl2pPr marL="914400" lvl="1" indent="-228600" algn="ctr">
              <a:lnSpc>
                <a:spcPct val="100000"/>
              </a:lnSpc>
              <a:spcBef>
                <a:spcPts val="0"/>
              </a:spcBef>
              <a:spcAft>
                <a:spcPts val="0"/>
              </a:spcAft>
              <a:buSzPts val="4000"/>
              <a:buNone/>
              <a:defRPr sz="4000"/>
            </a:lvl2pPr>
            <a:lvl3pPr marL="1371600" lvl="2" indent="-228600" algn="ctr">
              <a:lnSpc>
                <a:spcPct val="100000"/>
              </a:lnSpc>
              <a:spcBef>
                <a:spcPts val="0"/>
              </a:spcBef>
              <a:spcAft>
                <a:spcPts val="0"/>
              </a:spcAft>
              <a:buSzPts val="4000"/>
              <a:buNone/>
              <a:defRPr sz="4000"/>
            </a:lvl3pPr>
            <a:lvl4pPr marL="1828800" lvl="3" indent="-228600" algn="ctr">
              <a:lnSpc>
                <a:spcPct val="100000"/>
              </a:lnSpc>
              <a:spcBef>
                <a:spcPts val="0"/>
              </a:spcBef>
              <a:spcAft>
                <a:spcPts val="0"/>
              </a:spcAft>
              <a:buSzPts val="4000"/>
              <a:buNone/>
              <a:defRPr sz="4000"/>
            </a:lvl4pPr>
            <a:lvl5pPr marL="2286000" lvl="4" indent="-228600" algn="ctr">
              <a:lnSpc>
                <a:spcPct val="100000"/>
              </a:lnSpc>
              <a:spcBef>
                <a:spcPts val="0"/>
              </a:spcBef>
              <a:spcAft>
                <a:spcPts val="0"/>
              </a:spcAft>
              <a:buSzPts val="4000"/>
              <a:buNone/>
              <a:defRPr sz="4000"/>
            </a:lvl5pPr>
            <a:lvl6pPr marL="2743200" lvl="5" indent="-228600" algn="ctr">
              <a:lnSpc>
                <a:spcPct val="100000"/>
              </a:lnSpc>
              <a:spcBef>
                <a:spcPts val="0"/>
              </a:spcBef>
              <a:spcAft>
                <a:spcPts val="0"/>
              </a:spcAft>
              <a:buSzPts val="4000"/>
              <a:buNone/>
              <a:defRPr sz="4000"/>
            </a:lvl6pPr>
            <a:lvl7pPr marL="3200400" lvl="6" indent="-228600" algn="ctr">
              <a:lnSpc>
                <a:spcPct val="100000"/>
              </a:lnSpc>
              <a:spcBef>
                <a:spcPts val="0"/>
              </a:spcBef>
              <a:spcAft>
                <a:spcPts val="0"/>
              </a:spcAft>
              <a:buSzPts val="4000"/>
              <a:buNone/>
              <a:defRPr sz="4000"/>
            </a:lvl7pPr>
            <a:lvl8pPr marL="3657600" lvl="7" indent="-228600" algn="ctr">
              <a:lnSpc>
                <a:spcPct val="100000"/>
              </a:lnSpc>
              <a:spcBef>
                <a:spcPts val="0"/>
              </a:spcBef>
              <a:spcAft>
                <a:spcPts val="0"/>
              </a:spcAft>
              <a:buSzPts val="4000"/>
              <a:buNone/>
              <a:defRPr sz="4000"/>
            </a:lvl8pPr>
            <a:lvl9pPr marL="4114800" lvl="8" indent="-228600" algn="ctr">
              <a:lnSpc>
                <a:spcPct val="100000"/>
              </a:lnSpc>
              <a:spcBef>
                <a:spcPts val="0"/>
              </a:spcBef>
              <a:spcAft>
                <a:spcPts val="0"/>
              </a:spcAft>
              <a:buSzPts val="4000"/>
              <a:buNone/>
              <a:defRPr sz="4000"/>
            </a:lvl9pPr>
          </a:lstStyle>
          <a:p>
            <a:endParaRPr/>
          </a:p>
        </p:txBody>
      </p:sp>
      <p:sp>
        <p:nvSpPr>
          <p:cNvPr id="107" name="Google Shape;107;p31"/>
          <p:cNvSpPr txBox="1">
            <a:spLocks noGrp="1"/>
          </p:cNvSpPr>
          <p:nvPr>
            <p:ph type="body" idx="8"/>
          </p:nvPr>
        </p:nvSpPr>
        <p:spPr>
          <a:xfrm>
            <a:off x="5592041" y="4028758"/>
            <a:ext cx="6057031" cy="923928"/>
          </a:xfrm>
          <a:prstGeom prst="rect">
            <a:avLst/>
          </a:prstGeom>
          <a:noFill/>
          <a:ln>
            <a:noFill/>
          </a:ln>
        </p:spPr>
        <p:txBody>
          <a:bodyPr spcFirstLastPara="1" wrap="square" lIns="0" tIns="45700" rIns="0" bIns="0" anchor="ctr" anchorCtr="0">
            <a:noAutofit/>
          </a:bodyPr>
          <a:lstStyle>
            <a:lvl1pPr marL="457200" lvl="0" indent="-368300" algn="l">
              <a:lnSpc>
                <a:spcPct val="100000"/>
              </a:lnSpc>
              <a:spcBef>
                <a:spcPts val="0"/>
              </a:spcBef>
              <a:spcAft>
                <a:spcPts val="0"/>
              </a:spcAft>
              <a:buSzPts val="2200"/>
              <a:buFont typeface="Arial"/>
              <a:buChar char="​"/>
              <a:defRPr sz="2200"/>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336"/>
              </a:spcBef>
              <a:spcAft>
                <a:spcPts val="0"/>
              </a:spcAft>
              <a:buSzPts val="1800"/>
              <a:buChar char="–"/>
              <a:defRPr/>
            </a:lvl4pPr>
            <a:lvl5pPr marL="2286000" lvl="4" indent="-317500" algn="l">
              <a:lnSpc>
                <a:spcPct val="100000"/>
              </a:lnSpc>
              <a:spcBef>
                <a:spcPts val="336"/>
              </a:spcBef>
              <a:spcAft>
                <a:spcPts val="0"/>
              </a:spcAft>
              <a:buSzPts val="1400"/>
              <a:buChar char="–"/>
              <a:defRPr/>
            </a:lvl5pPr>
            <a:lvl6pPr marL="2743200" lvl="5" indent="-317500" algn="l">
              <a:lnSpc>
                <a:spcPct val="100000"/>
              </a:lnSpc>
              <a:spcBef>
                <a:spcPts val="336"/>
              </a:spcBef>
              <a:spcAft>
                <a:spcPts val="0"/>
              </a:spcAft>
              <a:buSzPts val="1400"/>
              <a:buChar char="–"/>
              <a:defRPr/>
            </a:lvl6pPr>
            <a:lvl7pPr marL="3200400" lvl="6" indent="-317500" algn="l">
              <a:lnSpc>
                <a:spcPct val="100000"/>
              </a:lnSpc>
              <a:spcBef>
                <a:spcPts val="336"/>
              </a:spcBef>
              <a:spcAft>
                <a:spcPts val="0"/>
              </a:spcAft>
              <a:buSzPts val="1400"/>
              <a:buChar char="–"/>
              <a:defRPr/>
            </a:lvl7pPr>
            <a:lvl8pPr marL="3657600" lvl="7" indent="-317500" algn="l">
              <a:lnSpc>
                <a:spcPct val="100000"/>
              </a:lnSpc>
              <a:spcBef>
                <a:spcPts val="336"/>
              </a:spcBef>
              <a:spcAft>
                <a:spcPts val="0"/>
              </a:spcAft>
              <a:buSzPts val="1400"/>
              <a:buChar char="–"/>
              <a:defRPr/>
            </a:lvl8pPr>
            <a:lvl9pPr marL="4114800" lvl="8" indent="-342900" algn="l">
              <a:lnSpc>
                <a:spcPct val="100000"/>
              </a:lnSpc>
              <a:spcBef>
                <a:spcPts val="336"/>
              </a:spcBef>
              <a:spcAft>
                <a:spcPts val="0"/>
              </a:spcAft>
              <a:buSzPts val="1800"/>
              <a:buChar char="–"/>
              <a:defRPr/>
            </a:lvl9pPr>
          </a:lstStyle>
          <a:p>
            <a:endParaRPr/>
          </a:p>
        </p:txBody>
      </p:sp>
      <p:sp>
        <p:nvSpPr>
          <p:cNvPr id="108" name="Google Shape;108;p31"/>
          <p:cNvSpPr txBox="1">
            <a:spLocks noGrp="1"/>
          </p:cNvSpPr>
          <p:nvPr>
            <p:ph type="body" idx="9"/>
          </p:nvPr>
        </p:nvSpPr>
        <p:spPr>
          <a:xfrm>
            <a:off x="4471020" y="5094679"/>
            <a:ext cx="944814" cy="92392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SzPts val="4000"/>
              <a:buNone/>
              <a:defRPr sz="4000">
                <a:latin typeface="Arial"/>
                <a:ea typeface="Arial"/>
                <a:cs typeface="Arial"/>
                <a:sym typeface="Arial"/>
              </a:defRPr>
            </a:lvl1pPr>
            <a:lvl2pPr marL="914400" lvl="1" indent="-228600" algn="ctr">
              <a:lnSpc>
                <a:spcPct val="100000"/>
              </a:lnSpc>
              <a:spcBef>
                <a:spcPts val="0"/>
              </a:spcBef>
              <a:spcAft>
                <a:spcPts val="0"/>
              </a:spcAft>
              <a:buSzPts val="4000"/>
              <a:buNone/>
              <a:defRPr sz="4000"/>
            </a:lvl2pPr>
            <a:lvl3pPr marL="1371600" lvl="2" indent="-228600" algn="ctr">
              <a:lnSpc>
                <a:spcPct val="100000"/>
              </a:lnSpc>
              <a:spcBef>
                <a:spcPts val="0"/>
              </a:spcBef>
              <a:spcAft>
                <a:spcPts val="0"/>
              </a:spcAft>
              <a:buSzPts val="4000"/>
              <a:buNone/>
              <a:defRPr sz="4000"/>
            </a:lvl3pPr>
            <a:lvl4pPr marL="1828800" lvl="3" indent="-228600" algn="ctr">
              <a:lnSpc>
                <a:spcPct val="100000"/>
              </a:lnSpc>
              <a:spcBef>
                <a:spcPts val="0"/>
              </a:spcBef>
              <a:spcAft>
                <a:spcPts val="0"/>
              </a:spcAft>
              <a:buSzPts val="4000"/>
              <a:buNone/>
              <a:defRPr sz="4000"/>
            </a:lvl4pPr>
            <a:lvl5pPr marL="2286000" lvl="4" indent="-228600" algn="ctr">
              <a:lnSpc>
                <a:spcPct val="100000"/>
              </a:lnSpc>
              <a:spcBef>
                <a:spcPts val="0"/>
              </a:spcBef>
              <a:spcAft>
                <a:spcPts val="0"/>
              </a:spcAft>
              <a:buSzPts val="4000"/>
              <a:buNone/>
              <a:defRPr sz="4000"/>
            </a:lvl5pPr>
            <a:lvl6pPr marL="2743200" lvl="5" indent="-228600" algn="ctr">
              <a:lnSpc>
                <a:spcPct val="100000"/>
              </a:lnSpc>
              <a:spcBef>
                <a:spcPts val="0"/>
              </a:spcBef>
              <a:spcAft>
                <a:spcPts val="0"/>
              </a:spcAft>
              <a:buSzPts val="4000"/>
              <a:buNone/>
              <a:defRPr sz="4000"/>
            </a:lvl6pPr>
            <a:lvl7pPr marL="3200400" lvl="6" indent="-228600" algn="ctr">
              <a:lnSpc>
                <a:spcPct val="100000"/>
              </a:lnSpc>
              <a:spcBef>
                <a:spcPts val="0"/>
              </a:spcBef>
              <a:spcAft>
                <a:spcPts val="0"/>
              </a:spcAft>
              <a:buSzPts val="4000"/>
              <a:buNone/>
              <a:defRPr sz="4000"/>
            </a:lvl7pPr>
            <a:lvl8pPr marL="3657600" lvl="7" indent="-228600" algn="ctr">
              <a:lnSpc>
                <a:spcPct val="100000"/>
              </a:lnSpc>
              <a:spcBef>
                <a:spcPts val="0"/>
              </a:spcBef>
              <a:spcAft>
                <a:spcPts val="0"/>
              </a:spcAft>
              <a:buSzPts val="4000"/>
              <a:buNone/>
              <a:defRPr sz="4000"/>
            </a:lvl8pPr>
            <a:lvl9pPr marL="4114800" lvl="8" indent="-228600" algn="ctr">
              <a:lnSpc>
                <a:spcPct val="100000"/>
              </a:lnSpc>
              <a:spcBef>
                <a:spcPts val="0"/>
              </a:spcBef>
              <a:spcAft>
                <a:spcPts val="0"/>
              </a:spcAft>
              <a:buSzPts val="4000"/>
              <a:buNone/>
              <a:defRPr sz="4000"/>
            </a:lvl9pPr>
          </a:lstStyle>
          <a:p>
            <a:endParaRPr/>
          </a:p>
        </p:txBody>
      </p:sp>
      <p:sp>
        <p:nvSpPr>
          <p:cNvPr id="109" name="Google Shape;109;p31"/>
          <p:cNvSpPr txBox="1">
            <a:spLocks noGrp="1"/>
          </p:cNvSpPr>
          <p:nvPr>
            <p:ph type="body" idx="13"/>
          </p:nvPr>
        </p:nvSpPr>
        <p:spPr>
          <a:xfrm>
            <a:off x="5592041" y="5094679"/>
            <a:ext cx="6057031" cy="923928"/>
          </a:xfrm>
          <a:prstGeom prst="rect">
            <a:avLst/>
          </a:prstGeom>
          <a:noFill/>
          <a:ln>
            <a:noFill/>
          </a:ln>
        </p:spPr>
        <p:txBody>
          <a:bodyPr spcFirstLastPara="1" wrap="square" lIns="0" tIns="45700" rIns="0" bIns="0" anchor="ctr" anchorCtr="0">
            <a:noAutofit/>
          </a:bodyPr>
          <a:lstStyle>
            <a:lvl1pPr marL="457200" lvl="0" indent="-368300" algn="l">
              <a:lnSpc>
                <a:spcPct val="100000"/>
              </a:lnSpc>
              <a:spcBef>
                <a:spcPts val="0"/>
              </a:spcBef>
              <a:spcAft>
                <a:spcPts val="0"/>
              </a:spcAft>
              <a:buSzPts val="2200"/>
              <a:buFont typeface="Arial"/>
              <a:buChar char="​"/>
              <a:defRPr sz="2200"/>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336"/>
              </a:spcBef>
              <a:spcAft>
                <a:spcPts val="0"/>
              </a:spcAft>
              <a:buSzPts val="1800"/>
              <a:buChar char="–"/>
              <a:defRPr/>
            </a:lvl4pPr>
            <a:lvl5pPr marL="2286000" lvl="4" indent="-317500" algn="l">
              <a:lnSpc>
                <a:spcPct val="100000"/>
              </a:lnSpc>
              <a:spcBef>
                <a:spcPts val="336"/>
              </a:spcBef>
              <a:spcAft>
                <a:spcPts val="0"/>
              </a:spcAft>
              <a:buSzPts val="1400"/>
              <a:buChar char="–"/>
              <a:defRPr/>
            </a:lvl5pPr>
            <a:lvl6pPr marL="2743200" lvl="5" indent="-317500" algn="l">
              <a:lnSpc>
                <a:spcPct val="100000"/>
              </a:lnSpc>
              <a:spcBef>
                <a:spcPts val="336"/>
              </a:spcBef>
              <a:spcAft>
                <a:spcPts val="0"/>
              </a:spcAft>
              <a:buSzPts val="1400"/>
              <a:buChar char="–"/>
              <a:defRPr/>
            </a:lvl6pPr>
            <a:lvl7pPr marL="3200400" lvl="6" indent="-317500" algn="l">
              <a:lnSpc>
                <a:spcPct val="100000"/>
              </a:lnSpc>
              <a:spcBef>
                <a:spcPts val="336"/>
              </a:spcBef>
              <a:spcAft>
                <a:spcPts val="0"/>
              </a:spcAft>
              <a:buSzPts val="1400"/>
              <a:buChar char="–"/>
              <a:defRPr/>
            </a:lvl7pPr>
            <a:lvl8pPr marL="3657600" lvl="7" indent="-317500" algn="l">
              <a:lnSpc>
                <a:spcPct val="100000"/>
              </a:lnSpc>
              <a:spcBef>
                <a:spcPts val="336"/>
              </a:spcBef>
              <a:spcAft>
                <a:spcPts val="0"/>
              </a:spcAft>
              <a:buSzPts val="1400"/>
              <a:buChar char="–"/>
              <a:defRPr/>
            </a:lvl8pPr>
            <a:lvl9pPr marL="4114800" lvl="8" indent="-342900" algn="l">
              <a:lnSpc>
                <a:spcPct val="100000"/>
              </a:lnSpc>
              <a:spcBef>
                <a:spcPts val="336"/>
              </a:spcBef>
              <a:spcAft>
                <a:spcPts val="0"/>
              </a:spcAft>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ist 6+ Items">
  <p:cSld name="List 6+ Items">
    <p:spTree>
      <p:nvGrpSpPr>
        <p:cNvPr id="1" name="Shape 110"/>
        <p:cNvGrpSpPr/>
        <p:nvPr/>
      </p:nvGrpSpPr>
      <p:grpSpPr>
        <a:xfrm>
          <a:off x="0" y="0"/>
          <a:ext cx="0" cy="0"/>
          <a:chOff x="0" y="0"/>
          <a:chExt cx="0" cy="0"/>
        </a:xfrm>
      </p:grpSpPr>
      <p:sp>
        <p:nvSpPr>
          <p:cNvPr id="111" name="Google Shape;111;p32"/>
          <p:cNvSpPr txBox="1">
            <a:spLocks noGrp="1"/>
          </p:cNvSpPr>
          <p:nvPr>
            <p:ph type="title"/>
          </p:nvPr>
        </p:nvSpPr>
        <p:spPr>
          <a:xfrm>
            <a:off x="533400" y="526477"/>
            <a:ext cx="11125202" cy="92409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1"/>
              </a:buClr>
              <a:buSzPts val="3200"/>
              <a:buFont typeface="Arial"/>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32"/>
          <p:cNvSpPr txBox="1">
            <a:spLocks noGrp="1"/>
          </p:cNvSpPr>
          <p:nvPr>
            <p:ph type="body" idx="1"/>
          </p:nvPr>
        </p:nvSpPr>
        <p:spPr>
          <a:xfrm>
            <a:off x="527050" y="1952625"/>
            <a:ext cx="710851" cy="73561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SzPts val="4000"/>
              <a:buNone/>
              <a:defRPr sz="4000">
                <a:latin typeface="Arial"/>
                <a:ea typeface="Arial"/>
                <a:cs typeface="Arial"/>
                <a:sym typeface="Arial"/>
              </a:defRPr>
            </a:lvl1pPr>
            <a:lvl2pPr marL="914400" lvl="1" indent="-228600" algn="ctr">
              <a:lnSpc>
                <a:spcPct val="100000"/>
              </a:lnSpc>
              <a:spcBef>
                <a:spcPts val="0"/>
              </a:spcBef>
              <a:spcAft>
                <a:spcPts val="0"/>
              </a:spcAft>
              <a:buSzPts val="4000"/>
              <a:buNone/>
              <a:defRPr sz="4000"/>
            </a:lvl2pPr>
            <a:lvl3pPr marL="1371600" lvl="2" indent="-228600" algn="ctr">
              <a:lnSpc>
                <a:spcPct val="100000"/>
              </a:lnSpc>
              <a:spcBef>
                <a:spcPts val="0"/>
              </a:spcBef>
              <a:spcAft>
                <a:spcPts val="0"/>
              </a:spcAft>
              <a:buSzPts val="4000"/>
              <a:buNone/>
              <a:defRPr sz="4000"/>
            </a:lvl3pPr>
            <a:lvl4pPr marL="1828800" lvl="3" indent="-228600" algn="ctr">
              <a:lnSpc>
                <a:spcPct val="100000"/>
              </a:lnSpc>
              <a:spcBef>
                <a:spcPts val="0"/>
              </a:spcBef>
              <a:spcAft>
                <a:spcPts val="0"/>
              </a:spcAft>
              <a:buSzPts val="4000"/>
              <a:buNone/>
              <a:defRPr sz="4000"/>
            </a:lvl4pPr>
            <a:lvl5pPr marL="2286000" lvl="4" indent="-228600" algn="ctr">
              <a:lnSpc>
                <a:spcPct val="100000"/>
              </a:lnSpc>
              <a:spcBef>
                <a:spcPts val="0"/>
              </a:spcBef>
              <a:spcAft>
                <a:spcPts val="0"/>
              </a:spcAft>
              <a:buSzPts val="4000"/>
              <a:buNone/>
              <a:defRPr sz="4000"/>
            </a:lvl5pPr>
            <a:lvl6pPr marL="2743200" lvl="5" indent="-228600" algn="ctr">
              <a:lnSpc>
                <a:spcPct val="100000"/>
              </a:lnSpc>
              <a:spcBef>
                <a:spcPts val="0"/>
              </a:spcBef>
              <a:spcAft>
                <a:spcPts val="0"/>
              </a:spcAft>
              <a:buSzPts val="4000"/>
              <a:buNone/>
              <a:defRPr sz="4000"/>
            </a:lvl6pPr>
            <a:lvl7pPr marL="3200400" lvl="6" indent="-228600" algn="ctr">
              <a:lnSpc>
                <a:spcPct val="100000"/>
              </a:lnSpc>
              <a:spcBef>
                <a:spcPts val="0"/>
              </a:spcBef>
              <a:spcAft>
                <a:spcPts val="0"/>
              </a:spcAft>
              <a:buSzPts val="4000"/>
              <a:buNone/>
              <a:defRPr sz="4000"/>
            </a:lvl7pPr>
            <a:lvl8pPr marL="3657600" lvl="7" indent="-228600" algn="ctr">
              <a:lnSpc>
                <a:spcPct val="100000"/>
              </a:lnSpc>
              <a:spcBef>
                <a:spcPts val="0"/>
              </a:spcBef>
              <a:spcAft>
                <a:spcPts val="0"/>
              </a:spcAft>
              <a:buSzPts val="4000"/>
              <a:buNone/>
              <a:defRPr sz="4000"/>
            </a:lvl8pPr>
            <a:lvl9pPr marL="4114800" lvl="8" indent="-228600" algn="ctr">
              <a:lnSpc>
                <a:spcPct val="100000"/>
              </a:lnSpc>
              <a:spcBef>
                <a:spcPts val="0"/>
              </a:spcBef>
              <a:spcAft>
                <a:spcPts val="0"/>
              </a:spcAft>
              <a:buSzPts val="4000"/>
              <a:buNone/>
              <a:defRPr sz="4000"/>
            </a:lvl9pPr>
          </a:lstStyle>
          <a:p>
            <a:endParaRPr/>
          </a:p>
        </p:txBody>
      </p:sp>
      <p:sp>
        <p:nvSpPr>
          <p:cNvPr id="113" name="Google Shape;113;p32"/>
          <p:cNvSpPr txBox="1">
            <a:spLocks noGrp="1"/>
          </p:cNvSpPr>
          <p:nvPr>
            <p:ph type="body" idx="2"/>
          </p:nvPr>
        </p:nvSpPr>
        <p:spPr>
          <a:xfrm>
            <a:off x="1479927" y="1952625"/>
            <a:ext cx="4491572" cy="735617"/>
          </a:xfrm>
          <a:prstGeom prst="rect">
            <a:avLst/>
          </a:prstGeom>
          <a:noFill/>
          <a:ln>
            <a:noFill/>
          </a:ln>
        </p:spPr>
        <p:txBody>
          <a:bodyPr spcFirstLastPara="1" wrap="square" lIns="0" tIns="45700" rIns="0" bIns="0" anchor="ctr" anchorCtr="0">
            <a:noAutofit/>
          </a:bodyPr>
          <a:lstStyle>
            <a:lvl1pPr marL="457200" lvl="0" indent="-368300" algn="l">
              <a:lnSpc>
                <a:spcPct val="100000"/>
              </a:lnSpc>
              <a:spcBef>
                <a:spcPts val="0"/>
              </a:spcBef>
              <a:spcAft>
                <a:spcPts val="0"/>
              </a:spcAft>
              <a:buSzPts val="2200"/>
              <a:buFont typeface="Arial"/>
              <a:buChar char="​"/>
              <a:defRPr sz="2200"/>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336"/>
              </a:spcBef>
              <a:spcAft>
                <a:spcPts val="0"/>
              </a:spcAft>
              <a:buSzPts val="1800"/>
              <a:buChar char="–"/>
              <a:defRPr/>
            </a:lvl4pPr>
            <a:lvl5pPr marL="2286000" lvl="4" indent="-317500" algn="l">
              <a:lnSpc>
                <a:spcPct val="100000"/>
              </a:lnSpc>
              <a:spcBef>
                <a:spcPts val="336"/>
              </a:spcBef>
              <a:spcAft>
                <a:spcPts val="0"/>
              </a:spcAft>
              <a:buSzPts val="1400"/>
              <a:buChar char="–"/>
              <a:defRPr/>
            </a:lvl5pPr>
            <a:lvl6pPr marL="2743200" lvl="5" indent="-317500" algn="l">
              <a:lnSpc>
                <a:spcPct val="100000"/>
              </a:lnSpc>
              <a:spcBef>
                <a:spcPts val="336"/>
              </a:spcBef>
              <a:spcAft>
                <a:spcPts val="0"/>
              </a:spcAft>
              <a:buSzPts val="1400"/>
              <a:buChar char="–"/>
              <a:defRPr/>
            </a:lvl6pPr>
            <a:lvl7pPr marL="3200400" lvl="6" indent="-317500" algn="l">
              <a:lnSpc>
                <a:spcPct val="100000"/>
              </a:lnSpc>
              <a:spcBef>
                <a:spcPts val="336"/>
              </a:spcBef>
              <a:spcAft>
                <a:spcPts val="0"/>
              </a:spcAft>
              <a:buSzPts val="1400"/>
              <a:buChar char="–"/>
              <a:defRPr/>
            </a:lvl7pPr>
            <a:lvl8pPr marL="3657600" lvl="7" indent="-317500" algn="l">
              <a:lnSpc>
                <a:spcPct val="100000"/>
              </a:lnSpc>
              <a:spcBef>
                <a:spcPts val="336"/>
              </a:spcBef>
              <a:spcAft>
                <a:spcPts val="0"/>
              </a:spcAft>
              <a:buSzPts val="1400"/>
              <a:buChar char="–"/>
              <a:defRPr/>
            </a:lvl8pPr>
            <a:lvl9pPr marL="4114800" lvl="8" indent="-342900" algn="l">
              <a:lnSpc>
                <a:spcPct val="100000"/>
              </a:lnSpc>
              <a:spcBef>
                <a:spcPts val="336"/>
              </a:spcBef>
              <a:spcAft>
                <a:spcPts val="0"/>
              </a:spcAft>
              <a:buSzPts val="1800"/>
              <a:buChar char="–"/>
              <a:defRPr/>
            </a:lvl9pPr>
          </a:lstStyle>
          <a:p>
            <a:endParaRPr/>
          </a:p>
        </p:txBody>
      </p:sp>
      <p:sp>
        <p:nvSpPr>
          <p:cNvPr id="114" name="Google Shape;114;p32"/>
          <p:cNvSpPr txBox="1">
            <a:spLocks noGrp="1"/>
          </p:cNvSpPr>
          <p:nvPr>
            <p:ph type="body" idx="3"/>
          </p:nvPr>
        </p:nvSpPr>
        <p:spPr>
          <a:xfrm>
            <a:off x="527050" y="2861211"/>
            <a:ext cx="710851" cy="73561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SzPts val="4000"/>
              <a:buNone/>
              <a:defRPr sz="4000">
                <a:latin typeface="Arial"/>
                <a:ea typeface="Arial"/>
                <a:cs typeface="Arial"/>
                <a:sym typeface="Arial"/>
              </a:defRPr>
            </a:lvl1pPr>
            <a:lvl2pPr marL="914400" lvl="1" indent="-228600" algn="ctr">
              <a:lnSpc>
                <a:spcPct val="100000"/>
              </a:lnSpc>
              <a:spcBef>
                <a:spcPts val="0"/>
              </a:spcBef>
              <a:spcAft>
                <a:spcPts val="0"/>
              </a:spcAft>
              <a:buSzPts val="4000"/>
              <a:buNone/>
              <a:defRPr sz="4000"/>
            </a:lvl2pPr>
            <a:lvl3pPr marL="1371600" lvl="2" indent="-228600" algn="ctr">
              <a:lnSpc>
                <a:spcPct val="100000"/>
              </a:lnSpc>
              <a:spcBef>
                <a:spcPts val="0"/>
              </a:spcBef>
              <a:spcAft>
                <a:spcPts val="0"/>
              </a:spcAft>
              <a:buSzPts val="4000"/>
              <a:buNone/>
              <a:defRPr sz="4000"/>
            </a:lvl3pPr>
            <a:lvl4pPr marL="1828800" lvl="3" indent="-228600" algn="ctr">
              <a:lnSpc>
                <a:spcPct val="100000"/>
              </a:lnSpc>
              <a:spcBef>
                <a:spcPts val="0"/>
              </a:spcBef>
              <a:spcAft>
                <a:spcPts val="0"/>
              </a:spcAft>
              <a:buSzPts val="4000"/>
              <a:buNone/>
              <a:defRPr sz="4000"/>
            </a:lvl4pPr>
            <a:lvl5pPr marL="2286000" lvl="4" indent="-228600" algn="ctr">
              <a:lnSpc>
                <a:spcPct val="100000"/>
              </a:lnSpc>
              <a:spcBef>
                <a:spcPts val="0"/>
              </a:spcBef>
              <a:spcAft>
                <a:spcPts val="0"/>
              </a:spcAft>
              <a:buSzPts val="4000"/>
              <a:buNone/>
              <a:defRPr sz="4000"/>
            </a:lvl5pPr>
            <a:lvl6pPr marL="2743200" lvl="5" indent="-228600" algn="ctr">
              <a:lnSpc>
                <a:spcPct val="100000"/>
              </a:lnSpc>
              <a:spcBef>
                <a:spcPts val="0"/>
              </a:spcBef>
              <a:spcAft>
                <a:spcPts val="0"/>
              </a:spcAft>
              <a:buSzPts val="4000"/>
              <a:buNone/>
              <a:defRPr sz="4000"/>
            </a:lvl6pPr>
            <a:lvl7pPr marL="3200400" lvl="6" indent="-228600" algn="ctr">
              <a:lnSpc>
                <a:spcPct val="100000"/>
              </a:lnSpc>
              <a:spcBef>
                <a:spcPts val="0"/>
              </a:spcBef>
              <a:spcAft>
                <a:spcPts val="0"/>
              </a:spcAft>
              <a:buSzPts val="4000"/>
              <a:buNone/>
              <a:defRPr sz="4000"/>
            </a:lvl7pPr>
            <a:lvl8pPr marL="3657600" lvl="7" indent="-228600" algn="ctr">
              <a:lnSpc>
                <a:spcPct val="100000"/>
              </a:lnSpc>
              <a:spcBef>
                <a:spcPts val="0"/>
              </a:spcBef>
              <a:spcAft>
                <a:spcPts val="0"/>
              </a:spcAft>
              <a:buSzPts val="4000"/>
              <a:buNone/>
              <a:defRPr sz="4000"/>
            </a:lvl8pPr>
            <a:lvl9pPr marL="4114800" lvl="8" indent="-228600" algn="ctr">
              <a:lnSpc>
                <a:spcPct val="100000"/>
              </a:lnSpc>
              <a:spcBef>
                <a:spcPts val="0"/>
              </a:spcBef>
              <a:spcAft>
                <a:spcPts val="0"/>
              </a:spcAft>
              <a:buSzPts val="4000"/>
              <a:buNone/>
              <a:defRPr sz="4000"/>
            </a:lvl9pPr>
          </a:lstStyle>
          <a:p>
            <a:endParaRPr/>
          </a:p>
        </p:txBody>
      </p:sp>
      <p:sp>
        <p:nvSpPr>
          <p:cNvPr id="115" name="Google Shape;115;p32"/>
          <p:cNvSpPr txBox="1">
            <a:spLocks noGrp="1"/>
          </p:cNvSpPr>
          <p:nvPr>
            <p:ph type="body" idx="4"/>
          </p:nvPr>
        </p:nvSpPr>
        <p:spPr>
          <a:xfrm>
            <a:off x="1479927" y="2861211"/>
            <a:ext cx="4491572" cy="735617"/>
          </a:xfrm>
          <a:prstGeom prst="rect">
            <a:avLst/>
          </a:prstGeom>
          <a:noFill/>
          <a:ln>
            <a:noFill/>
          </a:ln>
        </p:spPr>
        <p:txBody>
          <a:bodyPr spcFirstLastPara="1" wrap="square" lIns="0" tIns="45700" rIns="0" bIns="0" anchor="ctr" anchorCtr="0">
            <a:noAutofit/>
          </a:bodyPr>
          <a:lstStyle>
            <a:lvl1pPr marL="457200" lvl="0" indent="-368300" algn="l">
              <a:lnSpc>
                <a:spcPct val="100000"/>
              </a:lnSpc>
              <a:spcBef>
                <a:spcPts val="0"/>
              </a:spcBef>
              <a:spcAft>
                <a:spcPts val="0"/>
              </a:spcAft>
              <a:buSzPts val="2200"/>
              <a:buFont typeface="Arial"/>
              <a:buChar char="​"/>
              <a:defRPr sz="2200"/>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336"/>
              </a:spcBef>
              <a:spcAft>
                <a:spcPts val="0"/>
              </a:spcAft>
              <a:buSzPts val="1800"/>
              <a:buChar char="–"/>
              <a:defRPr/>
            </a:lvl4pPr>
            <a:lvl5pPr marL="2286000" lvl="4" indent="-317500" algn="l">
              <a:lnSpc>
                <a:spcPct val="100000"/>
              </a:lnSpc>
              <a:spcBef>
                <a:spcPts val="336"/>
              </a:spcBef>
              <a:spcAft>
                <a:spcPts val="0"/>
              </a:spcAft>
              <a:buSzPts val="1400"/>
              <a:buChar char="–"/>
              <a:defRPr/>
            </a:lvl5pPr>
            <a:lvl6pPr marL="2743200" lvl="5" indent="-317500" algn="l">
              <a:lnSpc>
                <a:spcPct val="100000"/>
              </a:lnSpc>
              <a:spcBef>
                <a:spcPts val="336"/>
              </a:spcBef>
              <a:spcAft>
                <a:spcPts val="0"/>
              </a:spcAft>
              <a:buSzPts val="1400"/>
              <a:buChar char="–"/>
              <a:defRPr/>
            </a:lvl6pPr>
            <a:lvl7pPr marL="3200400" lvl="6" indent="-317500" algn="l">
              <a:lnSpc>
                <a:spcPct val="100000"/>
              </a:lnSpc>
              <a:spcBef>
                <a:spcPts val="336"/>
              </a:spcBef>
              <a:spcAft>
                <a:spcPts val="0"/>
              </a:spcAft>
              <a:buSzPts val="1400"/>
              <a:buChar char="–"/>
              <a:defRPr/>
            </a:lvl7pPr>
            <a:lvl8pPr marL="3657600" lvl="7" indent="-317500" algn="l">
              <a:lnSpc>
                <a:spcPct val="100000"/>
              </a:lnSpc>
              <a:spcBef>
                <a:spcPts val="336"/>
              </a:spcBef>
              <a:spcAft>
                <a:spcPts val="0"/>
              </a:spcAft>
              <a:buSzPts val="1400"/>
              <a:buChar char="–"/>
              <a:defRPr/>
            </a:lvl8pPr>
            <a:lvl9pPr marL="4114800" lvl="8" indent="-342900" algn="l">
              <a:lnSpc>
                <a:spcPct val="100000"/>
              </a:lnSpc>
              <a:spcBef>
                <a:spcPts val="336"/>
              </a:spcBef>
              <a:spcAft>
                <a:spcPts val="0"/>
              </a:spcAft>
              <a:buSzPts val="1800"/>
              <a:buChar char="–"/>
              <a:defRPr/>
            </a:lvl9pPr>
          </a:lstStyle>
          <a:p>
            <a:endParaRPr/>
          </a:p>
        </p:txBody>
      </p:sp>
      <p:sp>
        <p:nvSpPr>
          <p:cNvPr id="116" name="Google Shape;116;p32"/>
          <p:cNvSpPr txBox="1">
            <a:spLocks noGrp="1"/>
          </p:cNvSpPr>
          <p:nvPr>
            <p:ph type="body" idx="5"/>
          </p:nvPr>
        </p:nvSpPr>
        <p:spPr>
          <a:xfrm>
            <a:off x="527050" y="3755105"/>
            <a:ext cx="710851" cy="73561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SzPts val="4000"/>
              <a:buNone/>
              <a:defRPr sz="4000">
                <a:latin typeface="Arial"/>
                <a:ea typeface="Arial"/>
                <a:cs typeface="Arial"/>
                <a:sym typeface="Arial"/>
              </a:defRPr>
            </a:lvl1pPr>
            <a:lvl2pPr marL="914400" lvl="1" indent="-228600" algn="ctr">
              <a:lnSpc>
                <a:spcPct val="100000"/>
              </a:lnSpc>
              <a:spcBef>
                <a:spcPts val="0"/>
              </a:spcBef>
              <a:spcAft>
                <a:spcPts val="0"/>
              </a:spcAft>
              <a:buSzPts val="4000"/>
              <a:buNone/>
              <a:defRPr sz="4000"/>
            </a:lvl2pPr>
            <a:lvl3pPr marL="1371600" lvl="2" indent="-228600" algn="ctr">
              <a:lnSpc>
                <a:spcPct val="100000"/>
              </a:lnSpc>
              <a:spcBef>
                <a:spcPts val="0"/>
              </a:spcBef>
              <a:spcAft>
                <a:spcPts val="0"/>
              </a:spcAft>
              <a:buSzPts val="4000"/>
              <a:buNone/>
              <a:defRPr sz="4000"/>
            </a:lvl3pPr>
            <a:lvl4pPr marL="1828800" lvl="3" indent="-228600" algn="ctr">
              <a:lnSpc>
                <a:spcPct val="100000"/>
              </a:lnSpc>
              <a:spcBef>
                <a:spcPts val="0"/>
              </a:spcBef>
              <a:spcAft>
                <a:spcPts val="0"/>
              </a:spcAft>
              <a:buSzPts val="4000"/>
              <a:buNone/>
              <a:defRPr sz="4000"/>
            </a:lvl4pPr>
            <a:lvl5pPr marL="2286000" lvl="4" indent="-228600" algn="ctr">
              <a:lnSpc>
                <a:spcPct val="100000"/>
              </a:lnSpc>
              <a:spcBef>
                <a:spcPts val="0"/>
              </a:spcBef>
              <a:spcAft>
                <a:spcPts val="0"/>
              </a:spcAft>
              <a:buSzPts val="4000"/>
              <a:buNone/>
              <a:defRPr sz="4000"/>
            </a:lvl5pPr>
            <a:lvl6pPr marL="2743200" lvl="5" indent="-228600" algn="ctr">
              <a:lnSpc>
                <a:spcPct val="100000"/>
              </a:lnSpc>
              <a:spcBef>
                <a:spcPts val="0"/>
              </a:spcBef>
              <a:spcAft>
                <a:spcPts val="0"/>
              </a:spcAft>
              <a:buSzPts val="4000"/>
              <a:buNone/>
              <a:defRPr sz="4000"/>
            </a:lvl6pPr>
            <a:lvl7pPr marL="3200400" lvl="6" indent="-228600" algn="ctr">
              <a:lnSpc>
                <a:spcPct val="100000"/>
              </a:lnSpc>
              <a:spcBef>
                <a:spcPts val="0"/>
              </a:spcBef>
              <a:spcAft>
                <a:spcPts val="0"/>
              </a:spcAft>
              <a:buSzPts val="4000"/>
              <a:buNone/>
              <a:defRPr sz="4000"/>
            </a:lvl7pPr>
            <a:lvl8pPr marL="3657600" lvl="7" indent="-228600" algn="ctr">
              <a:lnSpc>
                <a:spcPct val="100000"/>
              </a:lnSpc>
              <a:spcBef>
                <a:spcPts val="0"/>
              </a:spcBef>
              <a:spcAft>
                <a:spcPts val="0"/>
              </a:spcAft>
              <a:buSzPts val="4000"/>
              <a:buNone/>
              <a:defRPr sz="4000"/>
            </a:lvl8pPr>
            <a:lvl9pPr marL="4114800" lvl="8" indent="-228600" algn="ctr">
              <a:lnSpc>
                <a:spcPct val="100000"/>
              </a:lnSpc>
              <a:spcBef>
                <a:spcPts val="0"/>
              </a:spcBef>
              <a:spcAft>
                <a:spcPts val="0"/>
              </a:spcAft>
              <a:buSzPts val="4000"/>
              <a:buNone/>
              <a:defRPr sz="4000"/>
            </a:lvl9pPr>
          </a:lstStyle>
          <a:p>
            <a:endParaRPr/>
          </a:p>
        </p:txBody>
      </p:sp>
      <p:sp>
        <p:nvSpPr>
          <p:cNvPr id="117" name="Google Shape;117;p32"/>
          <p:cNvSpPr txBox="1">
            <a:spLocks noGrp="1"/>
          </p:cNvSpPr>
          <p:nvPr>
            <p:ph type="body" idx="6"/>
          </p:nvPr>
        </p:nvSpPr>
        <p:spPr>
          <a:xfrm>
            <a:off x="1479927" y="3769797"/>
            <a:ext cx="4491572" cy="735617"/>
          </a:xfrm>
          <a:prstGeom prst="rect">
            <a:avLst/>
          </a:prstGeom>
          <a:noFill/>
          <a:ln>
            <a:noFill/>
          </a:ln>
        </p:spPr>
        <p:txBody>
          <a:bodyPr spcFirstLastPara="1" wrap="square" lIns="0" tIns="45700" rIns="0" bIns="0" anchor="ctr" anchorCtr="0">
            <a:noAutofit/>
          </a:bodyPr>
          <a:lstStyle>
            <a:lvl1pPr marL="457200" lvl="0" indent="-368300" algn="l">
              <a:lnSpc>
                <a:spcPct val="100000"/>
              </a:lnSpc>
              <a:spcBef>
                <a:spcPts val="0"/>
              </a:spcBef>
              <a:spcAft>
                <a:spcPts val="0"/>
              </a:spcAft>
              <a:buSzPts val="2200"/>
              <a:buFont typeface="Arial"/>
              <a:buChar char="​"/>
              <a:defRPr sz="2200"/>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336"/>
              </a:spcBef>
              <a:spcAft>
                <a:spcPts val="0"/>
              </a:spcAft>
              <a:buSzPts val="1800"/>
              <a:buChar char="–"/>
              <a:defRPr/>
            </a:lvl4pPr>
            <a:lvl5pPr marL="2286000" lvl="4" indent="-317500" algn="l">
              <a:lnSpc>
                <a:spcPct val="100000"/>
              </a:lnSpc>
              <a:spcBef>
                <a:spcPts val="336"/>
              </a:spcBef>
              <a:spcAft>
                <a:spcPts val="0"/>
              </a:spcAft>
              <a:buSzPts val="1400"/>
              <a:buChar char="–"/>
              <a:defRPr/>
            </a:lvl5pPr>
            <a:lvl6pPr marL="2743200" lvl="5" indent="-317500" algn="l">
              <a:lnSpc>
                <a:spcPct val="100000"/>
              </a:lnSpc>
              <a:spcBef>
                <a:spcPts val="336"/>
              </a:spcBef>
              <a:spcAft>
                <a:spcPts val="0"/>
              </a:spcAft>
              <a:buSzPts val="1400"/>
              <a:buChar char="–"/>
              <a:defRPr/>
            </a:lvl6pPr>
            <a:lvl7pPr marL="3200400" lvl="6" indent="-317500" algn="l">
              <a:lnSpc>
                <a:spcPct val="100000"/>
              </a:lnSpc>
              <a:spcBef>
                <a:spcPts val="336"/>
              </a:spcBef>
              <a:spcAft>
                <a:spcPts val="0"/>
              </a:spcAft>
              <a:buSzPts val="1400"/>
              <a:buChar char="–"/>
              <a:defRPr/>
            </a:lvl7pPr>
            <a:lvl8pPr marL="3657600" lvl="7" indent="-317500" algn="l">
              <a:lnSpc>
                <a:spcPct val="100000"/>
              </a:lnSpc>
              <a:spcBef>
                <a:spcPts val="336"/>
              </a:spcBef>
              <a:spcAft>
                <a:spcPts val="0"/>
              </a:spcAft>
              <a:buSzPts val="1400"/>
              <a:buChar char="–"/>
              <a:defRPr/>
            </a:lvl8pPr>
            <a:lvl9pPr marL="4114800" lvl="8" indent="-342900" algn="l">
              <a:lnSpc>
                <a:spcPct val="100000"/>
              </a:lnSpc>
              <a:spcBef>
                <a:spcPts val="336"/>
              </a:spcBef>
              <a:spcAft>
                <a:spcPts val="0"/>
              </a:spcAft>
              <a:buSzPts val="1800"/>
              <a:buChar char="–"/>
              <a:defRPr/>
            </a:lvl9pPr>
          </a:lstStyle>
          <a:p>
            <a:endParaRPr/>
          </a:p>
        </p:txBody>
      </p:sp>
      <p:sp>
        <p:nvSpPr>
          <p:cNvPr id="118" name="Google Shape;118;p32"/>
          <p:cNvSpPr txBox="1">
            <a:spLocks noGrp="1"/>
          </p:cNvSpPr>
          <p:nvPr>
            <p:ph type="body" idx="7"/>
          </p:nvPr>
        </p:nvSpPr>
        <p:spPr>
          <a:xfrm>
            <a:off x="527050" y="4678383"/>
            <a:ext cx="710851" cy="73561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SzPts val="4000"/>
              <a:buNone/>
              <a:defRPr sz="4000">
                <a:latin typeface="Arial"/>
                <a:ea typeface="Arial"/>
                <a:cs typeface="Arial"/>
                <a:sym typeface="Arial"/>
              </a:defRPr>
            </a:lvl1pPr>
            <a:lvl2pPr marL="914400" lvl="1" indent="-228600" algn="ctr">
              <a:lnSpc>
                <a:spcPct val="100000"/>
              </a:lnSpc>
              <a:spcBef>
                <a:spcPts val="0"/>
              </a:spcBef>
              <a:spcAft>
                <a:spcPts val="0"/>
              </a:spcAft>
              <a:buSzPts val="4000"/>
              <a:buNone/>
              <a:defRPr sz="4000"/>
            </a:lvl2pPr>
            <a:lvl3pPr marL="1371600" lvl="2" indent="-228600" algn="ctr">
              <a:lnSpc>
                <a:spcPct val="100000"/>
              </a:lnSpc>
              <a:spcBef>
                <a:spcPts val="0"/>
              </a:spcBef>
              <a:spcAft>
                <a:spcPts val="0"/>
              </a:spcAft>
              <a:buSzPts val="4000"/>
              <a:buNone/>
              <a:defRPr sz="4000"/>
            </a:lvl3pPr>
            <a:lvl4pPr marL="1828800" lvl="3" indent="-228600" algn="ctr">
              <a:lnSpc>
                <a:spcPct val="100000"/>
              </a:lnSpc>
              <a:spcBef>
                <a:spcPts val="0"/>
              </a:spcBef>
              <a:spcAft>
                <a:spcPts val="0"/>
              </a:spcAft>
              <a:buSzPts val="4000"/>
              <a:buNone/>
              <a:defRPr sz="4000"/>
            </a:lvl4pPr>
            <a:lvl5pPr marL="2286000" lvl="4" indent="-228600" algn="ctr">
              <a:lnSpc>
                <a:spcPct val="100000"/>
              </a:lnSpc>
              <a:spcBef>
                <a:spcPts val="0"/>
              </a:spcBef>
              <a:spcAft>
                <a:spcPts val="0"/>
              </a:spcAft>
              <a:buSzPts val="4000"/>
              <a:buNone/>
              <a:defRPr sz="4000"/>
            </a:lvl5pPr>
            <a:lvl6pPr marL="2743200" lvl="5" indent="-228600" algn="ctr">
              <a:lnSpc>
                <a:spcPct val="100000"/>
              </a:lnSpc>
              <a:spcBef>
                <a:spcPts val="0"/>
              </a:spcBef>
              <a:spcAft>
                <a:spcPts val="0"/>
              </a:spcAft>
              <a:buSzPts val="4000"/>
              <a:buNone/>
              <a:defRPr sz="4000"/>
            </a:lvl6pPr>
            <a:lvl7pPr marL="3200400" lvl="6" indent="-228600" algn="ctr">
              <a:lnSpc>
                <a:spcPct val="100000"/>
              </a:lnSpc>
              <a:spcBef>
                <a:spcPts val="0"/>
              </a:spcBef>
              <a:spcAft>
                <a:spcPts val="0"/>
              </a:spcAft>
              <a:buSzPts val="4000"/>
              <a:buNone/>
              <a:defRPr sz="4000"/>
            </a:lvl7pPr>
            <a:lvl8pPr marL="3657600" lvl="7" indent="-228600" algn="ctr">
              <a:lnSpc>
                <a:spcPct val="100000"/>
              </a:lnSpc>
              <a:spcBef>
                <a:spcPts val="0"/>
              </a:spcBef>
              <a:spcAft>
                <a:spcPts val="0"/>
              </a:spcAft>
              <a:buSzPts val="4000"/>
              <a:buNone/>
              <a:defRPr sz="4000"/>
            </a:lvl8pPr>
            <a:lvl9pPr marL="4114800" lvl="8" indent="-228600" algn="ctr">
              <a:lnSpc>
                <a:spcPct val="100000"/>
              </a:lnSpc>
              <a:spcBef>
                <a:spcPts val="0"/>
              </a:spcBef>
              <a:spcAft>
                <a:spcPts val="0"/>
              </a:spcAft>
              <a:buSzPts val="4000"/>
              <a:buNone/>
              <a:defRPr sz="4000"/>
            </a:lvl9pPr>
          </a:lstStyle>
          <a:p>
            <a:endParaRPr/>
          </a:p>
        </p:txBody>
      </p:sp>
      <p:sp>
        <p:nvSpPr>
          <p:cNvPr id="119" name="Google Shape;119;p32"/>
          <p:cNvSpPr txBox="1">
            <a:spLocks noGrp="1"/>
          </p:cNvSpPr>
          <p:nvPr>
            <p:ph type="body" idx="8"/>
          </p:nvPr>
        </p:nvSpPr>
        <p:spPr>
          <a:xfrm>
            <a:off x="1479927" y="4678383"/>
            <a:ext cx="4491572" cy="735617"/>
          </a:xfrm>
          <a:prstGeom prst="rect">
            <a:avLst/>
          </a:prstGeom>
          <a:noFill/>
          <a:ln>
            <a:noFill/>
          </a:ln>
        </p:spPr>
        <p:txBody>
          <a:bodyPr spcFirstLastPara="1" wrap="square" lIns="0" tIns="45700" rIns="0" bIns="0" anchor="ctr" anchorCtr="0">
            <a:noAutofit/>
          </a:bodyPr>
          <a:lstStyle>
            <a:lvl1pPr marL="457200" lvl="0" indent="-368300" algn="l">
              <a:lnSpc>
                <a:spcPct val="100000"/>
              </a:lnSpc>
              <a:spcBef>
                <a:spcPts val="0"/>
              </a:spcBef>
              <a:spcAft>
                <a:spcPts val="0"/>
              </a:spcAft>
              <a:buSzPts val="2200"/>
              <a:buFont typeface="Arial"/>
              <a:buChar char="​"/>
              <a:defRPr sz="2200"/>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336"/>
              </a:spcBef>
              <a:spcAft>
                <a:spcPts val="0"/>
              </a:spcAft>
              <a:buSzPts val="1800"/>
              <a:buChar char="–"/>
              <a:defRPr/>
            </a:lvl4pPr>
            <a:lvl5pPr marL="2286000" lvl="4" indent="-317500" algn="l">
              <a:lnSpc>
                <a:spcPct val="100000"/>
              </a:lnSpc>
              <a:spcBef>
                <a:spcPts val="336"/>
              </a:spcBef>
              <a:spcAft>
                <a:spcPts val="0"/>
              </a:spcAft>
              <a:buSzPts val="1400"/>
              <a:buChar char="–"/>
              <a:defRPr/>
            </a:lvl5pPr>
            <a:lvl6pPr marL="2743200" lvl="5" indent="-317500" algn="l">
              <a:lnSpc>
                <a:spcPct val="100000"/>
              </a:lnSpc>
              <a:spcBef>
                <a:spcPts val="336"/>
              </a:spcBef>
              <a:spcAft>
                <a:spcPts val="0"/>
              </a:spcAft>
              <a:buSzPts val="1400"/>
              <a:buChar char="–"/>
              <a:defRPr/>
            </a:lvl6pPr>
            <a:lvl7pPr marL="3200400" lvl="6" indent="-317500" algn="l">
              <a:lnSpc>
                <a:spcPct val="100000"/>
              </a:lnSpc>
              <a:spcBef>
                <a:spcPts val="336"/>
              </a:spcBef>
              <a:spcAft>
                <a:spcPts val="0"/>
              </a:spcAft>
              <a:buSzPts val="1400"/>
              <a:buChar char="–"/>
              <a:defRPr/>
            </a:lvl7pPr>
            <a:lvl8pPr marL="3657600" lvl="7" indent="-317500" algn="l">
              <a:lnSpc>
                <a:spcPct val="100000"/>
              </a:lnSpc>
              <a:spcBef>
                <a:spcPts val="336"/>
              </a:spcBef>
              <a:spcAft>
                <a:spcPts val="0"/>
              </a:spcAft>
              <a:buSzPts val="1400"/>
              <a:buChar char="–"/>
              <a:defRPr/>
            </a:lvl8pPr>
            <a:lvl9pPr marL="4114800" lvl="8" indent="-342900" algn="l">
              <a:lnSpc>
                <a:spcPct val="100000"/>
              </a:lnSpc>
              <a:spcBef>
                <a:spcPts val="336"/>
              </a:spcBef>
              <a:spcAft>
                <a:spcPts val="0"/>
              </a:spcAft>
              <a:buSzPts val="1800"/>
              <a:buChar char="–"/>
              <a:defRPr/>
            </a:lvl9pPr>
          </a:lstStyle>
          <a:p>
            <a:endParaRPr/>
          </a:p>
        </p:txBody>
      </p:sp>
      <p:sp>
        <p:nvSpPr>
          <p:cNvPr id="120" name="Google Shape;120;p32"/>
          <p:cNvSpPr txBox="1">
            <a:spLocks noGrp="1"/>
          </p:cNvSpPr>
          <p:nvPr>
            <p:ph type="body" idx="9"/>
          </p:nvPr>
        </p:nvSpPr>
        <p:spPr>
          <a:xfrm>
            <a:off x="527050" y="5586970"/>
            <a:ext cx="710851" cy="73561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SzPts val="4000"/>
              <a:buNone/>
              <a:defRPr sz="4000">
                <a:latin typeface="Arial"/>
                <a:ea typeface="Arial"/>
                <a:cs typeface="Arial"/>
                <a:sym typeface="Arial"/>
              </a:defRPr>
            </a:lvl1pPr>
            <a:lvl2pPr marL="914400" lvl="1" indent="-228600" algn="ctr">
              <a:lnSpc>
                <a:spcPct val="100000"/>
              </a:lnSpc>
              <a:spcBef>
                <a:spcPts val="0"/>
              </a:spcBef>
              <a:spcAft>
                <a:spcPts val="0"/>
              </a:spcAft>
              <a:buSzPts val="4000"/>
              <a:buNone/>
              <a:defRPr sz="4000"/>
            </a:lvl2pPr>
            <a:lvl3pPr marL="1371600" lvl="2" indent="-228600" algn="ctr">
              <a:lnSpc>
                <a:spcPct val="100000"/>
              </a:lnSpc>
              <a:spcBef>
                <a:spcPts val="0"/>
              </a:spcBef>
              <a:spcAft>
                <a:spcPts val="0"/>
              </a:spcAft>
              <a:buSzPts val="4000"/>
              <a:buNone/>
              <a:defRPr sz="4000"/>
            </a:lvl3pPr>
            <a:lvl4pPr marL="1828800" lvl="3" indent="-228600" algn="ctr">
              <a:lnSpc>
                <a:spcPct val="100000"/>
              </a:lnSpc>
              <a:spcBef>
                <a:spcPts val="0"/>
              </a:spcBef>
              <a:spcAft>
                <a:spcPts val="0"/>
              </a:spcAft>
              <a:buSzPts val="4000"/>
              <a:buNone/>
              <a:defRPr sz="4000"/>
            </a:lvl4pPr>
            <a:lvl5pPr marL="2286000" lvl="4" indent="-228600" algn="ctr">
              <a:lnSpc>
                <a:spcPct val="100000"/>
              </a:lnSpc>
              <a:spcBef>
                <a:spcPts val="0"/>
              </a:spcBef>
              <a:spcAft>
                <a:spcPts val="0"/>
              </a:spcAft>
              <a:buSzPts val="4000"/>
              <a:buNone/>
              <a:defRPr sz="4000"/>
            </a:lvl5pPr>
            <a:lvl6pPr marL="2743200" lvl="5" indent="-228600" algn="ctr">
              <a:lnSpc>
                <a:spcPct val="100000"/>
              </a:lnSpc>
              <a:spcBef>
                <a:spcPts val="0"/>
              </a:spcBef>
              <a:spcAft>
                <a:spcPts val="0"/>
              </a:spcAft>
              <a:buSzPts val="4000"/>
              <a:buNone/>
              <a:defRPr sz="4000"/>
            </a:lvl6pPr>
            <a:lvl7pPr marL="3200400" lvl="6" indent="-228600" algn="ctr">
              <a:lnSpc>
                <a:spcPct val="100000"/>
              </a:lnSpc>
              <a:spcBef>
                <a:spcPts val="0"/>
              </a:spcBef>
              <a:spcAft>
                <a:spcPts val="0"/>
              </a:spcAft>
              <a:buSzPts val="4000"/>
              <a:buNone/>
              <a:defRPr sz="4000"/>
            </a:lvl7pPr>
            <a:lvl8pPr marL="3657600" lvl="7" indent="-228600" algn="ctr">
              <a:lnSpc>
                <a:spcPct val="100000"/>
              </a:lnSpc>
              <a:spcBef>
                <a:spcPts val="0"/>
              </a:spcBef>
              <a:spcAft>
                <a:spcPts val="0"/>
              </a:spcAft>
              <a:buSzPts val="4000"/>
              <a:buNone/>
              <a:defRPr sz="4000"/>
            </a:lvl8pPr>
            <a:lvl9pPr marL="4114800" lvl="8" indent="-228600" algn="ctr">
              <a:lnSpc>
                <a:spcPct val="100000"/>
              </a:lnSpc>
              <a:spcBef>
                <a:spcPts val="0"/>
              </a:spcBef>
              <a:spcAft>
                <a:spcPts val="0"/>
              </a:spcAft>
              <a:buSzPts val="4000"/>
              <a:buNone/>
              <a:defRPr sz="4000"/>
            </a:lvl9pPr>
          </a:lstStyle>
          <a:p>
            <a:endParaRPr/>
          </a:p>
        </p:txBody>
      </p:sp>
      <p:sp>
        <p:nvSpPr>
          <p:cNvPr id="121" name="Google Shape;121;p32"/>
          <p:cNvSpPr txBox="1">
            <a:spLocks noGrp="1"/>
          </p:cNvSpPr>
          <p:nvPr>
            <p:ph type="body" idx="13"/>
          </p:nvPr>
        </p:nvSpPr>
        <p:spPr>
          <a:xfrm>
            <a:off x="1479927" y="5586970"/>
            <a:ext cx="4491572" cy="735617"/>
          </a:xfrm>
          <a:prstGeom prst="rect">
            <a:avLst/>
          </a:prstGeom>
          <a:noFill/>
          <a:ln>
            <a:noFill/>
          </a:ln>
        </p:spPr>
        <p:txBody>
          <a:bodyPr spcFirstLastPara="1" wrap="square" lIns="0" tIns="45700" rIns="0" bIns="0" anchor="ctr" anchorCtr="0">
            <a:noAutofit/>
          </a:bodyPr>
          <a:lstStyle>
            <a:lvl1pPr marL="457200" lvl="0" indent="-368300" algn="l">
              <a:lnSpc>
                <a:spcPct val="100000"/>
              </a:lnSpc>
              <a:spcBef>
                <a:spcPts val="0"/>
              </a:spcBef>
              <a:spcAft>
                <a:spcPts val="0"/>
              </a:spcAft>
              <a:buSzPts val="2200"/>
              <a:buFont typeface="Arial"/>
              <a:buChar char="​"/>
              <a:defRPr sz="2200"/>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336"/>
              </a:spcBef>
              <a:spcAft>
                <a:spcPts val="0"/>
              </a:spcAft>
              <a:buSzPts val="1800"/>
              <a:buChar char="–"/>
              <a:defRPr/>
            </a:lvl4pPr>
            <a:lvl5pPr marL="2286000" lvl="4" indent="-317500" algn="l">
              <a:lnSpc>
                <a:spcPct val="100000"/>
              </a:lnSpc>
              <a:spcBef>
                <a:spcPts val="336"/>
              </a:spcBef>
              <a:spcAft>
                <a:spcPts val="0"/>
              </a:spcAft>
              <a:buSzPts val="1400"/>
              <a:buChar char="–"/>
              <a:defRPr/>
            </a:lvl5pPr>
            <a:lvl6pPr marL="2743200" lvl="5" indent="-317500" algn="l">
              <a:lnSpc>
                <a:spcPct val="100000"/>
              </a:lnSpc>
              <a:spcBef>
                <a:spcPts val="336"/>
              </a:spcBef>
              <a:spcAft>
                <a:spcPts val="0"/>
              </a:spcAft>
              <a:buSzPts val="1400"/>
              <a:buChar char="–"/>
              <a:defRPr/>
            </a:lvl6pPr>
            <a:lvl7pPr marL="3200400" lvl="6" indent="-317500" algn="l">
              <a:lnSpc>
                <a:spcPct val="100000"/>
              </a:lnSpc>
              <a:spcBef>
                <a:spcPts val="336"/>
              </a:spcBef>
              <a:spcAft>
                <a:spcPts val="0"/>
              </a:spcAft>
              <a:buSzPts val="1400"/>
              <a:buChar char="–"/>
              <a:defRPr/>
            </a:lvl7pPr>
            <a:lvl8pPr marL="3657600" lvl="7" indent="-317500" algn="l">
              <a:lnSpc>
                <a:spcPct val="100000"/>
              </a:lnSpc>
              <a:spcBef>
                <a:spcPts val="336"/>
              </a:spcBef>
              <a:spcAft>
                <a:spcPts val="0"/>
              </a:spcAft>
              <a:buSzPts val="1400"/>
              <a:buChar char="–"/>
              <a:defRPr/>
            </a:lvl8pPr>
            <a:lvl9pPr marL="4114800" lvl="8" indent="-342900" algn="l">
              <a:lnSpc>
                <a:spcPct val="100000"/>
              </a:lnSpc>
              <a:spcBef>
                <a:spcPts val="336"/>
              </a:spcBef>
              <a:spcAft>
                <a:spcPts val="0"/>
              </a:spcAft>
              <a:buSzPts val="1800"/>
              <a:buChar char="–"/>
              <a:defRPr/>
            </a:lvl9pPr>
          </a:lstStyle>
          <a:p>
            <a:endParaRPr/>
          </a:p>
        </p:txBody>
      </p:sp>
      <p:sp>
        <p:nvSpPr>
          <p:cNvPr id="122" name="Google Shape;122;p32"/>
          <p:cNvSpPr txBox="1">
            <a:spLocks noGrp="1"/>
          </p:cNvSpPr>
          <p:nvPr>
            <p:ph type="body" idx="14"/>
          </p:nvPr>
        </p:nvSpPr>
        <p:spPr>
          <a:xfrm>
            <a:off x="6213525" y="1952625"/>
            <a:ext cx="710851" cy="73561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SzPts val="4000"/>
              <a:buNone/>
              <a:defRPr sz="4000">
                <a:latin typeface="Arial"/>
                <a:ea typeface="Arial"/>
                <a:cs typeface="Arial"/>
                <a:sym typeface="Arial"/>
              </a:defRPr>
            </a:lvl1pPr>
            <a:lvl2pPr marL="914400" lvl="1" indent="-228600" algn="ctr">
              <a:lnSpc>
                <a:spcPct val="100000"/>
              </a:lnSpc>
              <a:spcBef>
                <a:spcPts val="0"/>
              </a:spcBef>
              <a:spcAft>
                <a:spcPts val="0"/>
              </a:spcAft>
              <a:buSzPts val="4000"/>
              <a:buNone/>
              <a:defRPr sz="4000"/>
            </a:lvl2pPr>
            <a:lvl3pPr marL="1371600" lvl="2" indent="-228600" algn="ctr">
              <a:lnSpc>
                <a:spcPct val="100000"/>
              </a:lnSpc>
              <a:spcBef>
                <a:spcPts val="0"/>
              </a:spcBef>
              <a:spcAft>
                <a:spcPts val="0"/>
              </a:spcAft>
              <a:buSzPts val="4000"/>
              <a:buNone/>
              <a:defRPr sz="4000"/>
            </a:lvl3pPr>
            <a:lvl4pPr marL="1828800" lvl="3" indent="-228600" algn="ctr">
              <a:lnSpc>
                <a:spcPct val="100000"/>
              </a:lnSpc>
              <a:spcBef>
                <a:spcPts val="0"/>
              </a:spcBef>
              <a:spcAft>
                <a:spcPts val="0"/>
              </a:spcAft>
              <a:buSzPts val="4000"/>
              <a:buNone/>
              <a:defRPr sz="4000"/>
            </a:lvl4pPr>
            <a:lvl5pPr marL="2286000" lvl="4" indent="-228600" algn="ctr">
              <a:lnSpc>
                <a:spcPct val="100000"/>
              </a:lnSpc>
              <a:spcBef>
                <a:spcPts val="0"/>
              </a:spcBef>
              <a:spcAft>
                <a:spcPts val="0"/>
              </a:spcAft>
              <a:buSzPts val="4000"/>
              <a:buNone/>
              <a:defRPr sz="4000"/>
            </a:lvl5pPr>
            <a:lvl6pPr marL="2743200" lvl="5" indent="-228600" algn="ctr">
              <a:lnSpc>
                <a:spcPct val="100000"/>
              </a:lnSpc>
              <a:spcBef>
                <a:spcPts val="0"/>
              </a:spcBef>
              <a:spcAft>
                <a:spcPts val="0"/>
              </a:spcAft>
              <a:buSzPts val="4000"/>
              <a:buNone/>
              <a:defRPr sz="4000"/>
            </a:lvl6pPr>
            <a:lvl7pPr marL="3200400" lvl="6" indent="-228600" algn="ctr">
              <a:lnSpc>
                <a:spcPct val="100000"/>
              </a:lnSpc>
              <a:spcBef>
                <a:spcPts val="0"/>
              </a:spcBef>
              <a:spcAft>
                <a:spcPts val="0"/>
              </a:spcAft>
              <a:buSzPts val="4000"/>
              <a:buNone/>
              <a:defRPr sz="4000"/>
            </a:lvl7pPr>
            <a:lvl8pPr marL="3657600" lvl="7" indent="-228600" algn="ctr">
              <a:lnSpc>
                <a:spcPct val="100000"/>
              </a:lnSpc>
              <a:spcBef>
                <a:spcPts val="0"/>
              </a:spcBef>
              <a:spcAft>
                <a:spcPts val="0"/>
              </a:spcAft>
              <a:buSzPts val="4000"/>
              <a:buNone/>
              <a:defRPr sz="4000"/>
            </a:lvl8pPr>
            <a:lvl9pPr marL="4114800" lvl="8" indent="-228600" algn="ctr">
              <a:lnSpc>
                <a:spcPct val="100000"/>
              </a:lnSpc>
              <a:spcBef>
                <a:spcPts val="0"/>
              </a:spcBef>
              <a:spcAft>
                <a:spcPts val="0"/>
              </a:spcAft>
              <a:buSzPts val="4000"/>
              <a:buNone/>
              <a:defRPr sz="4000"/>
            </a:lvl9pPr>
          </a:lstStyle>
          <a:p>
            <a:endParaRPr/>
          </a:p>
        </p:txBody>
      </p:sp>
      <p:sp>
        <p:nvSpPr>
          <p:cNvPr id="123" name="Google Shape;123;p32"/>
          <p:cNvSpPr txBox="1">
            <a:spLocks noGrp="1"/>
          </p:cNvSpPr>
          <p:nvPr>
            <p:ph type="body" idx="15"/>
          </p:nvPr>
        </p:nvSpPr>
        <p:spPr>
          <a:xfrm>
            <a:off x="7166402" y="1952625"/>
            <a:ext cx="4491572" cy="735617"/>
          </a:xfrm>
          <a:prstGeom prst="rect">
            <a:avLst/>
          </a:prstGeom>
          <a:noFill/>
          <a:ln>
            <a:noFill/>
          </a:ln>
        </p:spPr>
        <p:txBody>
          <a:bodyPr spcFirstLastPara="1" wrap="square" lIns="0" tIns="45700" rIns="0" bIns="0" anchor="ctr" anchorCtr="0">
            <a:noAutofit/>
          </a:bodyPr>
          <a:lstStyle>
            <a:lvl1pPr marL="457200" lvl="0" indent="-368300" algn="l">
              <a:lnSpc>
                <a:spcPct val="100000"/>
              </a:lnSpc>
              <a:spcBef>
                <a:spcPts val="0"/>
              </a:spcBef>
              <a:spcAft>
                <a:spcPts val="0"/>
              </a:spcAft>
              <a:buSzPts val="2200"/>
              <a:buFont typeface="Arial"/>
              <a:buChar char="​"/>
              <a:defRPr sz="2200"/>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336"/>
              </a:spcBef>
              <a:spcAft>
                <a:spcPts val="0"/>
              </a:spcAft>
              <a:buSzPts val="1800"/>
              <a:buChar char="–"/>
              <a:defRPr/>
            </a:lvl4pPr>
            <a:lvl5pPr marL="2286000" lvl="4" indent="-317500" algn="l">
              <a:lnSpc>
                <a:spcPct val="100000"/>
              </a:lnSpc>
              <a:spcBef>
                <a:spcPts val="336"/>
              </a:spcBef>
              <a:spcAft>
                <a:spcPts val="0"/>
              </a:spcAft>
              <a:buSzPts val="1400"/>
              <a:buChar char="–"/>
              <a:defRPr/>
            </a:lvl5pPr>
            <a:lvl6pPr marL="2743200" lvl="5" indent="-317500" algn="l">
              <a:lnSpc>
                <a:spcPct val="100000"/>
              </a:lnSpc>
              <a:spcBef>
                <a:spcPts val="336"/>
              </a:spcBef>
              <a:spcAft>
                <a:spcPts val="0"/>
              </a:spcAft>
              <a:buSzPts val="1400"/>
              <a:buChar char="–"/>
              <a:defRPr/>
            </a:lvl6pPr>
            <a:lvl7pPr marL="3200400" lvl="6" indent="-317500" algn="l">
              <a:lnSpc>
                <a:spcPct val="100000"/>
              </a:lnSpc>
              <a:spcBef>
                <a:spcPts val="336"/>
              </a:spcBef>
              <a:spcAft>
                <a:spcPts val="0"/>
              </a:spcAft>
              <a:buSzPts val="1400"/>
              <a:buChar char="–"/>
              <a:defRPr/>
            </a:lvl7pPr>
            <a:lvl8pPr marL="3657600" lvl="7" indent="-317500" algn="l">
              <a:lnSpc>
                <a:spcPct val="100000"/>
              </a:lnSpc>
              <a:spcBef>
                <a:spcPts val="336"/>
              </a:spcBef>
              <a:spcAft>
                <a:spcPts val="0"/>
              </a:spcAft>
              <a:buSzPts val="1400"/>
              <a:buChar char="–"/>
              <a:defRPr/>
            </a:lvl8pPr>
            <a:lvl9pPr marL="4114800" lvl="8" indent="-342900" algn="l">
              <a:lnSpc>
                <a:spcPct val="100000"/>
              </a:lnSpc>
              <a:spcBef>
                <a:spcPts val="336"/>
              </a:spcBef>
              <a:spcAft>
                <a:spcPts val="0"/>
              </a:spcAft>
              <a:buSzPts val="1800"/>
              <a:buChar char="–"/>
              <a:defRPr/>
            </a:lvl9pPr>
          </a:lstStyle>
          <a:p>
            <a:endParaRPr/>
          </a:p>
        </p:txBody>
      </p:sp>
      <p:sp>
        <p:nvSpPr>
          <p:cNvPr id="124" name="Google Shape;124;p32"/>
          <p:cNvSpPr txBox="1">
            <a:spLocks noGrp="1"/>
          </p:cNvSpPr>
          <p:nvPr>
            <p:ph type="body" idx="16"/>
          </p:nvPr>
        </p:nvSpPr>
        <p:spPr>
          <a:xfrm>
            <a:off x="6213525" y="2861211"/>
            <a:ext cx="710851" cy="73561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SzPts val="4000"/>
              <a:buNone/>
              <a:defRPr sz="4000">
                <a:latin typeface="Arial"/>
                <a:ea typeface="Arial"/>
                <a:cs typeface="Arial"/>
                <a:sym typeface="Arial"/>
              </a:defRPr>
            </a:lvl1pPr>
            <a:lvl2pPr marL="914400" lvl="1" indent="-228600" algn="ctr">
              <a:lnSpc>
                <a:spcPct val="100000"/>
              </a:lnSpc>
              <a:spcBef>
                <a:spcPts val="0"/>
              </a:spcBef>
              <a:spcAft>
                <a:spcPts val="0"/>
              </a:spcAft>
              <a:buSzPts val="4000"/>
              <a:buNone/>
              <a:defRPr sz="4000"/>
            </a:lvl2pPr>
            <a:lvl3pPr marL="1371600" lvl="2" indent="-228600" algn="ctr">
              <a:lnSpc>
                <a:spcPct val="100000"/>
              </a:lnSpc>
              <a:spcBef>
                <a:spcPts val="0"/>
              </a:spcBef>
              <a:spcAft>
                <a:spcPts val="0"/>
              </a:spcAft>
              <a:buSzPts val="4000"/>
              <a:buNone/>
              <a:defRPr sz="4000"/>
            </a:lvl3pPr>
            <a:lvl4pPr marL="1828800" lvl="3" indent="-228600" algn="ctr">
              <a:lnSpc>
                <a:spcPct val="100000"/>
              </a:lnSpc>
              <a:spcBef>
                <a:spcPts val="0"/>
              </a:spcBef>
              <a:spcAft>
                <a:spcPts val="0"/>
              </a:spcAft>
              <a:buSzPts val="4000"/>
              <a:buNone/>
              <a:defRPr sz="4000"/>
            </a:lvl4pPr>
            <a:lvl5pPr marL="2286000" lvl="4" indent="-228600" algn="ctr">
              <a:lnSpc>
                <a:spcPct val="100000"/>
              </a:lnSpc>
              <a:spcBef>
                <a:spcPts val="0"/>
              </a:spcBef>
              <a:spcAft>
                <a:spcPts val="0"/>
              </a:spcAft>
              <a:buSzPts val="4000"/>
              <a:buNone/>
              <a:defRPr sz="4000"/>
            </a:lvl5pPr>
            <a:lvl6pPr marL="2743200" lvl="5" indent="-228600" algn="ctr">
              <a:lnSpc>
                <a:spcPct val="100000"/>
              </a:lnSpc>
              <a:spcBef>
                <a:spcPts val="0"/>
              </a:spcBef>
              <a:spcAft>
                <a:spcPts val="0"/>
              </a:spcAft>
              <a:buSzPts val="4000"/>
              <a:buNone/>
              <a:defRPr sz="4000"/>
            </a:lvl6pPr>
            <a:lvl7pPr marL="3200400" lvl="6" indent="-228600" algn="ctr">
              <a:lnSpc>
                <a:spcPct val="100000"/>
              </a:lnSpc>
              <a:spcBef>
                <a:spcPts val="0"/>
              </a:spcBef>
              <a:spcAft>
                <a:spcPts val="0"/>
              </a:spcAft>
              <a:buSzPts val="4000"/>
              <a:buNone/>
              <a:defRPr sz="4000"/>
            </a:lvl7pPr>
            <a:lvl8pPr marL="3657600" lvl="7" indent="-228600" algn="ctr">
              <a:lnSpc>
                <a:spcPct val="100000"/>
              </a:lnSpc>
              <a:spcBef>
                <a:spcPts val="0"/>
              </a:spcBef>
              <a:spcAft>
                <a:spcPts val="0"/>
              </a:spcAft>
              <a:buSzPts val="4000"/>
              <a:buNone/>
              <a:defRPr sz="4000"/>
            </a:lvl8pPr>
            <a:lvl9pPr marL="4114800" lvl="8" indent="-228600" algn="ctr">
              <a:lnSpc>
                <a:spcPct val="100000"/>
              </a:lnSpc>
              <a:spcBef>
                <a:spcPts val="0"/>
              </a:spcBef>
              <a:spcAft>
                <a:spcPts val="0"/>
              </a:spcAft>
              <a:buSzPts val="4000"/>
              <a:buNone/>
              <a:defRPr sz="4000"/>
            </a:lvl9pPr>
          </a:lstStyle>
          <a:p>
            <a:endParaRPr/>
          </a:p>
        </p:txBody>
      </p:sp>
      <p:sp>
        <p:nvSpPr>
          <p:cNvPr id="125" name="Google Shape;125;p32"/>
          <p:cNvSpPr txBox="1">
            <a:spLocks noGrp="1"/>
          </p:cNvSpPr>
          <p:nvPr>
            <p:ph type="body" idx="17"/>
          </p:nvPr>
        </p:nvSpPr>
        <p:spPr>
          <a:xfrm>
            <a:off x="7166402" y="2861211"/>
            <a:ext cx="4491572" cy="735617"/>
          </a:xfrm>
          <a:prstGeom prst="rect">
            <a:avLst/>
          </a:prstGeom>
          <a:noFill/>
          <a:ln>
            <a:noFill/>
          </a:ln>
        </p:spPr>
        <p:txBody>
          <a:bodyPr spcFirstLastPara="1" wrap="square" lIns="0" tIns="45700" rIns="0" bIns="0" anchor="ctr" anchorCtr="0">
            <a:noAutofit/>
          </a:bodyPr>
          <a:lstStyle>
            <a:lvl1pPr marL="457200" lvl="0" indent="-368300" algn="l">
              <a:lnSpc>
                <a:spcPct val="100000"/>
              </a:lnSpc>
              <a:spcBef>
                <a:spcPts val="0"/>
              </a:spcBef>
              <a:spcAft>
                <a:spcPts val="0"/>
              </a:spcAft>
              <a:buSzPts val="2200"/>
              <a:buFont typeface="Arial"/>
              <a:buChar char="​"/>
              <a:defRPr sz="2200"/>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336"/>
              </a:spcBef>
              <a:spcAft>
                <a:spcPts val="0"/>
              </a:spcAft>
              <a:buSzPts val="1800"/>
              <a:buChar char="–"/>
              <a:defRPr/>
            </a:lvl4pPr>
            <a:lvl5pPr marL="2286000" lvl="4" indent="-317500" algn="l">
              <a:lnSpc>
                <a:spcPct val="100000"/>
              </a:lnSpc>
              <a:spcBef>
                <a:spcPts val="336"/>
              </a:spcBef>
              <a:spcAft>
                <a:spcPts val="0"/>
              </a:spcAft>
              <a:buSzPts val="1400"/>
              <a:buChar char="–"/>
              <a:defRPr/>
            </a:lvl5pPr>
            <a:lvl6pPr marL="2743200" lvl="5" indent="-317500" algn="l">
              <a:lnSpc>
                <a:spcPct val="100000"/>
              </a:lnSpc>
              <a:spcBef>
                <a:spcPts val="336"/>
              </a:spcBef>
              <a:spcAft>
                <a:spcPts val="0"/>
              </a:spcAft>
              <a:buSzPts val="1400"/>
              <a:buChar char="–"/>
              <a:defRPr/>
            </a:lvl6pPr>
            <a:lvl7pPr marL="3200400" lvl="6" indent="-317500" algn="l">
              <a:lnSpc>
                <a:spcPct val="100000"/>
              </a:lnSpc>
              <a:spcBef>
                <a:spcPts val="336"/>
              </a:spcBef>
              <a:spcAft>
                <a:spcPts val="0"/>
              </a:spcAft>
              <a:buSzPts val="1400"/>
              <a:buChar char="–"/>
              <a:defRPr/>
            </a:lvl7pPr>
            <a:lvl8pPr marL="3657600" lvl="7" indent="-317500" algn="l">
              <a:lnSpc>
                <a:spcPct val="100000"/>
              </a:lnSpc>
              <a:spcBef>
                <a:spcPts val="336"/>
              </a:spcBef>
              <a:spcAft>
                <a:spcPts val="0"/>
              </a:spcAft>
              <a:buSzPts val="1400"/>
              <a:buChar char="–"/>
              <a:defRPr/>
            </a:lvl8pPr>
            <a:lvl9pPr marL="4114800" lvl="8" indent="-342900" algn="l">
              <a:lnSpc>
                <a:spcPct val="100000"/>
              </a:lnSpc>
              <a:spcBef>
                <a:spcPts val="336"/>
              </a:spcBef>
              <a:spcAft>
                <a:spcPts val="0"/>
              </a:spcAft>
              <a:buSzPts val="1800"/>
              <a:buChar char="–"/>
              <a:defRPr/>
            </a:lvl9pPr>
          </a:lstStyle>
          <a:p>
            <a:endParaRPr/>
          </a:p>
        </p:txBody>
      </p:sp>
      <p:sp>
        <p:nvSpPr>
          <p:cNvPr id="126" name="Google Shape;126;p32"/>
          <p:cNvSpPr txBox="1">
            <a:spLocks noGrp="1"/>
          </p:cNvSpPr>
          <p:nvPr>
            <p:ph type="body" idx="18"/>
          </p:nvPr>
        </p:nvSpPr>
        <p:spPr>
          <a:xfrm>
            <a:off x="6213525" y="3755105"/>
            <a:ext cx="710851" cy="73561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SzPts val="4000"/>
              <a:buNone/>
              <a:defRPr sz="4000">
                <a:latin typeface="Arial"/>
                <a:ea typeface="Arial"/>
                <a:cs typeface="Arial"/>
                <a:sym typeface="Arial"/>
              </a:defRPr>
            </a:lvl1pPr>
            <a:lvl2pPr marL="914400" lvl="1" indent="-228600" algn="ctr">
              <a:lnSpc>
                <a:spcPct val="100000"/>
              </a:lnSpc>
              <a:spcBef>
                <a:spcPts val="0"/>
              </a:spcBef>
              <a:spcAft>
                <a:spcPts val="0"/>
              </a:spcAft>
              <a:buSzPts val="4000"/>
              <a:buNone/>
              <a:defRPr sz="4000"/>
            </a:lvl2pPr>
            <a:lvl3pPr marL="1371600" lvl="2" indent="-228600" algn="ctr">
              <a:lnSpc>
                <a:spcPct val="100000"/>
              </a:lnSpc>
              <a:spcBef>
                <a:spcPts val="0"/>
              </a:spcBef>
              <a:spcAft>
                <a:spcPts val="0"/>
              </a:spcAft>
              <a:buSzPts val="4000"/>
              <a:buNone/>
              <a:defRPr sz="4000"/>
            </a:lvl3pPr>
            <a:lvl4pPr marL="1828800" lvl="3" indent="-228600" algn="ctr">
              <a:lnSpc>
                <a:spcPct val="100000"/>
              </a:lnSpc>
              <a:spcBef>
                <a:spcPts val="0"/>
              </a:spcBef>
              <a:spcAft>
                <a:spcPts val="0"/>
              </a:spcAft>
              <a:buSzPts val="4000"/>
              <a:buNone/>
              <a:defRPr sz="4000"/>
            </a:lvl4pPr>
            <a:lvl5pPr marL="2286000" lvl="4" indent="-228600" algn="ctr">
              <a:lnSpc>
                <a:spcPct val="100000"/>
              </a:lnSpc>
              <a:spcBef>
                <a:spcPts val="0"/>
              </a:spcBef>
              <a:spcAft>
                <a:spcPts val="0"/>
              </a:spcAft>
              <a:buSzPts val="4000"/>
              <a:buNone/>
              <a:defRPr sz="4000"/>
            </a:lvl5pPr>
            <a:lvl6pPr marL="2743200" lvl="5" indent="-228600" algn="ctr">
              <a:lnSpc>
                <a:spcPct val="100000"/>
              </a:lnSpc>
              <a:spcBef>
                <a:spcPts val="0"/>
              </a:spcBef>
              <a:spcAft>
                <a:spcPts val="0"/>
              </a:spcAft>
              <a:buSzPts val="4000"/>
              <a:buNone/>
              <a:defRPr sz="4000"/>
            </a:lvl6pPr>
            <a:lvl7pPr marL="3200400" lvl="6" indent="-228600" algn="ctr">
              <a:lnSpc>
                <a:spcPct val="100000"/>
              </a:lnSpc>
              <a:spcBef>
                <a:spcPts val="0"/>
              </a:spcBef>
              <a:spcAft>
                <a:spcPts val="0"/>
              </a:spcAft>
              <a:buSzPts val="4000"/>
              <a:buNone/>
              <a:defRPr sz="4000"/>
            </a:lvl7pPr>
            <a:lvl8pPr marL="3657600" lvl="7" indent="-228600" algn="ctr">
              <a:lnSpc>
                <a:spcPct val="100000"/>
              </a:lnSpc>
              <a:spcBef>
                <a:spcPts val="0"/>
              </a:spcBef>
              <a:spcAft>
                <a:spcPts val="0"/>
              </a:spcAft>
              <a:buSzPts val="4000"/>
              <a:buNone/>
              <a:defRPr sz="4000"/>
            </a:lvl8pPr>
            <a:lvl9pPr marL="4114800" lvl="8" indent="-228600" algn="ctr">
              <a:lnSpc>
                <a:spcPct val="100000"/>
              </a:lnSpc>
              <a:spcBef>
                <a:spcPts val="0"/>
              </a:spcBef>
              <a:spcAft>
                <a:spcPts val="0"/>
              </a:spcAft>
              <a:buSzPts val="4000"/>
              <a:buNone/>
              <a:defRPr sz="4000"/>
            </a:lvl9pPr>
          </a:lstStyle>
          <a:p>
            <a:endParaRPr/>
          </a:p>
        </p:txBody>
      </p:sp>
      <p:sp>
        <p:nvSpPr>
          <p:cNvPr id="127" name="Google Shape;127;p32"/>
          <p:cNvSpPr txBox="1">
            <a:spLocks noGrp="1"/>
          </p:cNvSpPr>
          <p:nvPr>
            <p:ph type="body" idx="19"/>
          </p:nvPr>
        </p:nvSpPr>
        <p:spPr>
          <a:xfrm>
            <a:off x="7166402" y="3769797"/>
            <a:ext cx="4491572" cy="735617"/>
          </a:xfrm>
          <a:prstGeom prst="rect">
            <a:avLst/>
          </a:prstGeom>
          <a:noFill/>
          <a:ln>
            <a:noFill/>
          </a:ln>
        </p:spPr>
        <p:txBody>
          <a:bodyPr spcFirstLastPara="1" wrap="square" lIns="0" tIns="45700" rIns="0" bIns="0" anchor="ctr" anchorCtr="0">
            <a:noAutofit/>
          </a:bodyPr>
          <a:lstStyle>
            <a:lvl1pPr marL="457200" lvl="0" indent="-368300" algn="l">
              <a:lnSpc>
                <a:spcPct val="100000"/>
              </a:lnSpc>
              <a:spcBef>
                <a:spcPts val="0"/>
              </a:spcBef>
              <a:spcAft>
                <a:spcPts val="0"/>
              </a:spcAft>
              <a:buSzPts val="2200"/>
              <a:buFont typeface="Arial"/>
              <a:buChar char="​"/>
              <a:defRPr sz="2200"/>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336"/>
              </a:spcBef>
              <a:spcAft>
                <a:spcPts val="0"/>
              </a:spcAft>
              <a:buSzPts val="1800"/>
              <a:buChar char="–"/>
              <a:defRPr/>
            </a:lvl4pPr>
            <a:lvl5pPr marL="2286000" lvl="4" indent="-317500" algn="l">
              <a:lnSpc>
                <a:spcPct val="100000"/>
              </a:lnSpc>
              <a:spcBef>
                <a:spcPts val="336"/>
              </a:spcBef>
              <a:spcAft>
                <a:spcPts val="0"/>
              </a:spcAft>
              <a:buSzPts val="1400"/>
              <a:buChar char="–"/>
              <a:defRPr/>
            </a:lvl5pPr>
            <a:lvl6pPr marL="2743200" lvl="5" indent="-317500" algn="l">
              <a:lnSpc>
                <a:spcPct val="100000"/>
              </a:lnSpc>
              <a:spcBef>
                <a:spcPts val="336"/>
              </a:spcBef>
              <a:spcAft>
                <a:spcPts val="0"/>
              </a:spcAft>
              <a:buSzPts val="1400"/>
              <a:buChar char="–"/>
              <a:defRPr/>
            </a:lvl6pPr>
            <a:lvl7pPr marL="3200400" lvl="6" indent="-317500" algn="l">
              <a:lnSpc>
                <a:spcPct val="100000"/>
              </a:lnSpc>
              <a:spcBef>
                <a:spcPts val="336"/>
              </a:spcBef>
              <a:spcAft>
                <a:spcPts val="0"/>
              </a:spcAft>
              <a:buSzPts val="1400"/>
              <a:buChar char="–"/>
              <a:defRPr/>
            </a:lvl7pPr>
            <a:lvl8pPr marL="3657600" lvl="7" indent="-317500" algn="l">
              <a:lnSpc>
                <a:spcPct val="100000"/>
              </a:lnSpc>
              <a:spcBef>
                <a:spcPts val="336"/>
              </a:spcBef>
              <a:spcAft>
                <a:spcPts val="0"/>
              </a:spcAft>
              <a:buSzPts val="1400"/>
              <a:buChar char="–"/>
              <a:defRPr/>
            </a:lvl8pPr>
            <a:lvl9pPr marL="4114800" lvl="8" indent="-342900" algn="l">
              <a:lnSpc>
                <a:spcPct val="100000"/>
              </a:lnSpc>
              <a:spcBef>
                <a:spcPts val="336"/>
              </a:spcBef>
              <a:spcAft>
                <a:spcPts val="0"/>
              </a:spcAft>
              <a:buSzPts val="1800"/>
              <a:buChar char="–"/>
              <a:defRPr/>
            </a:lvl9pPr>
          </a:lstStyle>
          <a:p>
            <a:endParaRPr/>
          </a:p>
        </p:txBody>
      </p:sp>
      <p:sp>
        <p:nvSpPr>
          <p:cNvPr id="128" name="Google Shape;128;p32"/>
          <p:cNvSpPr txBox="1">
            <a:spLocks noGrp="1"/>
          </p:cNvSpPr>
          <p:nvPr>
            <p:ph type="body" idx="20"/>
          </p:nvPr>
        </p:nvSpPr>
        <p:spPr>
          <a:xfrm>
            <a:off x="6213525" y="4678383"/>
            <a:ext cx="710851" cy="73561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SzPts val="4000"/>
              <a:buNone/>
              <a:defRPr sz="4000">
                <a:latin typeface="Arial"/>
                <a:ea typeface="Arial"/>
                <a:cs typeface="Arial"/>
                <a:sym typeface="Arial"/>
              </a:defRPr>
            </a:lvl1pPr>
            <a:lvl2pPr marL="914400" lvl="1" indent="-228600" algn="ctr">
              <a:lnSpc>
                <a:spcPct val="100000"/>
              </a:lnSpc>
              <a:spcBef>
                <a:spcPts val="0"/>
              </a:spcBef>
              <a:spcAft>
                <a:spcPts val="0"/>
              </a:spcAft>
              <a:buSzPts val="4000"/>
              <a:buNone/>
              <a:defRPr sz="4000"/>
            </a:lvl2pPr>
            <a:lvl3pPr marL="1371600" lvl="2" indent="-228600" algn="ctr">
              <a:lnSpc>
                <a:spcPct val="100000"/>
              </a:lnSpc>
              <a:spcBef>
                <a:spcPts val="0"/>
              </a:spcBef>
              <a:spcAft>
                <a:spcPts val="0"/>
              </a:spcAft>
              <a:buSzPts val="4000"/>
              <a:buNone/>
              <a:defRPr sz="4000"/>
            </a:lvl3pPr>
            <a:lvl4pPr marL="1828800" lvl="3" indent="-228600" algn="ctr">
              <a:lnSpc>
                <a:spcPct val="100000"/>
              </a:lnSpc>
              <a:spcBef>
                <a:spcPts val="0"/>
              </a:spcBef>
              <a:spcAft>
                <a:spcPts val="0"/>
              </a:spcAft>
              <a:buSzPts val="4000"/>
              <a:buNone/>
              <a:defRPr sz="4000"/>
            </a:lvl4pPr>
            <a:lvl5pPr marL="2286000" lvl="4" indent="-228600" algn="ctr">
              <a:lnSpc>
                <a:spcPct val="100000"/>
              </a:lnSpc>
              <a:spcBef>
                <a:spcPts val="0"/>
              </a:spcBef>
              <a:spcAft>
                <a:spcPts val="0"/>
              </a:spcAft>
              <a:buSzPts val="4000"/>
              <a:buNone/>
              <a:defRPr sz="4000"/>
            </a:lvl5pPr>
            <a:lvl6pPr marL="2743200" lvl="5" indent="-228600" algn="ctr">
              <a:lnSpc>
                <a:spcPct val="100000"/>
              </a:lnSpc>
              <a:spcBef>
                <a:spcPts val="0"/>
              </a:spcBef>
              <a:spcAft>
                <a:spcPts val="0"/>
              </a:spcAft>
              <a:buSzPts val="4000"/>
              <a:buNone/>
              <a:defRPr sz="4000"/>
            </a:lvl6pPr>
            <a:lvl7pPr marL="3200400" lvl="6" indent="-228600" algn="ctr">
              <a:lnSpc>
                <a:spcPct val="100000"/>
              </a:lnSpc>
              <a:spcBef>
                <a:spcPts val="0"/>
              </a:spcBef>
              <a:spcAft>
                <a:spcPts val="0"/>
              </a:spcAft>
              <a:buSzPts val="4000"/>
              <a:buNone/>
              <a:defRPr sz="4000"/>
            </a:lvl7pPr>
            <a:lvl8pPr marL="3657600" lvl="7" indent="-228600" algn="ctr">
              <a:lnSpc>
                <a:spcPct val="100000"/>
              </a:lnSpc>
              <a:spcBef>
                <a:spcPts val="0"/>
              </a:spcBef>
              <a:spcAft>
                <a:spcPts val="0"/>
              </a:spcAft>
              <a:buSzPts val="4000"/>
              <a:buNone/>
              <a:defRPr sz="4000"/>
            </a:lvl8pPr>
            <a:lvl9pPr marL="4114800" lvl="8" indent="-228600" algn="ctr">
              <a:lnSpc>
                <a:spcPct val="100000"/>
              </a:lnSpc>
              <a:spcBef>
                <a:spcPts val="0"/>
              </a:spcBef>
              <a:spcAft>
                <a:spcPts val="0"/>
              </a:spcAft>
              <a:buSzPts val="4000"/>
              <a:buNone/>
              <a:defRPr sz="4000"/>
            </a:lvl9pPr>
          </a:lstStyle>
          <a:p>
            <a:endParaRPr/>
          </a:p>
        </p:txBody>
      </p:sp>
      <p:sp>
        <p:nvSpPr>
          <p:cNvPr id="129" name="Google Shape;129;p32"/>
          <p:cNvSpPr txBox="1">
            <a:spLocks noGrp="1"/>
          </p:cNvSpPr>
          <p:nvPr>
            <p:ph type="body" idx="21"/>
          </p:nvPr>
        </p:nvSpPr>
        <p:spPr>
          <a:xfrm>
            <a:off x="7166402" y="4678383"/>
            <a:ext cx="4491572" cy="735617"/>
          </a:xfrm>
          <a:prstGeom prst="rect">
            <a:avLst/>
          </a:prstGeom>
          <a:noFill/>
          <a:ln>
            <a:noFill/>
          </a:ln>
        </p:spPr>
        <p:txBody>
          <a:bodyPr spcFirstLastPara="1" wrap="square" lIns="0" tIns="45700" rIns="0" bIns="0" anchor="ctr" anchorCtr="0">
            <a:noAutofit/>
          </a:bodyPr>
          <a:lstStyle>
            <a:lvl1pPr marL="457200" lvl="0" indent="-368300" algn="l">
              <a:lnSpc>
                <a:spcPct val="100000"/>
              </a:lnSpc>
              <a:spcBef>
                <a:spcPts val="0"/>
              </a:spcBef>
              <a:spcAft>
                <a:spcPts val="0"/>
              </a:spcAft>
              <a:buSzPts val="2200"/>
              <a:buFont typeface="Arial"/>
              <a:buChar char="​"/>
              <a:defRPr sz="2200"/>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336"/>
              </a:spcBef>
              <a:spcAft>
                <a:spcPts val="0"/>
              </a:spcAft>
              <a:buSzPts val="1800"/>
              <a:buChar char="–"/>
              <a:defRPr/>
            </a:lvl4pPr>
            <a:lvl5pPr marL="2286000" lvl="4" indent="-317500" algn="l">
              <a:lnSpc>
                <a:spcPct val="100000"/>
              </a:lnSpc>
              <a:spcBef>
                <a:spcPts val="336"/>
              </a:spcBef>
              <a:spcAft>
                <a:spcPts val="0"/>
              </a:spcAft>
              <a:buSzPts val="1400"/>
              <a:buChar char="–"/>
              <a:defRPr/>
            </a:lvl5pPr>
            <a:lvl6pPr marL="2743200" lvl="5" indent="-317500" algn="l">
              <a:lnSpc>
                <a:spcPct val="100000"/>
              </a:lnSpc>
              <a:spcBef>
                <a:spcPts val="336"/>
              </a:spcBef>
              <a:spcAft>
                <a:spcPts val="0"/>
              </a:spcAft>
              <a:buSzPts val="1400"/>
              <a:buChar char="–"/>
              <a:defRPr/>
            </a:lvl6pPr>
            <a:lvl7pPr marL="3200400" lvl="6" indent="-317500" algn="l">
              <a:lnSpc>
                <a:spcPct val="100000"/>
              </a:lnSpc>
              <a:spcBef>
                <a:spcPts val="336"/>
              </a:spcBef>
              <a:spcAft>
                <a:spcPts val="0"/>
              </a:spcAft>
              <a:buSzPts val="1400"/>
              <a:buChar char="–"/>
              <a:defRPr/>
            </a:lvl7pPr>
            <a:lvl8pPr marL="3657600" lvl="7" indent="-317500" algn="l">
              <a:lnSpc>
                <a:spcPct val="100000"/>
              </a:lnSpc>
              <a:spcBef>
                <a:spcPts val="336"/>
              </a:spcBef>
              <a:spcAft>
                <a:spcPts val="0"/>
              </a:spcAft>
              <a:buSzPts val="1400"/>
              <a:buChar char="–"/>
              <a:defRPr/>
            </a:lvl8pPr>
            <a:lvl9pPr marL="4114800" lvl="8" indent="-342900" algn="l">
              <a:lnSpc>
                <a:spcPct val="100000"/>
              </a:lnSpc>
              <a:spcBef>
                <a:spcPts val="336"/>
              </a:spcBef>
              <a:spcAft>
                <a:spcPts val="0"/>
              </a:spcAft>
              <a:buSzPts val="1800"/>
              <a:buChar char="–"/>
              <a:defRPr/>
            </a:lvl9pPr>
          </a:lstStyle>
          <a:p>
            <a:endParaRPr/>
          </a:p>
        </p:txBody>
      </p:sp>
      <p:sp>
        <p:nvSpPr>
          <p:cNvPr id="130" name="Google Shape;130;p32"/>
          <p:cNvSpPr txBox="1">
            <a:spLocks noGrp="1"/>
          </p:cNvSpPr>
          <p:nvPr>
            <p:ph type="body" idx="22"/>
          </p:nvPr>
        </p:nvSpPr>
        <p:spPr>
          <a:xfrm>
            <a:off x="6213525" y="5586970"/>
            <a:ext cx="710851" cy="73561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SzPts val="4000"/>
              <a:buNone/>
              <a:defRPr sz="4000">
                <a:latin typeface="Arial"/>
                <a:ea typeface="Arial"/>
                <a:cs typeface="Arial"/>
                <a:sym typeface="Arial"/>
              </a:defRPr>
            </a:lvl1pPr>
            <a:lvl2pPr marL="914400" lvl="1" indent="-228600" algn="ctr">
              <a:lnSpc>
                <a:spcPct val="100000"/>
              </a:lnSpc>
              <a:spcBef>
                <a:spcPts val="0"/>
              </a:spcBef>
              <a:spcAft>
                <a:spcPts val="0"/>
              </a:spcAft>
              <a:buSzPts val="4000"/>
              <a:buNone/>
              <a:defRPr sz="4000"/>
            </a:lvl2pPr>
            <a:lvl3pPr marL="1371600" lvl="2" indent="-228600" algn="ctr">
              <a:lnSpc>
                <a:spcPct val="100000"/>
              </a:lnSpc>
              <a:spcBef>
                <a:spcPts val="0"/>
              </a:spcBef>
              <a:spcAft>
                <a:spcPts val="0"/>
              </a:spcAft>
              <a:buSzPts val="4000"/>
              <a:buNone/>
              <a:defRPr sz="4000"/>
            </a:lvl3pPr>
            <a:lvl4pPr marL="1828800" lvl="3" indent="-228600" algn="ctr">
              <a:lnSpc>
                <a:spcPct val="100000"/>
              </a:lnSpc>
              <a:spcBef>
                <a:spcPts val="0"/>
              </a:spcBef>
              <a:spcAft>
                <a:spcPts val="0"/>
              </a:spcAft>
              <a:buSzPts val="4000"/>
              <a:buNone/>
              <a:defRPr sz="4000"/>
            </a:lvl4pPr>
            <a:lvl5pPr marL="2286000" lvl="4" indent="-228600" algn="ctr">
              <a:lnSpc>
                <a:spcPct val="100000"/>
              </a:lnSpc>
              <a:spcBef>
                <a:spcPts val="0"/>
              </a:spcBef>
              <a:spcAft>
                <a:spcPts val="0"/>
              </a:spcAft>
              <a:buSzPts val="4000"/>
              <a:buNone/>
              <a:defRPr sz="4000"/>
            </a:lvl5pPr>
            <a:lvl6pPr marL="2743200" lvl="5" indent="-228600" algn="ctr">
              <a:lnSpc>
                <a:spcPct val="100000"/>
              </a:lnSpc>
              <a:spcBef>
                <a:spcPts val="0"/>
              </a:spcBef>
              <a:spcAft>
                <a:spcPts val="0"/>
              </a:spcAft>
              <a:buSzPts val="4000"/>
              <a:buNone/>
              <a:defRPr sz="4000"/>
            </a:lvl6pPr>
            <a:lvl7pPr marL="3200400" lvl="6" indent="-228600" algn="ctr">
              <a:lnSpc>
                <a:spcPct val="100000"/>
              </a:lnSpc>
              <a:spcBef>
                <a:spcPts val="0"/>
              </a:spcBef>
              <a:spcAft>
                <a:spcPts val="0"/>
              </a:spcAft>
              <a:buSzPts val="4000"/>
              <a:buNone/>
              <a:defRPr sz="4000"/>
            </a:lvl7pPr>
            <a:lvl8pPr marL="3657600" lvl="7" indent="-228600" algn="ctr">
              <a:lnSpc>
                <a:spcPct val="100000"/>
              </a:lnSpc>
              <a:spcBef>
                <a:spcPts val="0"/>
              </a:spcBef>
              <a:spcAft>
                <a:spcPts val="0"/>
              </a:spcAft>
              <a:buSzPts val="4000"/>
              <a:buNone/>
              <a:defRPr sz="4000"/>
            </a:lvl8pPr>
            <a:lvl9pPr marL="4114800" lvl="8" indent="-228600" algn="ctr">
              <a:lnSpc>
                <a:spcPct val="100000"/>
              </a:lnSpc>
              <a:spcBef>
                <a:spcPts val="0"/>
              </a:spcBef>
              <a:spcAft>
                <a:spcPts val="0"/>
              </a:spcAft>
              <a:buSzPts val="4000"/>
              <a:buNone/>
              <a:defRPr sz="4000"/>
            </a:lvl9pPr>
          </a:lstStyle>
          <a:p>
            <a:endParaRPr/>
          </a:p>
        </p:txBody>
      </p:sp>
      <p:sp>
        <p:nvSpPr>
          <p:cNvPr id="131" name="Google Shape;131;p32"/>
          <p:cNvSpPr txBox="1">
            <a:spLocks noGrp="1"/>
          </p:cNvSpPr>
          <p:nvPr>
            <p:ph type="body" idx="23"/>
          </p:nvPr>
        </p:nvSpPr>
        <p:spPr>
          <a:xfrm>
            <a:off x="7166402" y="5586970"/>
            <a:ext cx="4491572" cy="735617"/>
          </a:xfrm>
          <a:prstGeom prst="rect">
            <a:avLst/>
          </a:prstGeom>
          <a:noFill/>
          <a:ln>
            <a:noFill/>
          </a:ln>
        </p:spPr>
        <p:txBody>
          <a:bodyPr spcFirstLastPara="1" wrap="square" lIns="0" tIns="45700" rIns="0" bIns="0" anchor="ctr" anchorCtr="0">
            <a:noAutofit/>
          </a:bodyPr>
          <a:lstStyle>
            <a:lvl1pPr marL="457200" lvl="0" indent="-368300" algn="l">
              <a:lnSpc>
                <a:spcPct val="100000"/>
              </a:lnSpc>
              <a:spcBef>
                <a:spcPts val="0"/>
              </a:spcBef>
              <a:spcAft>
                <a:spcPts val="0"/>
              </a:spcAft>
              <a:buSzPts val="2200"/>
              <a:buFont typeface="Arial"/>
              <a:buChar char="​"/>
              <a:defRPr sz="2200"/>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336"/>
              </a:spcBef>
              <a:spcAft>
                <a:spcPts val="0"/>
              </a:spcAft>
              <a:buSzPts val="1800"/>
              <a:buChar char="–"/>
              <a:defRPr/>
            </a:lvl4pPr>
            <a:lvl5pPr marL="2286000" lvl="4" indent="-317500" algn="l">
              <a:lnSpc>
                <a:spcPct val="100000"/>
              </a:lnSpc>
              <a:spcBef>
                <a:spcPts val="336"/>
              </a:spcBef>
              <a:spcAft>
                <a:spcPts val="0"/>
              </a:spcAft>
              <a:buSzPts val="1400"/>
              <a:buChar char="–"/>
              <a:defRPr/>
            </a:lvl5pPr>
            <a:lvl6pPr marL="2743200" lvl="5" indent="-317500" algn="l">
              <a:lnSpc>
                <a:spcPct val="100000"/>
              </a:lnSpc>
              <a:spcBef>
                <a:spcPts val="336"/>
              </a:spcBef>
              <a:spcAft>
                <a:spcPts val="0"/>
              </a:spcAft>
              <a:buSzPts val="1400"/>
              <a:buChar char="–"/>
              <a:defRPr/>
            </a:lvl6pPr>
            <a:lvl7pPr marL="3200400" lvl="6" indent="-317500" algn="l">
              <a:lnSpc>
                <a:spcPct val="100000"/>
              </a:lnSpc>
              <a:spcBef>
                <a:spcPts val="336"/>
              </a:spcBef>
              <a:spcAft>
                <a:spcPts val="0"/>
              </a:spcAft>
              <a:buSzPts val="1400"/>
              <a:buChar char="–"/>
              <a:defRPr/>
            </a:lvl7pPr>
            <a:lvl8pPr marL="3657600" lvl="7" indent="-317500" algn="l">
              <a:lnSpc>
                <a:spcPct val="100000"/>
              </a:lnSpc>
              <a:spcBef>
                <a:spcPts val="336"/>
              </a:spcBef>
              <a:spcAft>
                <a:spcPts val="0"/>
              </a:spcAft>
              <a:buSzPts val="1400"/>
              <a:buChar char="–"/>
              <a:defRPr/>
            </a:lvl8pPr>
            <a:lvl9pPr marL="4114800" lvl="8" indent="-342900" algn="l">
              <a:lnSpc>
                <a:spcPct val="100000"/>
              </a:lnSpc>
              <a:spcBef>
                <a:spcPts val="336"/>
              </a:spcBef>
              <a:spcAft>
                <a:spcPts val="0"/>
              </a:spcAft>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32"/>
        <p:cNvGrpSpPr/>
        <p:nvPr/>
      </p:nvGrpSpPr>
      <p:grpSpPr>
        <a:xfrm>
          <a:off x="0" y="0"/>
          <a:ext cx="0" cy="0"/>
          <a:chOff x="0" y="0"/>
          <a:chExt cx="0" cy="0"/>
        </a:xfrm>
      </p:grpSpPr>
      <p:sp>
        <p:nvSpPr>
          <p:cNvPr id="133" name="Google Shape;133;p33"/>
          <p:cNvSpPr/>
          <p:nvPr/>
        </p:nvSpPr>
        <p:spPr>
          <a:xfrm>
            <a:off x="-3672" y="984762"/>
            <a:ext cx="11810121" cy="3086098"/>
          </a:xfrm>
          <a:custGeom>
            <a:avLst/>
            <a:gdLst/>
            <a:ahLst/>
            <a:cxnLst/>
            <a:rect l="l" t="t" r="r" b="b"/>
            <a:pathLst>
              <a:path w="11810121" h="3086098" extrusionOk="0">
                <a:moveTo>
                  <a:pt x="0" y="0"/>
                </a:moveTo>
                <a:lnTo>
                  <a:pt x="6429222" y="0"/>
                </a:lnTo>
                <a:lnTo>
                  <a:pt x="10337435" y="0"/>
                </a:lnTo>
                <a:lnTo>
                  <a:pt x="11810121" y="0"/>
                </a:lnTo>
                <a:lnTo>
                  <a:pt x="10826171" y="3086098"/>
                </a:lnTo>
                <a:lnTo>
                  <a:pt x="8447134" y="3086098"/>
                </a:lnTo>
                <a:lnTo>
                  <a:pt x="6429222" y="3086098"/>
                </a:lnTo>
                <a:lnTo>
                  <a:pt x="0" y="3086098"/>
                </a:lnTo>
                <a:close/>
              </a:path>
            </a:pathLst>
          </a:custGeom>
          <a:gradFill>
            <a:gsLst>
              <a:gs pos="0">
                <a:srgbClr val="F2F2F2">
                  <a:alpha val="53725"/>
                </a:srgbClr>
              </a:gs>
              <a:gs pos="80000">
                <a:srgbClr val="DFE1E5">
                  <a:alpha val="80000"/>
                </a:srgbClr>
              </a:gs>
              <a:gs pos="100000">
                <a:srgbClr val="DFE1E5">
                  <a:alpha val="80000"/>
                </a:srgbClr>
              </a:gs>
            </a:gsLst>
            <a:lin ang="81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34" name="Google Shape;134;p33"/>
          <p:cNvSpPr/>
          <p:nvPr/>
        </p:nvSpPr>
        <p:spPr>
          <a:xfrm>
            <a:off x="0" y="816742"/>
            <a:ext cx="11658923" cy="3422138"/>
          </a:xfrm>
          <a:custGeom>
            <a:avLst/>
            <a:gdLst/>
            <a:ahLst/>
            <a:cxnLst/>
            <a:rect l="l" t="t" r="r" b="b"/>
            <a:pathLst>
              <a:path w="11463549" h="3422138" extrusionOk="0">
                <a:moveTo>
                  <a:pt x="0" y="0"/>
                </a:moveTo>
                <a:lnTo>
                  <a:pt x="5496733" y="0"/>
                </a:lnTo>
                <a:lnTo>
                  <a:pt x="9830505" y="0"/>
                </a:lnTo>
                <a:lnTo>
                  <a:pt x="11463549" y="0"/>
                </a:lnTo>
                <a:lnTo>
                  <a:pt x="10372458" y="3422138"/>
                </a:lnTo>
                <a:lnTo>
                  <a:pt x="7734372" y="3422138"/>
                </a:lnTo>
                <a:lnTo>
                  <a:pt x="5496733" y="3422138"/>
                </a:lnTo>
                <a:lnTo>
                  <a:pt x="0" y="3422138"/>
                </a:lnTo>
              </a:path>
            </a:pathLst>
          </a:custGeom>
          <a:noFill/>
          <a:ln w="12700" cap="flat" cmpd="sng">
            <a:solidFill>
              <a:srgbClr val="CBB1E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35" name="Google Shape;135;p33"/>
          <p:cNvSpPr txBox="1">
            <a:spLocks noGrp="1"/>
          </p:cNvSpPr>
          <p:nvPr>
            <p:ph type="title"/>
          </p:nvPr>
        </p:nvSpPr>
        <p:spPr>
          <a:xfrm>
            <a:off x="533400" y="1773936"/>
            <a:ext cx="10058400" cy="100584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accent1"/>
              </a:buClr>
              <a:buSzPts val="3600"/>
              <a:buFont typeface="Arial"/>
              <a:buNone/>
              <a:defRPr sz="36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33"/>
          <p:cNvSpPr txBox="1">
            <a:spLocks noGrp="1"/>
          </p:cNvSpPr>
          <p:nvPr>
            <p:ph type="body" idx="1"/>
          </p:nvPr>
        </p:nvSpPr>
        <p:spPr>
          <a:xfrm>
            <a:off x="533400" y="2770632"/>
            <a:ext cx="10058400" cy="120275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800"/>
              <a:buNone/>
              <a:defRPr sz="2800">
                <a:solidFill>
                  <a:schemeClr val="dk1"/>
                </a:solidFill>
                <a:latin typeface="Arial"/>
                <a:ea typeface="Arial"/>
                <a:cs typeface="Arial"/>
                <a:sym typeface="Arial"/>
              </a:defRPr>
            </a:lvl1pPr>
            <a:lvl2pPr marL="914400" lvl="1" indent="-228600" algn="l">
              <a:lnSpc>
                <a:spcPct val="100000"/>
              </a:lnSpc>
              <a:spcBef>
                <a:spcPts val="600"/>
              </a:spcBef>
              <a:spcAft>
                <a:spcPts val="0"/>
              </a:spcAft>
              <a:buSzPts val="2000"/>
              <a:buNone/>
              <a:defRPr sz="2000">
                <a:solidFill>
                  <a:srgbClr val="888888"/>
                </a:solidFill>
              </a:defRPr>
            </a:lvl2pPr>
            <a:lvl3pPr marL="1371600" lvl="2" indent="-228600" algn="l">
              <a:lnSpc>
                <a:spcPct val="100000"/>
              </a:lnSpc>
              <a:spcBef>
                <a:spcPts val="600"/>
              </a:spcBef>
              <a:spcAft>
                <a:spcPts val="0"/>
              </a:spcAft>
              <a:buSzPts val="1800"/>
              <a:buNone/>
              <a:defRPr sz="1800">
                <a:solidFill>
                  <a:srgbClr val="888888"/>
                </a:solidFill>
              </a:defRPr>
            </a:lvl3pPr>
            <a:lvl4pPr marL="1828800" lvl="3" indent="-228600" algn="l">
              <a:lnSpc>
                <a:spcPct val="100000"/>
              </a:lnSpc>
              <a:spcBef>
                <a:spcPts val="336"/>
              </a:spcBef>
              <a:spcAft>
                <a:spcPts val="0"/>
              </a:spcAft>
              <a:buSzPts val="1600"/>
              <a:buNone/>
              <a:defRPr sz="1600">
                <a:solidFill>
                  <a:srgbClr val="888888"/>
                </a:solidFill>
              </a:defRPr>
            </a:lvl4pPr>
            <a:lvl5pPr marL="2286000" lvl="4" indent="-228600" algn="l">
              <a:lnSpc>
                <a:spcPct val="100000"/>
              </a:lnSpc>
              <a:spcBef>
                <a:spcPts val="336"/>
              </a:spcBef>
              <a:spcAft>
                <a:spcPts val="0"/>
              </a:spcAft>
              <a:buSzPts val="1600"/>
              <a:buNone/>
              <a:defRPr sz="1600">
                <a:solidFill>
                  <a:srgbClr val="888888"/>
                </a:solidFill>
              </a:defRPr>
            </a:lvl5pPr>
            <a:lvl6pPr marL="2743200" lvl="5" indent="-228600" algn="l">
              <a:lnSpc>
                <a:spcPct val="100000"/>
              </a:lnSpc>
              <a:spcBef>
                <a:spcPts val="336"/>
              </a:spcBef>
              <a:spcAft>
                <a:spcPts val="0"/>
              </a:spcAft>
              <a:buSzPts val="1600"/>
              <a:buNone/>
              <a:defRPr sz="1600">
                <a:solidFill>
                  <a:srgbClr val="888888"/>
                </a:solidFill>
              </a:defRPr>
            </a:lvl6pPr>
            <a:lvl7pPr marL="3200400" lvl="6" indent="-228600" algn="l">
              <a:lnSpc>
                <a:spcPct val="100000"/>
              </a:lnSpc>
              <a:spcBef>
                <a:spcPts val="336"/>
              </a:spcBef>
              <a:spcAft>
                <a:spcPts val="0"/>
              </a:spcAft>
              <a:buSzPts val="1600"/>
              <a:buNone/>
              <a:defRPr sz="1600">
                <a:solidFill>
                  <a:srgbClr val="888888"/>
                </a:solidFill>
              </a:defRPr>
            </a:lvl7pPr>
            <a:lvl8pPr marL="3657600" lvl="7" indent="-228600" algn="l">
              <a:lnSpc>
                <a:spcPct val="100000"/>
              </a:lnSpc>
              <a:spcBef>
                <a:spcPts val="336"/>
              </a:spcBef>
              <a:spcAft>
                <a:spcPts val="0"/>
              </a:spcAft>
              <a:buSzPts val="1600"/>
              <a:buNone/>
              <a:defRPr sz="1600">
                <a:solidFill>
                  <a:srgbClr val="888888"/>
                </a:solidFill>
              </a:defRPr>
            </a:lvl8pPr>
            <a:lvl9pPr marL="4114800" lvl="8" indent="-228600" algn="l">
              <a:lnSpc>
                <a:spcPct val="100000"/>
              </a:lnSpc>
              <a:spcBef>
                <a:spcPts val="336"/>
              </a:spcBef>
              <a:spcAft>
                <a:spcPts val="0"/>
              </a:spcAft>
              <a:buSzPts val="1600"/>
              <a:buNone/>
              <a:defRPr sz="1600">
                <a:solidFill>
                  <a:srgbClr val="888888"/>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7"/>
        <p:cNvGrpSpPr/>
        <p:nvPr/>
      </p:nvGrpSpPr>
      <p:grpSpPr>
        <a:xfrm>
          <a:off x="0" y="0"/>
          <a:ext cx="0" cy="0"/>
          <a:chOff x="0" y="0"/>
          <a:chExt cx="0" cy="0"/>
        </a:xfrm>
      </p:grpSpPr>
      <p:sp>
        <p:nvSpPr>
          <p:cNvPr id="138" name="Google Shape;138;p34"/>
          <p:cNvSpPr txBox="1">
            <a:spLocks noGrp="1"/>
          </p:cNvSpPr>
          <p:nvPr>
            <p:ph type="title"/>
          </p:nvPr>
        </p:nvSpPr>
        <p:spPr>
          <a:xfrm>
            <a:off x="533400" y="526477"/>
            <a:ext cx="11125202" cy="92409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720">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ubtitle">
  <p:cSld name="Title and Subtitle">
    <p:spTree>
      <p:nvGrpSpPr>
        <p:cNvPr id="1" name="Shape 139"/>
        <p:cNvGrpSpPr/>
        <p:nvPr/>
      </p:nvGrpSpPr>
      <p:grpSpPr>
        <a:xfrm>
          <a:off x="0" y="0"/>
          <a:ext cx="0" cy="0"/>
          <a:chOff x="0" y="0"/>
          <a:chExt cx="0" cy="0"/>
        </a:xfrm>
      </p:grpSpPr>
      <p:sp>
        <p:nvSpPr>
          <p:cNvPr id="140" name="Google Shape;140;p35"/>
          <p:cNvSpPr txBox="1">
            <a:spLocks noGrp="1"/>
          </p:cNvSpPr>
          <p:nvPr>
            <p:ph type="title"/>
          </p:nvPr>
        </p:nvSpPr>
        <p:spPr>
          <a:xfrm>
            <a:off x="533400" y="526477"/>
            <a:ext cx="11125201" cy="61264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1" name="Google Shape;141;p35"/>
          <p:cNvSpPr txBox="1">
            <a:spLocks noGrp="1"/>
          </p:cNvSpPr>
          <p:nvPr>
            <p:ph type="body" idx="1"/>
          </p:nvPr>
        </p:nvSpPr>
        <p:spPr>
          <a:xfrm>
            <a:off x="533400" y="1143000"/>
            <a:ext cx="11128248" cy="310896"/>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200"/>
              <a:buFont typeface="Arial"/>
              <a:buNone/>
              <a:defRPr sz="2200" i="0">
                <a:solidFill>
                  <a:schemeClr val="dk1"/>
                </a:solidFill>
                <a:latin typeface="Arial"/>
                <a:ea typeface="Arial"/>
                <a:cs typeface="Arial"/>
                <a:sym typeface="Arial"/>
              </a:defRPr>
            </a:lvl1pPr>
            <a:lvl2pPr marL="914400" lvl="1" indent="-228600" algn="l">
              <a:lnSpc>
                <a:spcPct val="100000"/>
              </a:lnSpc>
              <a:spcBef>
                <a:spcPts val="0"/>
              </a:spcBef>
              <a:spcAft>
                <a:spcPts val="0"/>
              </a:spcAft>
              <a:buSzPts val="2400"/>
              <a:buNone/>
              <a:defRPr sz="2400">
                <a:solidFill>
                  <a:srgbClr val="595959"/>
                </a:solidFill>
              </a:defRPr>
            </a:lvl2pPr>
            <a:lvl3pPr marL="1371600" lvl="2" indent="-228600" algn="l">
              <a:lnSpc>
                <a:spcPct val="100000"/>
              </a:lnSpc>
              <a:spcBef>
                <a:spcPts val="0"/>
              </a:spcBef>
              <a:spcAft>
                <a:spcPts val="0"/>
              </a:spcAft>
              <a:buSzPts val="2400"/>
              <a:buNone/>
              <a:defRPr sz="2400">
                <a:solidFill>
                  <a:srgbClr val="595959"/>
                </a:solidFill>
              </a:defRPr>
            </a:lvl3pPr>
            <a:lvl4pPr marL="1828800" lvl="3" indent="-228600" algn="l">
              <a:lnSpc>
                <a:spcPct val="100000"/>
              </a:lnSpc>
              <a:spcBef>
                <a:spcPts val="0"/>
              </a:spcBef>
              <a:spcAft>
                <a:spcPts val="0"/>
              </a:spcAft>
              <a:buSzPts val="2400"/>
              <a:buNone/>
              <a:defRPr sz="2400">
                <a:solidFill>
                  <a:srgbClr val="595959"/>
                </a:solidFill>
              </a:defRPr>
            </a:lvl4pPr>
            <a:lvl5pPr marL="2286000" lvl="4" indent="-228600" algn="l">
              <a:lnSpc>
                <a:spcPct val="100000"/>
              </a:lnSpc>
              <a:spcBef>
                <a:spcPts val="0"/>
              </a:spcBef>
              <a:spcAft>
                <a:spcPts val="0"/>
              </a:spcAft>
              <a:buSzPts val="2400"/>
              <a:buNone/>
              <a:defRPr sz="2400">
                <a:solidFill>
                  <a:srgbClr val="595959"/>
                </a:solidFill>
              </a:defRPr>
            </a:lvl5pPr>
            <a:lvl6pPr marL="2743200" lvl="5" indent="-228600" algn="l">
              <a:lnSpc>
                <a:spcPct val="100000"/>
              </a:lnSpc>
              <a:spcBef>
                <a:spcPts val="0"/>
              </a:spcBef>
              <a:spcAft>
                <a:spcPts val="0"/>
              </a:spcAft>
              <a:buSzPts val="2400"/>
              <a:buNone/>
              <a:defRPr sz="2400">
                <a:solidFill>
                  <a:srgbClr val="595959"/>
                </a:solidFill>
              </a:defRPr>
            </a:lvl6pPr>
            <a:lvl7pPr marL="3200400" lvl="6" indent="-228600" algn="l">
              <a:lnSpc>
                <a:spcPct val="100000"/>
              </a:lnSpc>
              <a:spcBef>
                <a:spcPts val="0"/>
              </a:spcBef>
              <a:spcAft>
                <a:spcPts val="0"/>
              </a:spcAft>
              <a:buSzPts val="2400"/>
              <a:buNone/>
              <a:defRPr sz="2400">
                <a:solidFill>
                  <a:srgbClr val="595959"/>
                </a:solidFill>
              </a:defRPr>
            </a:lvl7pPr>
            <a:lvl8pPr marL="3657600" lvl="7" indent="-228600" algn="l">
              <a:lnSpc>
                <a:spcPct val="100000"/>
              </a:lnSpc>
              <a:spcBef>
                <a:spcPts val="0"/>
              </a:spcBef>
              <a:spcAft>
                <a:spcPts val="0"/>
              </a:spcAft>
              <a:buSzPts val="2400"/>
              <a:buNone/>
              <a:defRPr sz="2400">
                <a:solidFill>
                  <a:srgbClr val="595959"/>
                </a:solidFill>
              </a:defRPr>
            </a:lvl8pPr>
            <a:lvl9pPr marL="4114800" lvl="8" indent="-228600" algn="l">
              <a:lnSpc>
                <a:spcPct val="100000"/>
              </a:lnSpc>
              <a:spcBef>
                <a:spcPts val="0"/>
              </a:spcBef>
              <a:spcAft>
                <a:spcPts val="0"/>
              </a:spcAft>
              <a:buSzPts val="2400"/>
              <a:buNone/>
              <a:defRPr sz="2400">
                <a:solidFill>
                  <a:srgbClr val="595959"/>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ubtitle and Content">
  <p:cSld name="Title Subtitle and Content">
    <p:spTree>
      <p:nvGrpSpPr>
        <p:cNvPr id="1" name="Shape 142"/>
        <p:cNvGrpSpPr/>
        <p:nvPr/>
      </p:nvGrpSpPr>
      <p:grpSpPr>
        <a:xfrm>
          <a:off x="0" y="0"/>
          <a:ext cx="0" cy="0"/>
          <a:chOff x="0" y="0"/>
          <a:chExt cx="0" cy="0"/>
        </a:xfrm>
      </p:grpSpPr>
      <p:sp>
        <p:nvSpPr>
          <p:cNvPr id="143" name="Google Shape;143;p36"/>
          <p:cNvSpPr txBox="1">
            <a:spLocks noGrp="1"/>
          </p:cNvSpPr>
          <p:nvPr>
            <p:ph type="title"/>
          </p:nvPr>
        </p:nvSpPr>
        <p:spPr>
          <a:xfrm>
            <a:off x="533400" y="526477"/>
            <a:ext cx="11125201" cy="61264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36"/>
          <p:cNvSpPr txBox="1">
            <a:spLocks noGrp="1"/>
          </p:cNvSpPr>
          <p:nvPr>
            <p:ph type="body" idx="1"/>
          </p:nvPr>
        </p:nvSpPr>
        <p:spPr>
          <a:xfrm>
            <a:off x="533400" y="1143000"/>
            <a:ext cx="11128248" cy="310896"/>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200"/>
              <a:buFont typeface="Arial"/>
              <a:buNone/>
              <a:defRPr sz="2200" i="0">
                <a:solidFill>
                  <a:schemeClr val="dk1"/>
                </a:solidFill>
                <a:latin typeface="Arial"/>
                <a:ea typeface="Arial"/>
                <a:cs typeface="Arial"/>
                <a:sym typeface="Arial"/>
              </a:defRPr>
            </a:lvl1pPr>
            <a:lvl2pPr marL="914400" lvl="1" indent="-228600" algn="l">
              <a:lnSpc>
                <a:spcPct val="100000"/>
              </a:lnSpc>
              <a:spcBef>
                <a:spcPts val="0"/>
              </a:spcBef>
              <a:spcAft>
                <a:spcPts val="0"/>
              </a:spcAft>
              <a:buSzPts val="2400"/>
              <a:buNone/>
              <a:defRPr sz="2400">
                <a:solidFill>
                  <a:srgbClr val="595959"/>
                </a:solidFill>
              </a:defRPr>
            </a:lvl2pPr>
            <a:lvl3pPr marL="1371600" lvl="2" indent="-228600" algn="l">
              <a:lnSpc>
                <a:spcPct val="100000"/>
              </a:lnSpc>
              <a:spcBef>
                <a:spcPts val="0"/>
              </a:spcBef>
              <a:spcAft>
                <a:spcPts val="0"/>
              </a:spcAft>
              <a:buSzPts val="2400"/>
              <a:buNone/>
              <a:defRPr sz="2400">
                <a:solidFill>
                  <a:srgbClr val="595959"/>
                </a:solidFill>
              </a:defRPr>
            </a:lvl3pPr>
            <a:lvl4pPr marL="1828800" lvl="3" indent="-228600" algn="l">
              <a:lnSpc>
                <a:spcPct val="100000"/>
              </a:lnSpc>
              <a:spcBef>
                <a:spcPts val="0"/>
              </a:spcBef>
              <a:spcAft>
                <a:spcPts val="0"/>
              </a:spcAft>
              <a:buSzPts val="2400"/>
              <a:buNone/>
              <a:defRPr sz="2400">
                <a:solidFill>
                  <a:srgbClr val="595959"/>
                </a:solidFill>
              </a:defRPr>
            </a:lvl4pPr>
            <a:lvl5pPr marL="2286000" lvl="4" indent="-228600" algn="l">
              <a:lnSpc>
                <a:spcPct val="100000"/>
              </a:lnSpc>
              <a:spcBef>
                <a:spcPts val="0"/>
              </a:spcBef>
              <a:spcAft>
                <a:spcPts val="0"/>
              </a:spcAft>
              <a:buSzPts val="2400"/>
              <a:buNone/>
              <a:defRPr sz="2400">
                <a:solidFill>
                  <a:srgbClr val="595959"/>
                </a:solidFill>
              </a:defRPr>
            </a:lvl5pPr>
            <a:lvl6pPr marL="2743200" lvl="5" indent="-228600" algn="l">
              <a:lnSpc>
                <a:spcPct val="100000"/>
              </a:lnSpc>
              <a:spcBef>
                <a:spcPts val="0"/>
              </a:spcBef>
              <a:spcAft>
                <a:spcPts val="0"/>
              </a:spcAft>
              <a:buSzPts val="2400"/>
              <a:buNone/>
              <a:defRPr sz="2400">
                <a:solidFill>
                  <a:srgbClr val="595959"/>
                </a:solidFill>
              </a:defRPr>
            </a:lvl6pPr>
            <a:lvl7pPr marL="3200400" lvl="6" indent="-228600" algn="l">
              <a:lnSpc>
                <a:spcPct val="100000"/>
              </a:lnSpc>
              <a:spcBef>
                <a:spcPts val="0"/>
              </a:spcBef>
              <a:spcAft>
                <a:spcPts val="0"/>
              </a:spcAft>
              <a:buSzPts val="2400"/>
              <a:buNone/>
              <a:defRPr sz="2400">
                <a:solidFill>
                  <a:srgbClr val="595959"/>
                </a:solidFill>
              </a:defRPr>
            </a:lvl7pPr>
            <a:lvl8pPr marL="3657600" lvl="7" indent="-228600" algn="l">
              <a:lnSpc>
                <a:spcPct val="100000"/>
              </a:lnSpc>
              <a:spcBef>
                <a:spcPts val="0"/>
              </a:spcBef>
              <a:spcAft>
                <a:spcPts val="0"/>
              </a:spcAft>
              <a:buSzPts val="2400"/>
              <a:buNone/>
              <a:defRPr sz="2400">
                <a:solidFill>
                  <a:srgbClr val="595959"/>
                </a:solidFill>
              </a:defRPr>
            </a:lvl8pPr>
            <a:lvl9pPr marL="4114800" lvl="8" indent="-228600" algn="l">
              <a:lnSpc>
                <a:spcPct val="100000"/>
              </a:lnSpc>
              <a:spcBef>
                <a:spcPts val="0"/>
              </a:spcBef>
              <a:spcAft>
                <a:spcPts val="0"/>
              </a:spcAft>
              <a:buSzPts val="2400"/>
              <a:buNone/>
              <a:defRPr sz="2400">
                <a:solidFill>
                  <a:srgbClr val="595959"/>
                </a:solidFill>
              </a:defRPr>
            </a:lvl9pPr>
          </a:lstStyle>
          <a:p>
            <a:endParaRPr/>
          </a:p>
        </p:txBody>
      </p:sp>
      <p:sp>
        <p:nvSpPr>
          <p:cNvPr id="145" name="Google Shape;145;p36"/>
          <p:cNvSpPr txBox="1">
            <a:spLocks noGrp="1"/>
          </p:cNvSpPr>
          <p:nvPr>
            <p:ph type="body" idx="2"/>
          </p:nvPr>
        </p:nvSpPr>
        <p:spPr>
          <a:xfrm>
            <a:off x="533400" y="1704560"/>
            <a:ext cx="11125200" cy="4769741"/>
          </a:xfrm>
          <a:prstGeom prst="rect">
            <a:avLst/>
          </a:prstGeom>
          <a:noFill/>
          <a:ln>
            <a:noFill/>
          </a:ln>
        </p:spPr>
        <p:txBody>
          <a:bodyPr spcFirstLastPara="1" wrap="square" lIns="0" tIns="0" rIns="0" bIns="0" anchor="t" anchorCtr="0">
            <a:noAutofit/>
          </a:bodyPr>
          <a:lstStyle>
            <a:lvl1pPr marL="457200" lvl="0" indent="-381000" algn="l">
              <a:lnSpc>
                <a:spcPct val="100000"/>
              </a:lnSpc>
              <a:spcBef>
                <a:spcPts val="600"/>
              </a:spcBef>
              <a:spcAft>
                <a:spcPts val="0"/>
              </a:spcAft>
              <a:buSzPts val="2400"/>
              <a:buChar char="•"/>
              <a:defRPr/>
            </a:lvl1pPr>
            <a:lvl2pPr marL="914400" lvl="1" indent="-342900" algn="l">
              <a:lnSpc>
                <a:spcPct val="100000"/>
              </a:lnSpc>
              <a:spcBef>
                <a:spcPts val="600"/>
              </a:spcBef>
              <a:spcAft>
                <a:spcPts val="0"/>
              </a:spcAft>
              <a:buSzPts val="1800"/>
              <a:buChar char="–"/>
              <a:defRPr/>
            </a:lvl2pPr>
            <a:lvl3pPr marL="1371600" lvl="2" indent="-330200" algn="l">
              <a:lnSpc>
                <a:spcPct val="100000"/>
              </a:lnSpc>
              <a:spcBef>
                <a:spcPts val="600"/>
              </a:spcBef>
              <a:spcAft>
                <a:spcPts val="0"/>
              </a:spcAft>
              <a:buSzPts val="1600"/>
              <a:buChar char="–"/>
              <a:defRPr/>
            </a:lvl3pPr>
            <a:lvl4pPr marL="1828800" lvl="3" indent="-317500" algn="l">
              <a:lnSpc>
                <a:spcPct val="100000"/>
              </a:lnSpc>
              <a:spcBef>
                <a:spcPts val="336"/>
              </a:spcBef>
              <a:spcAft>
                <a:spcPts val="0"/>
              </a:spcAft>
              <a:buSzPts val="1400"/>
              <a:buChar char="–"/>
              <a:defRPr/>
            </a:lvl4pPr>
            <a:lvl5pPr marL="2286000" lvl="4" indent="-317500" algn="l">
              <a:lnSpc>
                <a:spcPct val="100000"/>
              </a:lnSpc>
              <a:spcBef>
                <a:spcPts val="336"/>
              </a:spcBef>
              <a:spcAft>
                <a:spcPts val="0"/>
              </a:spcAft>
              <a:buSzPts val="1400"/>
              <a:buChar char="–"/>
              <a:defRPr/>
            </a:lvl5pPr>
            <a:lvl6pPr marL="2743200" lvl="5" indent="-317500" algn="l">
              <a:lnSpc>
                <a:spcPct val="100000"/>
              </a:lnSpc>
              <a:spcBef>
                <a:spcPts val="336"/>
              </a:spcBef>
              <a:spcAft>
                <a:spcPts val="0"/>
              </a:spcAft>
              <a:buSzPts val="14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46"/>
        <p:cNvGrpSpPr/>
        <p:nvPr/>
      </p:nvGrpSpPr>
      <p:grpSpPr>
        <a:xfrm>
          <a:off x="0" y="0"/>
          <a:ext cx="0" cy="0"/>
          <a:chOff x="0" y="0"/>
          <a:chExt cx="0" cy="0"/>
        </a:xfrm>
      </p:grpSpPr>
      <p:sp>
        <p:nvSpPr>
          <p:cNvPr id="147" name="Google Shape;147;p37"/>
          <p:cNvSpPr txBox="1">
            <a:spLocks noGrp="1"/>
          </p:cNvSpPr>
          <p:nvPr>
            <p:ph type="title"/>
          </p:nvPr>
        </p:nvSpPr>
        <p:spPr>
          <a:xfrm>
            <a:off x="533400" y="526477"/>
            <a:ext cx="11125202" cy="92409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8" name="Google Shape;148;p37"/>
          <p:cNvSpPr txBox="1">
            <a:spLocks noGrp="1"/>
          </p:cNvSpPr>
          <p:nvPr>
            <p:ph type="body" idx="1"/>
          </p:nvPr>
        </p:nvSpPr>
        <p:spPr>
          <a:xfrm>
            <a:off x="533400" y="1704560"/>
            <a:ext cx="11125200" cy="4769741"/>
          </a:xfrm>
          <a:prstGeom prst="rect">
            <a:avLst/>
          </a:prstGeom>
          <a:noFill/>
          <a:ln>
            <a:noFill/>
          </a:ln>
        </p:spPr>
        <p:txBody>
          <a:bodyPr spcFirstLastPara="1" wrap="square" lIns="0" tIns="0" rIns="0" bIns="0" anchor="t" anchorCtr="0">
            <a:noAutofit/>
          </a:bodyPr>
          <a:lstStyle>
            <a:lvl1pPr marL="457200" lvl="0" indent="-381000" algn="l">
              <a:lnSpc>
                <a:spcPct val="100000"/>
              </a:lnSpc>
              <a:spcBef>
                <a:spcPts val="600"/>
              </a:spcBef>
              <a:spcAft>
                <a:spcPts val="0"/>
              </a:spcAft>
              <a:buSzPts val="2400"/>
              <a:buChar char="•"/>
              <a:defRPr/>
            </a:lvl1pPr>
            <a:lvl2pPr marL="914400" lvl="1" indent="-342900" algn="l">
              <a:lnSpc>
                <a:spcPct val="100000"/>
              </a:lnSpc>
              <a:spcBef>
                <a:spcPts val="600"/>
              </a:spcBef>
              <a:spcAft>
                <a:spcPts val="0"/>
              </a:spcAft>
              <a:buSzPts val="1800"/>
              <a:buChar char="–"/>
              <a:defRPr/>
            </a:lvl2pPr>
            <a:lvl3pPr marL="1371600" lvl="2" indent="-330200" algn="l">
              <a:lnSpc>
                <a:spcPct val="100000"/>
              </a:lnSpc>
              <a:spcBef>
                <a:spcPts val="600"/>
              </a:spcBef>
              <a:spcAft>
                <a:spcPts val="0"/>
              </a:spcAft>
              <a:buSzPts val="1600"/>
              <a:buChar char="–"/>
              <a:defRPr/>
            </a:lvl3pPr>
            <a:lvl4pPr marL="1828800" lvl="3" indent="-317500" algn="l">
              <a:lnSpc>
                <a:spcPct val="100000"/>
              </a:lnSpc>
              <a:spcBef>
                <a:spcPts val="336"/>
              </a:spcBef>
              <a:spcAft>
                <a:spcPts val="0"/>
              </a:spcAft>
              <a:buSzPts val="1400"/>
              <a:buChar char="–"/>
              <a:defRPr/>
            </a:lvl4pPr>
            <a:lvl5pPr marL="2286000" lvl="4" indent="-317500" algn="l">
              <a:lnSpc>
                <a:spcPct val="100000"/>
              </a:lnSpc>
              <a:spcBef>
                <a:spcPts val="336"/>
              </a:spcBef>
              <a:spcAft>
                <a:spcPts val="0"/>
              </a:spcAft>
              <a:buSzPts val="1400"/>
              <a:buChar char="–"/>
              <a:defRPr/>
            </a:lvl5pPr>
            <a:lvl6pPr marL="2743200" lvl="5" indent="-317500" algn="l">
              <a:lnSpc>
                <a:spcPct val="100000"/>
              </a:lnSpc>
              <a:spcBef>
                <a:spcPts val="336"/>
              </a:spcBef>
              <a:spcAft>
                <a:spcPts val="0"/>
              </a:spcAft>
              <a:buSzPts val="14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ubtitle and Gray Bar">
  <p:cSld name="Title Subtitle and Gray Bar">
    <p:spTree>
      <p:nvGrpSpPr>
        <p:cNvPr id="1" name="Shape 149"/>
        <p:cNvGrpSpPr/>
        <p:nvPr/>
      </p:nvGrpSpPr>
      <p:grpSpPr>
        <a:xfrm>
          <a:off x="0" y="0"/>
          <a:ext cx="0" cy="0"/>
          <a:chOff x="0" y="0"/>
          <a:chExt cx="0" cy="0"/>
        </a:xfrm>
      </p:grpSpPr>
      <p:sp>
        <p:nvSpPr>
          <p:cNvPr id="150" name="Google Shape;150;p38"/>
          <p:cNvSpPr txBox="1">
            <a:spLocks noGrp="1"/>
          </p:cNvSpPr>
          <p:nvPr>
            <p:ph type="title"/>
          </p:nvPr>
        </p:nvSpPr>
        <p:spPr>
          <a:xfrm>
            <a:off x="533400" y="526477"/>
            <a:ext cx="11125202" cy="61264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1" name="Google Shape;151;p38"/>
          <p:cNvSpPr txBox="1">
            <a:spLocks noGrp="1"/>
          </p:cNvSpPr>
          <p:nvPr>
            <p:ph type="body" idx="1"/>
          </p:nvPr>
        </p:nvSpPr>
        <p:spPr>
          <a:xfrm>
            <a:off x="533400" y="1143000"/>
            <a:ext cx="11128248" cy="310896"/>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200"/>
              <a:buFont typeface="Arial"/>
              <a:buNone/>
              <a:defRPr sz="2200" i="0">
                <a:solidFill>
                  <a:schemeClr val="dk1"/>
                </a:solidFill>
                <a:latin typeface="Arial"/>
                <a:ea typeface="Arial"/>
                <a:cs typeface="Arial"/>
                <a:sym typeface="Arial"/>
              </a:defRPr>
            </a:lvl1pPr>
            <a:lvl2pPr marL="914400" lvl="1" indent="-228600" algn="l">
              <a:lnSpc>
                <a:spcPct val="100000"/>
              </a:lnSpc>
              <a:spcBef>
                <a:spcPts val="0"/>
              </a:spcBef>
              <a:spcAft>
                <a:spcPts val="0"/>
              </a:spcAft>
              <a:buSzPts val="2400"/>
              <a:buNone/>
              <a:defRPr sz="2400">
                <a:solidFill>
                  <a:srgbClr val="595959"/>
                </a:solidFill>
              </a:defRPr>
            </a:lvl2pPr>
            <a:lvl3pPr marL="1371600" lvl="2" indent="-228600" algn="l">
              <a:lnSpc>
                <a:spcPct val="100000"/>
              </a:lnSpc>
              <a:spcBef>
                <a:spcPts val="0"/>
              </a:spcBef>
              <a:spcAft>
                <a:spcPts val="0"/>
              </a:spcAft>
              <a:buSzPts val="2400"/>
              <a:buNone/>
              <a:defRPr sz="2400">
                <a:solidFill>
                  <a:srgbClr val="595959"/>
                </a:solidFill>
              </a:defRPr>
            </a:lvl3pPr>
            <a:lvl4pPr marL="1828800" lvl="3" indent="-228600" algn="l">
              <a:lnSpc>
                <a:spcPct val="100000"/>
              </a:lnSpc>
              <a:spcBef>
                <a:spcPts val="0"/>
              </a:spcBef>
              <a:spcAft>
                <a:spcPts val="0"/>
              </a:spcAft>
              <a:buSzPts val="2400"/>
              <a:buNone/>
              <a:defRPr sz="2400">
                <a:solidFill>
                  <a:srgbClr val="595959"/>
                </a:solidFill>
              </a:defRPr>
            </a:lvl4pPr>
            <a:lvl5pPr marL="2286000" lvl="4" indent="-228600" algn="l">
              <a:lnSpc>
                <a:spcPct val="100000"/>
              </a:lnSpc>
              <a:spcBef>
                <a:spcPts val="0"/>
              </a:spcBef>
              <a:spcAft>
                <a:spcPts val="0"/>
              </a:spcAft>
              <a:buSzPts val="2400"/>
              <a:buNone/>
              <a:defRPr sz="2400">
                <a:solidFill>
                  <a:srgbClr val="595959"/>
                </a:solidFill>
              </a:defRPr>
            </a:lvl5pPr>
            <a:lvl6pPr marL="2743200" lvl="5" indent="-228600" algn="l">
              <a:lnSpc>
                <a:spcPct val="100000"/>
              </a:lnSpc>
              <a:spcBef>
                <a:spcPts val="0"/>
              </a:spcBef>
              <a:spcAft>
                <a:spcPts val="0"/>
              </a:spcAft>
              <a:buSzPts val="2400"/>
              <a:buNone/>
              <a:defRPr sz="2400">
                <a:solidFill>
                  <a:srgbClr val="595959"/>
                </a:solidFill>
              </a:defRPr>
            </a:lvl6pPr>
            <a:lvl7pPr marL="3200400" lvl="6" indent="-228600" algn="l">
              <a:lnSpc>
                <a:spcPct val="100000"/>
              </a:lnSpc>
              <a:spcBef>
                <a:spcPts val="0"/>
              </a:spcBef>
              <a:spcAft>
                <a:spcPts val="0"/>
              </a:spcAft>
              <a:buSzPts val="2400"/>
              <a:buNone/>
              <a:defRPr sz="2400">
                <a:solidFill>
                  <a:srgbClr val="595959"/>
                </a:solidFill>
              </a:defRPr>
            </a:lvl7pPr>
            <a:lvl8pPr marL="3657600" lvl="7" indent="-228600" algn="l">
              <a:lnSpc>
                <a:spcPct val="100000"/>
              </a:lnSpc>
              <a:spcBef>
                <a:spcPts val="0"/>
              </a:spcBef>
              <a:spcAft>
                <a:spcPts val="0"/>
              </a:spcAft>
              <a:buSzPts val="2400"/>
              <a:buNone/>
              <a:defRPr sz="2400">
                <a:solidFill>
                  <a:srgbClr val="595959"/>
                </a:solidFill>
              </a:defRPr>
            </a:lvl8pPr>
            <a:lvl9pPr marL="4114800" lvl="8" indent="-228600" algn="l">
              <a:lnSpc>
                <a:spcPct val="100000"/>
              </a:lnSpc>
              <a:spcBef>
                <a:spcPts val="0"/>
              </a:spcBef>
              <a:spcAft>
                <a:spcPts val="0"/>
              </a:spcAft>
              <a:buSzPts val="2400"/>
              <a:buNone/>
              <a:defRPr sz="2400">
                <a:solidFill>
                  <a:srgbClr val="595959"/>
                </a:solidFill>
              </a:defRPr>
            </a:lvl9pPr>
          </a:lstStyle>
          <a:p>
            <a:endParaRPr/>
          </a:p>
        </p:txBody>
      </p:sp>
      <p:sp>
        <p:nvSpPr>
          <p:cNvPr id="152" name="Google Shape;152;p38"/>
          <p:cNvSpPr/>
          <p:nvPr/>
        </p:nvSpPr>
        <p:spPr>
          <a:xfrm>
            <a:off x="0" y="1704560"/>
            <a:ext cx="12191998" cy="4782504"/>
          </a:xfrm>
          <a:prstGeom prst="rect">
            <a:avLst/>
          </a:prstGeom>
          <a:solidFill>
            <a:srgbClr val="DFE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orient="horz" pos="1161">
          <p15:clr>
            <a:srgbClr val="5ACBF0"/>
          </p15:clr>
        </p15:guide>
        <p15:guide id="2" orient="horz" pos="4032">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ubtitle and Content Gray Bar">
  <p:cSld name="Title Subtitle and Content Gray Bar">
    <p:spTree>
      <p:nvGrpSpPr>
        <p:cNvPr id="1" name="Shape 153"/>
        <p:cNvGrpSpPr/>
        <p:nvPr/>
      </p:nvGrpSpPr>
      <p:grpSpPr>
        <a:xfrm>
          <a:off x="0" y="0"/>
          <a:ext cx="0" cy="0"/>
          <a:chOff x="0" y="0"/>
          <a:chExt cx="0" cy="0"/>
        </a:xfrm>
      </p:grpSpPr>
      <p:sp>
        <p:nvSpPr>
          <p:cNvPr id="154" name="Google Shape;154;p39"/>
          <p:cNvSpPr txBox="1">
            <a:spLocks noGrp="1"/>
          </p:cNvSpPr>
          <p:nvPr>
            <p:ph type="title"/>
          </p:nvPr>
        </p:nvSpPr>
        <p:spPr>
          <a:xfrm>
            <a:off x="533400" y="526477"/>
            <a:ext cx="11125202" cy="61264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5" name="Google Shape;155;p39"/>
          <p:cNvSpPr txBox="1">
            <a:spLocks noGrp="1"/>
          </p:cNvSpPr>
          <p:nvPr>
            <p:ph type="body" idx="1"/>
          </p:nvPr>
        </p:nvSpPr>
        <p:spPr>
          <a:xfrm>
            <a:off x="533400" y="1143000"/>
            <a:ext cx="11128248" cy="310896"/>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200"/>
              <a:buFont typeface="Arial"/>
              <a:buNone/>
              <a:defRPr sz="2200" i="0">
                <a:solidFill>
                  <a:schemeClr val="dk1"/>
                </a:solidFill>
                <a:latin typeface="Arial"/>
                <a:ea typeface="Arial"/>
                <a:cs typeface="Arial"/>
                <a:sym typeface="Arial"/>
              </a:defRPr>
            </a:lvl1pPr>
            <a:lvl2pPr marL="914400" lvl="1" indent="-228600" algn="l">
              <a:lnSpc>
                <a:spcPct val="100000"/>
              </a:lnSpc>
              <a:spcBef>
                <a:spcPts val="0"/>
              </a:spcBef>
              <a:spcAft>
                <a:spcPts val="0"/>
              </a:spcAft>
              <a:buSzPts val="2400"/>
              <a:buNone/>
              <a:defRPr sz="2400">
                <a:solidFill>
                  <a:srgbClr val="595959"/>
                </a:solidFill>
              </a:defRPr>
            </a:lvl2pPr>
            <a:lvl3pPr marL="1371600" lvl="2" indent="-228600" algn="l">
              <a:lnSpc>
                <a:spcPct val="100000"/>
              </a:lnSpc>
              <a:spcBef>
                <a:spcPts val="0"/>
              </a:spcBef>
              <a:spcAft>
                <a:spcPts val="0"/>
              </a:spcAft>
              <a:buSzPts val="2400"/>
              <a:buNone/>
              <a:defRPr sz="2400">
                <a:solidFill>
                  <a:srgbClr val="595959"/>
                </a:solidFill>
              </a:defRPr>
            </a:lvl3pPr>
            <a:lvl4pPr marL="1828800" lvl="3" indent="-228600" algn="l">
              <a:lnSpc>
                <a:spcPct val="100000"/>
              </a:lnSpc>
              <a:spcBef>
                <a:spcPts val="0"/>
              </a:spcBef>
              <a:spcAft>
                <a:spcPts val="0"/>
              </a:spcAft>
              <a:buSzPts val="2400"/>
              <a:buNone/>
              <a:defRPr sz="2400">
                <a:solidFill>
                  <a:srgbClr val="595959"/>
                </a:solidFill>
              </a:defRPr>
            </a:lvl4pPr>
            <a:lvl5pPr marL="2286000" lvl="4" indent="-228600" algn="l">
              <a:lnSpc>
                <a:spcPct val="100000"/>
              </a:lnSpc>
              <a:spcBef>
                <a:spcPts val="0"/>
              </a:spcBef>
              <a:spcAft>
                <a:spcPts val="0"/>
              </a:spcAft>
              <a:buSzPts val="2400"/>
              <a:buNone/>
              <a:defRPr sz="2400">
                <a:solidFill>
                  <a:srgbClr val="595959"/>
                </a:solidFill>
              </a:defRPr>
            </a:lvl5pPr>
            <a:lvl6pPr marL="2743200" lvl="5" indent="-228600" algn="l">
              <a:lnSpc>
                <a:spcPct val="100000"/>
              </a:lnSpc>
              <a:spcBef>
                <a:spcPts val="0"/>
              </a:spcBef>
              <a:spcAft>
                <a:spcPts val="0"/>
              </a:spcAft>
              <a:buSzPts val="2400"/>
              <a:buNone/>
              <a:defRPr sz="2400">
                <a:solidFill>
                  <a:srgbClr val="595959"/>
                </a:solidFill>
              </a:defRPr>
            </a:lvl6pPr>
            <a:lvl7pPr marL="3200400" lvl="6" indent="-228600" algn="l">
              <a:lnSpc>
                <a:spcPct val="100000"/>
              </a:lnSpc>
              <a:spcBef>
                <a:spcPts val="0"/>
              </a:spcBef>
              <a:spcAft>
                <a:spcPts val="0"/>
              </a:spcAft>
              <a:buSzPts val="2400"/>
              <a:buNone/>
              <a:defRPr sz="2400">
                <a:solidFill>
                  <a:srgbClr val="595959"/>
                </a:solidFill>
              </a:defRPr>
            </a:lvl7pPr>
            <a:lvl8pPr marL="3657600" lvl="7" indent="-228600" algn="l">
              <a:lnSpc>
                <a:spcPct val="100000"/>
              </a:lnSpc>
              <a:spcBef>
                <a:spcPts val="0"/>
              </a:spcBef>
              <a:spcAft>
                <a:spcPts val="0"/>
              </a:spcAft>
              <a:buSzPts val="2400"/>
              <a:buNone/>
              <a:defRPr sz="2400">
                <a:solidFill>
                  <a:srgbClr val="595959"/>
                </a:solidFill>
              </a:defRPr>
            </a:lvl8pPr>
            <a:lvl9pPr marL="4114800" lvl="8" indent="-228600" algn="l">
              <a:lnSpc>
                <a:spcPct val="100000"/>
              </a:lnSpc>
              <a:spcBef>
                <a:spcPts val="0"/>
              </a:spcBef>
              <a:spcAft>
                <a:spcPts val="0"/>
              </a:spcAft>
              <a:buSzPts val="2400"/>
              <a:buNone/>
              <a:defRPr sz="2400">
                <a:solidFill>
                  <a:srgbClr val="595959"/>
                </a:solidFill>
              </a:defRPr>
            </a:lvl9pPr>
          </a:lstStyle>
          <a:p>
            <a:endParaRPr/>
          </a:p>
        </p:txBody>
      </p:sp>
      <p:sp>
        <p:nvSpPr>
          <p:cNvPr id="156" name="Google Shape;156;p39"/>
          <p:cNvSpPr/>
          <p:nvPr/>
        </p:nvSpPr>
        <p:spPr>
          <a:xfrm>
            <a:off x="2" y="1704560"/>
            <a:ext cx="12191998" cy="4782504"/>
          </a:xfrm>
          <a:prstGeom prst="rect">
            <a:avLst/>
          </a:prstGeom>
          <a:solidFill>
            <a:srgbClr val="DFE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9"/>
          <p:cNvSpPr txBox="1">
            <a:spLocks noGrp="1"/>
          </p:cNvSpPr>
          <p:nvPr>
            <p:ph type="body" idx="2"/>
          </p:nvPr>
        </p:nvSpPr>
        <p:spPr>
          <a:xfrm>
            <a:off x="528633" y="1846053"/>
            <a:ext cx="11134727" cy="4563371"/>
          </a:xfrm>
          <a:prstGeom prst="rect">
            <a:avLst/>
          </a:prstGeom>
          <a:noFill/>
          <a:ln>
            <a:noFill/>
          </a:ln>
        </p:spPr>
        <p:txBody>
          <a:bodyPr spcFirstLastPara="1" wrap="square" lIns="0" tIns="0" rIns="0" bIns="0" anchor="t" anchorCtr="0">
            <a:noAutofit/>
          </a:bodyPr>
          <a:lstStyle>
            <a:lvl1pPr marL="457200" lvl="0" indent="-381000" algn="l">
              <a:lnSpc>
                <a:spcPct val="100000"/>
              </a:lnSpc>
              <a:spcBef>
                <a:spcPts val="600"/>
              </a:spcBef>
              <a:spcAft>
                <a:spcPts val="0"/>
              </a:spcAft>
              <a:buSzPts val="2400"/>
              <a:buChar char="•"/>
              <a:defRPr/>
            </a:lvl1pPr>
            <a:lvl2pPr marL="914400" lvl="1" indent="-342900" algn="l">
              <a:lnSpc>
                <a:spcPct val="100000"/>
              </a:lnSpc>
              <a:spcBef>
                <a:spcPts val="600"/>
              </a:spcBef>
              <a:spcAft>
                <a:spcPts val="0"/>
              </a:spcAft>
              <a:buSzPts val="1800"/>
              <a:buChar char="–"/>
              <a:defRPr/>
            </a:lvl2pPr>
            <a:lvl3pPr marL="1371600" lvl="2" indent="-330200" algn="l">
              <a:lnSpc>
                <a:spcPct val="100000"/>
              </a:lnSpc>
              <a:spcBef>
                <a:spcPts val="600"/>
              </a:spcBef>
              <a:spcAft>
                <a:spcPts val="0"/>
              </a:spcAft>
              <a:buSzPts val="1600"/>
              <a:buChar char="–"/>
              <a:defRPr/>
            </a:lvl3pPr>
            <a:lvl4pPr marL="1828800" lvl="3" indent="-317500" algn="l">
              <a:lnSpc>
                <a:spcPct val="100000"/>
              </a:lnSpc>
              <a:spcBef>
                <a:spcPts val="336"/>
              </a:spcBef>
              <a:spcAft>
                <a:spcPts val="0"/>
              </a:spcAft>
              <a:buSzPts val="1400"/>
              <a:buChar char="–"/>
              <a:defRPr/>
            </a:lvl4pPr>
            <a:lvl5pPr marL="2286000" lvl="4" indent="-317500" algn="l">
              <a:lnSpc>
                <a:spcPct val="100000"/>
              </a:lnSpc>
              <a:spcBef>
                <a:spcPts val="336"/>
              </a:spcBef>
              <a:spcAft>
                <a:spcPts val="0"/>
              </a:spcAft>
              <a:buSzPts val="1400"/>
              <a:buChar char="–"/>
              <a:defRPr/>
            </a:lvl5pPr>
            <a:lvl6pPr marL="2743200" lvl="5" indent="-317500" algn="l">
              <a:lnSpc>
                <a:spcPct val="100000"/>
              </a:lnSpc>
              <a:spcBef>
                <a:spcPts val="336"/>
              </a:spcBef>
              <a:spcAft>
                <a:spcPts val="0"/>
              </a:spcAft>
              <a:buSzPts val="14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4032">
          <p15:clr>
            <a:srgbClr val="5ACBF0"/>
          </p15:clr>
        </p15:guide>
        <p15:guide id="2" orient="horz" pos="116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26"/>
        <p:cNvGrpSpPr/>
        <p:nvPr/>
      </p:nvGrpSpPr>
      <p:grpSpPr>
        <a:xfrm>
          <a:off x="0" y="0"/>
          <a:ext cx="0" cy="0"/>
          <a:chOff x="0" y="0"/>
          <a:chExt cx="0" cy="0"/>
        </a:xfrm>
      </p:grpSpPr>
      <p:grpSp>
        <p:nvGrpSpPr>
          <p:cNvPr id="27" name="Google Shape;27;p22"/>
          <p:cNvGrpSpPr/>
          <p:nvPr/>
        </p:nvGrpSpPr>
        <p:grpSpPr>
          <a:xfrm>
            <a:off x="-18954" y="279870"/>
            <a:ext cx="12224018" cy="1421982"/>
            <a:chOff x="-18954" y="279870"/>
            <a:chExt cx="12224018" cy="1421982"/>
          </a:xfrm>
        </p:grpSpPr>
        <p:sp>
          <p:nvSpPr>
            <p:cNvPr id="28" name="Google Shape;28;p22"/>
            <p:cNvSpPr/>
            <p:nvPr/>
          </p:nvSpPr>
          <p:spPr>
            <a:xfrm>
              <a:off x="0" y="355353"/>
              <a:ext cx="12192000" cy="1271016"/>
            </a:xfrm>
            <a:prstGeom prst="rect">
              <a:avLst/>
            </a:prstGeom>
            <a:gradFill>
              <a:gsLst>
                <a:gs pos="0">
                  <a:srgbClr val="F2F2F2">
                    <a:alpha val="53725"/>
                  </a:srgbClr>
                </a:gs>
                <a:gs pos="80000">
                  <a:srgbClr val="DFE1E5">
                    <a:alpha val="80000"/>
                  </a:srgbClr>
                </a:gs>
                <a:gs pos="100000">
                  <a:srgbClr val="DFE1E5">
                    <a:alpha val="80000"/>
                  </a:srgbClr>
                </a:gs>
              </a:gsLst>
              <a:lin ang="81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endParaRPr sz="1400" b="0" i="0" u="none" strike="noStrike" cap="none">
                <a:solidFill>
                  <a:srgbClr val="FFFFFF"/>
                </a:solidFill>
                <a:latin typeface="Arial"/>
                <a:ea typeface="Arial"/>
                <a:cs typeface="Arial"/>
                <a:sym typeface="Arial"/>
              </a:endParaRPr>
            </a:p>
          </p:txBody>
        </p:sp>
        <p:grpSp>
          <p:nvGrpSpPr>
            <p:cNvPr id="29" name="Google Shape;29;p22"/>
            <p:cNvGrpSpPr/>
            <p:nvPr/>
          </p:nvGrpSpPr>
          <p:grpSpPr>
            <a:xfrm>
              <a:off x="-18954" y="279870"/>
              <a:ext cx="12224018" cy="1421982"/>
              <a:chOff x="-18954" y="279870"/>
              <a:chExt cx="12224018" cy="1421982"/>
            </a:xfrm>
          </p:grpSpPr>
          <p:cxnSp>
            <p:nvCxnSpPr>
              <p:cNvPr id="30" name="Google Shape;30;p22"/>
              <p:cNvCxnSpPr/>
              <p:nvPr/>
            </p:nvCxnSpPr>
            <p:spPr>
              <a:xfrm rot="10800000" flipH="1">
                <a:off x="-2176" y="1696356"/>
                <a:ext cx="12207240" cy="5496"/>
              </a:xfrm>
              <a:prstGeom prst="straightConnector1">
                <a:avLst/>
              </a:prstGeom>
              <a:gradFill>
                <a:gsLst>
                  <a:gs pos="0">
                    <a:srgbClr val="F2F2F2">
                      <a:alpha val="53725"/>
                    </a:srgbClr>
                  </a:gs>
                  <a:gs pos="80000">
                    <a:srgbClr val="DFE1E5">
                      <a:alpha val="80000"/>
                    </a:srgbClr>
                  </a:gs>
                  <a:gs pos="100000">
                    <a:srgbClr val="DFE1E5">
                      <a:alpha val="80000"/>
                    </a:srgbClr>
                  </a:gs>
                </a:gsLst>
                <a:lin ang="8100000" scaled="0"/>
              </a:gradFill>
              <a:ln w="12700" cap="flat" cmpd="sng">
                <a:solidFill>
                  <a:srgbClr val="C4A8DC"/>
                </a:solidFill>
                <a:prstDash val="solid"/>
                <a:miter lim="800000"/>
                <a:headEnd type="none" w="sm" len="sm"/>
                <a:tailEnd type="none" w="sm" len="sm"/>
              </a:ln>
            </p:spPr>
          </p:cxnSp>
          <p:cxnSp>
            <p:nvCxnSpPr>
              <p:cNvPr id="31" name="Google Shape;31;p22"/>
              <p:cNvCxnSpPr/>
              <p:nvPr/>
            </p:nvCxnSpPr>
            <p:spPr>
              <a:xfrm rot="10800000" flipH="1">
                <a:off x="-18954" y="279870"/>
                <a:ext cx="12207240" cy="5496"/>
              </a:xfrm>
              <a:prstGeom prst="straightConnector1">
                <a:avLst/>
              </a:prstGeom>
              <a:gradFill>
                <a:gsLst>
                  <a:gs pos="0">
                    <a:srgbClr val="F2F2F2">
                      <a:alpha val="53725"/>
                    </a:srgbClr>
                  </a:gs>
                  <a:gs pos="80000">
                    <a:srgbClr val="DFE1E5">
                      <a:alpha val="80000"/>
                    </a:srgbClr>
                  </a:gs>
                  <a:gs pos="100000">
                    <a:srgbClr val="DFE1E5">
                      <a:alpha val="80000"/>
                    </a:srgbClr>
                  </a:gs>
                </a:gsLst>
                <a:lin ang="8100000" scaled="0"/>
              </a:gradFill>
              <a:ln w="12700" cap="flat" cmpd="sng">
                <a:solidFill>
                  <a:srgbClr val="C4A8DC"/>
                </a:solidFill>
                <a:prstDash val="solid"/>
                <a:miter lim="800000"/>
                <a:headEnd type="none" w="sm" len="sm"/>
                <a:tailEnd type="none" w="sm" len="sm"/>
              </a:ln>
            </p:spPr>
          </p:cxnSp>
        </p:grpSp>
      </p:grpSp>
      <p:sp>
        <p:nvSpPr>
          <p:cNvPr id="32" name="Google Shape;32;p22"/>
          <p:cNvSpPr txBox="1">
            <a:spLocks noGrp="1"/>
          </p:cNvSpPr>
          <p:nvPr>
            <p:ph type="title"/>
          </p:nvPr>
        </p:nvSpPr>
        <p:spPr>
          <a:xfrm>
            <a:off x="533400" y="526477"/>
            <a:ext cx="11125202" cy="92409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accent1"/>
              </a:buClr>
              <a:buSzPts val="4400"/>
              <a:buFont typeface="Arial"/>
              <a:buNone/>
              <a:defRPr sz="44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2"/>
          <p:cNvSpPr txBox="1">
            <a:spLocks noGrp="1"/>
          </p:cNvSpPr>
          <p:nvPr>
            <p:ph type="body" idx="1"/>
          </p:nvPr>
        </p:nvSpPr>
        <p:spPr>
          <a:xfrm>
            <a:off x="533400" y="1943101"/>
            <a:ext cx="11125200" cy="4532312"/>
          </a:xfrm>
          <a:prstGeom prst="rect">
            <a:avLst/>
          </a:prstGeom>
          <a:noFill/>
          <a:ln>
            <a:noFill/>
          </a:ln>
        </p:spPr>
        <p:txBody>
          <a:bodyPr spcFirstLastPara="1" wrap="square" lIns="0" tIns="0" rIns="0" bIns="0" anchor="t" anchorCtr="0">
            <a:noAutofit/>
          </a:bodyPr>
          <a:lstStyle>
            <a:lvl1pPr marL="457200" lvl="0" indent="-381000" algn="l">
              <a:lnSpc>
                <a:spcPct val="100000"/>
              </a:lnSpc>
              <a:spcBef>
                <a:spcPts val="600"/>
              </a:spcBef>
              <a:spcAft>
                <a:spcPts val="0"/>
              </a:spcAft>
              <a:buClr>
                <a:schemeClr val="dk1"/>
              </a:buClr>
              <a:buSzPts val="2400"/>
              <a:buFont typeface="Arial"/>
              <a:buChar char="•"/>
              <a:defRPr sz="2400">
                <a:solidFill>
                  <a:schemeClr val="dk1"/>
                </a:solidFill>
              </a:defRPr>
            </a:lvl1pPr>
            <a:lvl2pPr marL="914400" lvl="1" indent="-342900" algn="l">
              <a:lnSpc>
                <a:spcPct val="100000"/>
              </a:lnSpc>
              <a:spcBef>
                <a:spcPts val="600"/>
              </a:spcBef>
              <a:spcAft>
                <a:spcPts val="0"/>
              </a:spcAft>
              <a:buClr>
                <a:schemeClr val="dk1"/>
              </a:buClr>
              <a:buSzPts val="1800"/>
              <a:buFont typeface="Arial"/>
              <a:buChar char="–"/>
              <a:defRPr sz="1800">
                <a:solidFill>
                  <a:schemeClr val="dk1"/>
                </a:solidFill>
              </a:defRPr>
            </a:lvl2pPr>
            <a:lvl3pPr marL="1371600" lvl="2" indent="-330200" algn="l">
              <a:lnSpc>
                <a:spcPct val="100000"/>
              </a:lnSpc>
              <a:spcBef>
                <a:spcPts val="600"/>
              </a:spcBef>
              <a:spcAft>
                <a:spcPts val="0"/>
              </a:spcAft>
              <a:buClr>
                <a:schemeClr val="dk1"/>
              </a:buClr>
              <a:buSzPts val="1600"/>
              <a:buFont typeface="Arial"/>
              <a:buChar char="–"/>
              <a:defRPr sz="1600">
                <a:solidFill>
                  <a:schemeClr val="dk1"/>
                </a:solidFill>
              </a:defRPr>
            </a:lvl3pPr>
            <a:lvl4pPr marL="1828800" lvl="3" indent="-317500" algn="l">
              <a:lnSpc>
                <a:spcPct val="100000"/>
              </a:lnSpc>
              <a:spcBef>
                <a:spcPts val="336"/>
              </a:spcBef>
              <a:spcAft>
                <a:spcPts val="0"/>
              </a:spcAft>
              <a:buClr>
                <a:schemeClr val="dk1"/>
              </a:buClr>
              <a:buSzPts val="1400"/>
              <a:buFont typeface="Arial"/>
              <a:buChar char="–"/>
              <a:defRPr sz="1400">
                <a:solidFill>
                  <a:schemeClr val="dk1"/>
                </a:solidFill>
              </a:defRPr>
            </a:lvl4pPr>
            <a:lvl5pPr marL="2286000" lvl="4" indent="-317500" algn="l">
              <a:lnSpc>
                <a:spcPct val="100000"/>
              </a:lnSpc>
              <a:spcBef>
                <a:spcPts val="336"/>
              </a:spcBef>
              <a:spcAft>
                <a:spcPts val="0"/>
              </a:spcAft>
              <a:buClr>
                <a:schemeClr val="dk1"/>
              </a:buClr>
              <a:buSzPts val="1400"/>
              <a:buFont typeface="Arial"/>
              <a:buChar char="–"/>
              <a:defRPr sz="1400">
                <a:solidFill>
                  <a:schemeClr val="dk1"/>
                </a:solidFill>
              </a:defRPr>
            </a:lvl5pPr>
            <a:lvl6pPr marL="2743200" lvl="5" indent="-317500" algn="l">
              <a:lnSpc>
                <a:spcPct val="100000"/>
              </a:lnSpc>
              <a:spcBef>
                <a:spcPts val="336"/>
              </a:spcBef>
              <a:spcAft>
                <a:spcPts val="0"/>
              </a:spcAft>
              <a:buClr>
                <a:schemeClr val="dk1"/>
              </a:buClr>
              <a:buSzPts val="1400"/>
              <a:buFont typeface="Arial"/>
              <a:buChar char="–"/>
              <a:defRPr sz="1400"/>
            </a:lvl6pPr>
            <a:lvl7pPr marL="3200400" lvl="6" indent="-317500" algn="l">
              <a:lnSpc>
                <a:spcPct val="100000"/>
              </a:lnSpc>
              <a:spcBef>
                <a:spcPts val="336"/>
              </a:spcBef>
              <a:spcAft>
                <a:spcPts val="0"/>
              </a:spcAft>
              <a:buClr>
                <a:schemeClr val="dk1"/>
              </a:buClr>
              <a:buSzPts val="1400"/>
              <a:buFont typeface="Arial"/>
              <a:buChar char="–"/>
              <a:defRPr sz="1400"/>
            </a:lvl7pPr>
            <a:lvl8pPr marL="3657600" lvl="7" indent="-317500" algn="l">
              <a:lnSpc>
                <a:spcPct val="100000"/>
              </a:lnSpc>
              <a:spcBef>
                <a:spcPts val="336"/>
              </a:spcBef>
              <a:spcAft>
                <a:spcPts val="0"/>
              </a:spcAft>
              <a:buClr>
                <a:schemeClr val="dk1"/>
              </a:buClr>
              <a:buSzPts val="1400"/>
              <a:buFont typeface="Arial"/>
              <a:buChar char="–"/>
              <a:defRPr sz="1400"/>
            </a:lvl8pPr>
            <a:lvl9pPr marL="4114800" lvl="8" indent="-317500" algn="l">
              <a:lnSpc>
                <a:spcPct val="100000"/>
              </a:lnSpc>
              <a:spcBef>
                <a:spcPts val="336"/>
              </a:spcBef>
              <a:spcAft>
                <a:spcPts val="0"/>
              </a:spcAft>
              <a:buClr>
                <a:schemeClr val="dk1"/>
              </a:buClr>
              <a:buSzPts val="1400"/>
              <a:buFont typeface="Arial"/>
              <a:buChar char="–"/>
              <a:defRPr sz="1400"/>
            </a:lvl9pPr>
          </a:lstStyle>
          <a:p>
            <a:endParaRPr/>
          </a:p>
        </p:txBody>
      </p:sp>
    </p:spTree>
  </p:cSld>
  <p:clrMapOvr>
    <a:masterClrMapping/>
  </p:clrMapOvr>
  <p:extLst>
    <p:ext uri="{DCECCB84-F9BA-43D5-87BE-67443E8EF086}">
      <p15:sldGuideLst xmlns:p15="http://schemas.microsoft.com/office/powerpoint/2012/main">
        <p15:guide id="1" orient="horz" pos="1224">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Content Gray Bar">
  <p:cSld name="Title and Content Gray Bar">
    <p:spTree>
      <p:nvGrpSpPr>
        <p:cNvPr id="1" name="Shape 158"/>
        <p:cNvGrpSpPr/>
        <p:nvPr/>
      </p:nvGrpSpPr>
      <p:grpSpPr>
        <a:xfrm>
          <a:off x="0" y="0"/>
          <a:ext cx="0" cy="0"/>
          <a:chOff x="0" y="0"/>
          <a:chExt cx="0" cy="0"/>
        </a:xfrm>
      </p:grpSpPr>
      <p:sp>
        <p:nvSpPr>
          <p:cNvPr id="159" name="Google Shape;159;p40"/>
          <p:cNvSpPr txBox="1">
            <a:spLocks noGrp="1"/>
          </p:cNvSpPr>
          <p:nvPr>
            <p:ph type="title"/>
          </p:nvPr>
        </p:nvSpPr>
        <p:spPr>
          <a:xfrm>
            <a:off x="533400" y="526477"/>
            <a:ext cx="11125202" cy="92409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40"/>
          <p:cNvSpPr/>
          <p:nvPr/>
        </p:nvSpPr>
        <p:spPr>
          <a:xfrm>
            <a:off x="2" y="1704560"/>
            <a:ext cx="12191998" cy="4782504"/>
          </a:xfrm>
          <a:prstGeom prst="rect">
            <a:avLst/>
          </a:prstGeom>
          <a:solidFill>
            <a:srgbClr val="DFE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0"/>
          <p:cNvSpPr txBox="1">
            <a:spLocks noGrp="1"/>
          </p:cNvSpPr>
          <p:nvPr>
            <p:ph type="body" idx="1"/>
          </p:nvPr>
        </p:nvSpPr>
        <p:spPr>
          <a:xfrm>
            <a:off x="528633" y="1846053"/>
            <a:ext cx="11134727" cy="4563371"/>
          </a:xfrm>
          <a:prstGeom prst="rect">
            <a:avLst/>
          </a:prstGeom>
          <a:noFill/>
          <a:ln>
            <a:noFill/>
          </a:ln>
        </p:spPr>
        <p:txBody>
          <a:bodyPr spcFirstLastPara="1" wrap="square" lIns="0" tIns="0" rIns="0" bIns="0" anchor="t" anchorCtr="0">
            <a:noAutofit/>
          </a:bodyPr>
          <a:lstStyle>
            <a:lvl1pPr marL="457200" lvl="0" indent="-381000" algn="l">
              <a:lnSpc>
                <a:spcPct val="100000"/>
              </a:lnSpc>
              <a:spcBef>
                <a:spcPts val="600"/>
              </a:spcBef>
              <a:spcAft>
                <a:spcPts val="0"/>
              </a:spcAft>
              <a:buSzPts val="2400"/>
              <a:buChar char="•"/>
              <a:defRPr/>
            </a:lvl1pPr>
            <a:lvl2pPr marL="914400" lvl="1" indent="-342900" algn="l">
              <a:lnSpc>
                <a:spcPct val="100000"/>
              </a:lnSpc>
              <a:spcBef>
                <a:spcPts val="600"/>
              </a:spcBef>
              <a:spcAft>
                <a:spcPts val="0"/>
              </a:spcAft>
              <a:buSzPts val="1800"/>
              <a:buChar char="–"/>
              <a:defRPr/>
            </a:lvl2pPr>
            <a:lvl3pPr marL="1371600" lvl="2" indent="-330200" algn="l">
              <a:lnSpc>
                <a:spcPct val="100000"/>
              </a:lnSpc>
              <a:spcBef>
                <a:spcPts val="600"/>
              </a:spcBef>
              <a:spcAft>
                <a:spcPts val="0"/>
              </a:spcAft>
              <a:buSzPts val="1600"/>
              <a:buChar char="–"/>
              <a:defRPr/>
            </a:lvl3pPr>
            <a:lvl4pPr marL="1828800" lvl="3" indent="-317500" algn="l">
              <a:lnSpc>
                <a:spcPct val="100000"/>
              </a:lnSpc>
              <a:spcBef>
                <a:spcPts val="336"/>
              </a:spcBef>
              <a:spcAft>
                <a:spcPts val="0"/>
              </a:spcAft>
              <a:buSzPts val="1400"/>
              <a:buChar char="–"/>
              <a:defRPr/>
            </a:lvl4pPr>
            <a:lvl5pPr marL="2286000" lvl="4" indent="-317500" algn="l">
              <a:lnSpc>
                <a:spcPct val="100000"/>
              </a:lnSpc>
              <a:spcBef>
                <a:spcPts val="336"/>
              </a:spcBef>
              <a:spcAft>
                <a:spcPts val="0"/>
              </a:spcAft>
              <a:buSzPts val="1400"/>
              <a:buChar char="–"/>
              <a:defRPr/>
            </a:lvl5pPr>
            <a:lvl6pPr marL="2743200" lvl="5" indent="-317500" algn="l">
              <a:lnSpc>
                <a:spcPct val="100000"/>
              </a:lnSpc>
              <a:spcBef>
                <a:spcPts val="336"/>
              </a:spcBef>
              <a:spcAft>
                <a:spcPts val="0"/>
              </a:spcAft>
              <a:buSzPts val="14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4032">
          <p15:clr>
            <a:srgbClr val="5ACBF0"/>
          </p15:clr>
        </p15:guide>
        <p15:guide id="2" orient="horz" pos="116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wo Content Subtitle">
  <p:cSld name="Two Content Subtitle">
    <p:bg>
      <p:bgPr>
        <a:solidFill>
          <a:schemeClr val="lt1"/>
        </a:solidFill>
        <a:effectLst/>
      </p:bgPr>
    </p:bg>
    <p:spTree>
      <p:nvGrpSpPr>
        <p:cNvPr id="1" name="Shape 162"/>
        <p:cNvGrpSpPr/>
        <p:nvPr/>
      </p:nvGrpSpPr>
      <p:grpSpPr>
        <a:xfrm>
          <a:off x="0" y="0"/>
          <a:ext cx="0" cy="0"/>
          <a:chOff x="0" y="0"/>
          <a:chExt cx="0" cy="0"/>
        </a:xfrm>
      </p:grpSpPr>
      <p:sp>
        <p:nvSpPr>
          <p:cNvPr id="163" name="Google Shape;163;p41"/>
          <p:cNvSpPr txBox="1">
            <a:spLocks noGrp="1"/>
          </p:cNvSpPr>
          <p:nvPr>
            <p:ph type="title"/>
          </p:nvPr>
        </p:nvSpPr>
        <p:spPr>
          <a:xfrm>
            <a:off x="533400" y="526477"/>
            <a:ext cx="11125202" cy="61264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4" name="Google Shape;164;p41"/>
          <p:cNvSpPr txBox="1">
            <a:spLocks noGrp="1"/>
          </p:cNvSpPr>
          <p:nvPr>
            <p:ph type="body" idx="1"/>
          </p:nvPr>
        </p:nvSpPr>
        <p:spPr>
          <a:xfrm>
            <a:off x="533400" y="1143000"/>
            <a:ext cx="11128248" cy="310896"/>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200"/>
              <a:buFont typeface="Arial"/>
              <a:buNone/>
              <a:defRPr sz="2200" i="0">
                <a:solidFill>
                  <a:schemeClr val="dk1"/>
                </a:solidFill>
                <a:latin typeface="Arial"/>
                <a:ea typeface="Arial"/>
                <a:cs typeface="Arial"/>
                <a:sym typeface="Arial"/>
              </a:defRPr>
            </a:lvl1pPr>
            <a:lvl2pPr marL="914400" lvl="1" indent="-228600" algn="l">
              <a:lnSpc>
                <a:spcPct val="100000"/>
              </a:lnSpc>
              <a:spcBef>
                <a:spcPts val="0"/>
              </a:spcBef>
              <a:spcAft>
                <a:spcPts val="0"/>
              </a:spcAft>
              <a:buSzPts val="2400"/>
              <a:buNone/>
              <a:defRPr sz="2400">
                <a:solidFill>
                  <a:srgbClr val="595959"/>
                </a:solidFill>
              </a:defRPr>
            </a:lvl2pPr>
            <a:lvl3pPr marL="1371600" lvl="2" indent="-228600" algn="l">
              <a:lnSpc>
                <a:spcPct val="100000"/>
              </a:lnSpc>
              <a:spcBef>
                <a:spcPts val="0"/>
              </a:spcBef>
              <a:spcAft>
                <a:spcPts val="0"/>
              </a:spcAft>
              <a:buSzPts val="2400"/>
              <a:buNone/>
              <a:defRPr sz="2400">
                <a:solidFill>
                  <a:srgbClr val="595959"/>
                </a:solidFill>
              </a:defRPr>
            </a:lvl3pPr>
            <a:lvl4pPr marL="1828800" lvl="3" indent="-228600" algn="l">
              <a:lnSpc>
                <a:spcPct val="100000"/>
              </a:lnSpc>
              <a:spcBef>
                <a:spcPts val="0"/>
              </a:spcBef>
              <a:spcAft>
                <a:spcPts val="0"/>
              </a:spcAft>
              <a:buSzPts val="2400"/>
              <a:buNone/>
              <a:defRPr sz="2400">
                <a:solidFill>
                  <a:srgbClr val="595959"/>
                </a:solidFill>
              </a:defRPr>
            </a:lvl4pPr>
            <a:lvl5pPr marL="2286000" lvl="4" indent="-228600" algn="l">
              <a:lnSpc>
                <a:spcPct val="100000"/>
              </a:lnSpc>
              <a:spcBef>
                <a:spcPts val="0"/>
              </a:spcBef>
              <a:spcAft>
                <a:spcPts val="0"/>
              </a:spcAft>
              <a:buSzPts val="2400"/>
              <a:buNone/>
              <a:defRPr sz="2400">
                <a:solidFill>
                  <a:srgbClr val="595959"/>
                </a:solidFill>
              </a:defRPr>
            </a:lvl5pPr>
            <a:lvl6pPr marL="2743200" lvl="5" indent="-228600" algn="l">
              <a:lnSpc>
                <a:spcPct val="100000"/>
              </a:lnSpc>
              <a:spcBef>
                <a:spcPts val="0"/>
              </a:spcBef>
              <a:spcAft>
                <a:spcPts val="0"/>
              </a:spcAft>
              <a:buSzPts val="2400"/>
              <a:buNone/>
              <a:defRPr sz="2400">
                <a:solidFill>
                  <a:srgbClr val="595959"/>
                </a:solidFill>
              </a:defRPr>
            </a:lvl6pPr>
            <a:lvl7pPr marL="3200400" lvl="6" indent="-228600" algn="l">
              <a:lnSpc>
                <a:spcPct val="100000"/>
              </a:lnSpc>
              <a:spcBef>
                <a:spcPts val="0"/>
              </a:spcBef>
              <a:spcAft>
                <a:spcPts val="0"/>
              </a:spcAft>
              <a:buSzPts val="2400"/>
              <a:buNone/>
              <a:defRPr sz="2400">
                <a:solidFill>
                  <a:srgbClr val="595959"/>
                </a:solidFill>
              </a:defRPr>
            </a:lvl7pPr>
            <a:lvl8pPr marL="3657600" lvl="7" indent="-228600" algn="l">
              <a:lnSpc>
                <a:spcPct val="100000"/>
              </a:lnSpc>
              <a:spcBef>
                <a:spcPts val="0"/>
              </a:spcBef>
              <a:spcAft>
                <a:spcPts val="0"/>
              </a:spcAft>
              <a:buSzPts val="2400"/>
              <a:buNone/>
              <a:defRPr sz="2400">
                <a:solidFill>
                  <a:srgbClr val="595959"/>
                </a:solidFill>
              </a:defRPr>
            </a:lvl8pPr>
            <a:lvl9pPr marL="4114800" lvl="8" indent="-228600" algn="l">
              <a:lnSpc>
                <a:spcPct val="100000"/>
              </a:lnSpc>
              <a:spcBef>
                <a:spcPts val="0"/>
              </a:spcBef>
              <a:spcAft>
                <a:spcPts val="0"/>
              </a:spcAft>
              <a:buSzPts val="2400"/>
              <a:buNone/>
              <a:defRPr sz="2400">
                <a:solidFill>
                  <a:srgbClr val="595959"/>
                </a:solidFill>
              </a:defRPr>
            </a:lvl9pPr>
          </a:lstStyle>
          <a:p>
            <a:endParaRPr/>
          </a:p>
        </p:txBody>
      </p:sp>
      <p:sp>
        <p:nvSpPr>
          <p:cNvPr id="165" name="Google Shape;165;p41"/>
          <p:cNvSpPr txBox="1">
            <a:spLocks noGrp="1"/>
          </p:cNvSpPr>
          <p:nvPr>
            <p:ph type="body" idx="2"/>
          </p:nvPr>
        </p:nvSpPr>
        <p:spPr>
          <a:xfrm>
            <a:off x="533399" y="1704560"/>
            <a:ext cx="5431536" cy="4769741"/>
          </a:xfrm>
          <a:prstGeom prst="rect">
            <a:avLst/>
          </a:prstGeom>
          <a:noFill/>
          <a:ln>
            <a:noFill/>
          </a:ln>
        </p:spPr>
        <p:txBody>
          <a:bodyPr spcFirstLastPara="1" wrap="square" lIns="0" tIns="0" rIns="0" bIns="0" anchor="t" anchorCtr="0">
            <a:noAutofit/>
          </a:bodyPr>
          <a:lstStyle>
            <a:lvl1pPr marL="457200" lvl="0" indent="-381000" algn="l">
              <a:lnSpc>
                <a:spcPct val="100000"/>
              </a:lnSpc>
              <a:spcBef>
                <a:spcPts val="600"/>
              </a:spcBef>
              <a:spcAft>
                <a:spcPts val="0"/>
              </a:spcAft>
              <a:buSzPts val="2400"/>
              <a:buChar char="•"/>
              <a:defRPr/>
            </a:lvl1pPr>
            <a:lvl2pPr marL="914400" lvl="1" indent="-342900" algn="l">
              <a:lnSpc>
                <a:spcPct val="100000"/>
              </a:lnSpc>
              <a:spcBef>
                <a:spcPts val="600"/>
              </a:spcBef>
              <a:spcAft>
                <a:spcPts val="0"/>
              </a:spcAft>
              <a:buSzPts val="1800"/>
              <a:buChar char="–"/>
              <a:defRPr/>
            </a:lvl2pPr>
            <a:lvl3pPr marL="1371600" lvl="2" indent="-330200" algn="l">
              <a:lnSpc>
                <a:spcPct val="100000"/>
              </a:lnSpc>
              <a:spcBef>
                <a:spcPts val="600"/>
              </a:spcBef>
              <a:spcAft>
                <a:spcPts val="0"/>
              </a:spcAft>
              <a:buSzPts val="1600"/>
              <a:buChar char="–"/>
              <a:defRPr/>
            </a:lvl3pPr>
            <a:lvl4pPr marL="1828800" lvl="3" indent="-317500" algn="l">
              <a:lnSpc>
                <a:spcPct val="100000"/>
              </a:lnSpc>
              <a:spcBef>
                <a:spcPts val="336"/>
              </a:spcBef>
              <a:spcAft>
                <a:spcPts val="0"/>
              </a:spcAft>
              <a:buSzPts val="1400"/>
              <a:buChar char="–"/>
              <a:defRPr/>
            </a:lvl4pPr>
            <a:lvl5pPr marL="2286000" lvl="4" indent="-317500" algn="l">
              <a:lnSpc>
                <a:spcPct val="100000"/>
              </a:lnSpc>
              <a:spcBef>
                <a:spcPts val="336"/>
              </a:spcBef>
              <a:spcAft>
                <a:spcPts val="0"/>
              </a:spcAft>
              <a:buSzPts val="14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
        <p:nvSpPr>
          <p:cNvPr id="166" name="Google Shape;166;p41"/>
          <p:cNvSpPr txBox="1">
            <a:spLocks noGrp="1"/>
          </p:cNvSpPr>
          <p:nvPr>
            <p:ph type="body" idx="3"/>
          </p:nvPr>
        </p:nvSpPr>
        <p:spPr>
          <a:xfrm>
            <a:off x="6230112" y="1704559"/>
            <a:ext cx="5431536" cy="4773168"/>
          </a:xfrm>
          <a:prstGeom prst="rect">
            <a:avLst/>
          </a:prstGeom>
          <a:noFill/>
          <a:ln>
            <a:noFill/>
          </a:ln>
        </p:spPr>
        <p:txBody>
          <a:bodyPr spcFirstLastPara="1" wrap="square" lIns="0" tIns="0" rIns="0" bIns="0" anchor="t" anchorCtr="0">
            <a:noAutofit/>
          </a:bodyPr>
          <a:lstStyle>
            <a:lvl1pPr marL="457200" lvl="0" indent="-381000" algn="l">
              <a:lnSpc>
                <a:spcPct val="100000"/>
              </a:lnSpc>
              <a:spcBef>
                <a:spcPts val="600"/>
              </a:spcBef>
              <a:spcAft>
                <a:spcPts val="0"/>
              </a:spcAft>
              <a:buSzPts val="2400"/>
              <a:buChar char="•"/>
              <a:defRPr/>
            </a:lvl1pPr>
            <a:lvl2pPr marL="914400" lvl="1" indent="-342900" algn="l">
              <a:lnSpc>
                <a:spcPct val="100000"/>
              </a:lnSpc>
              <a:spcBef>
                <a:spcPts val="600"/>
              </a:spcBef>
              <a:spcAft>
                <a:spcPts val="0"/>
              </a:spcAft>
              <a:buSzPts val="1800"/>
              <a:buChar char="–"/>
              <a:defRPr/>
            </a:lvl2pPr>
            <a:lvl3pPr marL="1371600" lvl="2" indent="-330200" algn="l">
              <a:lnSpc>
                <a:spcPct val="100000"/>
              </a:lnSpc>
              <a:spcBef>
                <a:spcPts val="600"/>
              </a:spcBef>
              <a:spcAft>
                <a:spcPts val="0"/>
              </a:spcAft>
              <a:buSzPts val="1600"/>
              <a:buChar char="–"/>
              <a:defRPr/>
            </a:lvl3pPr>
            <a:lvl4pPr marL="1828800" lvl="3" indent="-317500" algn="l">
              <a:lnSpc>
                <a:spcPct val="100000"/>
              </a:lnSpc>
              <a:spcBef>
                <a:spcPts val="336"/>
              </a:spcBef>
              <a:spcAft>
                <a:spcPts val="0"/>
              </a:spcAft>
              <a:buSzPts val="1400"/>
              <a:buChar char="–"/>
              <a:defRPr/>
            </a:lvl4pPr>
            <a:lvl5pPr marL="2286000" lvl="4" indent="-317500" algn="l">
              <a:lnSpc>
                <a:spcPct val="100000"/>
              </a:lnSpc>
              <a:spcBef>
                <a:spcPts val="336"/>
              </a:spcBef>
              <a:spcAft>
                <a:spcPts val="0"/>
              </a:spcAft>
              <a:buSzPts val="14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Subtitle Content Gray Bar">
  <p:cSld name="Title Subtitle Content Gray Bar">
    <p:spTree>
      <p:nvGrpSpPr>
        <p:cNvPr id="1" name="Shape 167"/>
        <p:cNvGrpSpPr/>
        <p:nvPr/>
      </p:nvGrpSpPr>
      <p:grpSpPr>
        <a:xfrm>
          <a:off x="0" y="0"/>
          <a:ext cx="0" cy="0"/>
          <a:chOff x="0" y="0"/>
          <a:chExt cx="0" cy="0"/>
        </a:xfrm>
      </p:grpSpPr>
      <p:sp>
        <p:nvSpPr>
          <p:cNvPr id="168" name="Google Shape;168;p42"/>
          <p:cNvSpPr/>
          <p:nvPr/>
        </p:nvSpPr>
        <p:spPr>
          <a:xfrm>
            <a:off x="8470392" y="-1"/>
            <a:ext cx="3721608" cy="6858000"/>
          </a:xfrm>
          <a:prstGeom prst="rect">
            <a:avLst/>
          </a:prstGeom>
          <a:solidFill>
            <a:srgbClr val="DFE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2"/>
          <p:cNvSpPr txBox="1"/>
          <p:nvPr/>
        </p:nvSpPr>
        <p:spPr>
          <a:xfrm>
            <a:off x="10082807" y="6525890"/>
            <a:ext cx="1226107" cy="215444"/>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
                <a:solidFill>
                  <a:srgbClr val="646E81"/>
                </a:solidFill>
                <a:latin typeface="Arial"/>
                <a:ea typeface="Arial"/>
                <a:cs typeface="Arial"/>
                <a:sym typeface="Arial"/>
              </a:rPr>
              <a:t>© 2023 Synopsys, Inc. </a:t>
            </a:r>
            <a:endParaRPr/>
          </a:p>
        </p:txBody>
      </p:sp>
      <p:sp>
        <p:nvSpPr>
          <p:cNvPr id="170" name="Google Shape;170;p42"/>
          <p:cNvSpPr txBox="1"/>
          <p:nvPr/>
        </p:nvSpPr>
        <p:spPr>
          <a:xfrm>
            <a:off x="11308913" y="6525890"/>
            <a:ext cx="374204" cy="215444"/>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US" sz="800">
                <a:solidFill>
                  <a:srgbClr val="646E81"/>
                </a:solidFill>
                <a:latin typeface="Arial"/>
                <a:ea typeface="Arial"/>
                <a:cs typeface="Arial"/>
                <a:sym typeface="Arial"/>
              </a:rPr>
              <a:t>‹#›</a:t>
            </a:fld>
            <a:endParaRPr sz="800">
              <a:solidFill>
                <a:srgbClr val="646E81"/>
              </a:solidFill>
              <a:latin typeface="Arial"/>
              <a:ea typeface="Arial"/>
              <a:cs typeface="Arial"/>
              <a:sym typeface="Arial"/>
            </a:endParaRPr>
          </a:p>
        </p:txBody>
      </p:sp>
      <p:sp>
        <p:nvSpPr>
          <p:cNvPr id="171" name="Google Shape;171;p42"/>
          <p:cNvSpPr txBox="1">
            <a:spLocks noGrp="1"/>
          </p:cNvSpPr>
          <p:nvPr>
            <p:ph type="title"/>
          </p:nvPr>
        </p:nvSpPr>
        <p:spPr>
          <a:xfrm>
            <a:off x="533400" y="526477"/>
            <a:ext cx="7598664" cy="61264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42"/>
          <p:cNvSpPr txBox="1">
            <a:spLocks noGrp="1"/>
          </p:cNvSpPr>
          <p:nvPr>
            <p:ph type="body" idx="1"/>
          </p:nvPr>
        </p:nvSpPr>
        <p:spPr>
          <a:xfrm>
            <a:off x="533400" y="1143000"/>
            <a:ext cx="7598664" cy="310896"/>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200"/>
              <a:buFont typeface="Arial"/>
              <a:buNone/>
              <a:defRPr sz="2200" i="0">
                <a:solidFill>
                  <a:schemeClr val="dk1"/>
                </a:solidFill>
                <a:latin typeface="Arial"/>
                <a:ea typeface="Arial"/>
                <a:cs typeface="Arial"/>
                <a:sym typeface="Arial"/>
              </a:defRPr>
            </a:lvl1pPr>
            <a:lvl2pPr marL="914400" lvl="1" indent="-228600" algn="l">
              <a:lnSpc>
                <a:spcPct val="100000"/>
              </a:lnSpc>
              <a:spcBef>
                <a:spcPts val="0"/>
              </a:spcBef>
              <a:spcAft>
                <a:spcPts val="0"/>
              </a:spcAft>
              <a:buSzPts val="2400"/>
              <a:buFont typeface="Arial"/>
              <a:buNone/>
              <a:defRPr sz="2400">
                <a:solidFill>
                  <a:srgbClr val="595959"/>
                </a:solidFill>
              </a:defRPr>
            </a:lvl2pPr>
            <a:lvl3pPr marL="1371600" lvl="2" indent="-228600" algn="l">
              <a:lnSpc>
                <a:spcPct val="100000"/>
              </a:lnSpc>
              <a:spcBef>
                <a:spcPts val="0"/>
              </a:spcBef>
              <a:spcAft>
                <a:spcPts val="0"/>
              </a:spcAft>
              <a:buSzPts val="2400"/>
              <a:buFont typeface="Arial"/>
              <a:buNone/>
              <a:defRPr sz="2400">
                <a:solidFill>
                  <a:srgbClr val="595959"/>
                </a:solidFill>
              </a:defRPr>
            </a:lvl3pPr>
            <a:lvl4pPr marL="1828800" lvl="3" indent="-228600" algn="l">
              <a:lnSpc>
                <a:spcPct val="100000"/>
              </a:lnSpc>
              <a:spcBef>
                <a:spcPts val="0"/>
              </a:spcBef>
              <a:spcAft>
                <a:spcPts val="0"/>
              </a:spcAft>
              <a:buSzPts val="2400"/>
              <a:buFont typeface="Arial"/>
              <a:buNone/>
              <a:defRPr sz="2400">
                <a:solidFill>
                  <a:srgbClr val="595959"/>
                </a:solidFill>
              </a:defRPr>
            </a:lvl4pPr>
            <a:lvl5pPr marL="2286000" lvl="4" indent="-228600" algn="l">
              <a:lnSpc>
                <a:spcPct val="100000"/>
              </a:lnSpc>
              <a:spcBef>
                <a:spcPts val="0"/>
              </a:spcBef>
              <a:spcAft>
                <a:spcPts val="0"/>
              </a:spcAft>
              <a:buSzPts val="2400"/>
              <a:buFont typeface="Arial"/>
              <a:buNone/>
              <a:defRPr sz="2400">
                <a:solidFill>
                  <a:srgbClr val="595959"/>
                </a:solidFill>
              </a:defRPr>
            </a:lvl5pPr>
            <a:lvl6pPr marL="2743200" lvl="5" indent="-228600" algn="l">
              <a:lnSpc>
                <a:spcPct val="100000"/>
              </a:lnSpc>
              <a:spcBef>
                <a:spcPts val="0"/>
              </a:spcBef>
              <a:spcAft>
                <a:spcPts val="0"/>
              </a:spcAft>
              <a:buSzPts val="2400"/>
              <a:buFont typeface="Arial"/>
              <a:buNone/>
              <a:defRPr sz="2400">
                <a:solidFill>
                  <a:srgbClr val="595959"/>
                </a:solidFill>
              </a:defRPr>
            </a:lvl6pPr>
            <a:lvl7pPr marL="3200400" lvl="6" indent="-228600" algn="l">
              <a:lnSpc>
                <a:spcPct val="100000"/>
              </a:lnSpc>
              <a:spcBef>
                <a:spcPts val="0"/>
              </a:spcBef>
              <a:spcAft>
                <a:spcPts val="0"/>
              </a:spcAft>
              <a:buSzPts val="2400"/>
              <a:buFont typeface="Arial"/>
              <a:buNone/>
              <a:defRPr sz="2400">
                <a:solidFill>
                  <a:srgbClr val="595959"/>
                </a:solidFill>
              </a:defRPr>
            </a:lvl7pPr>
            <a:lvl8pPr marL="3657600" lvl="7" indent="-228600" algn="l">
              <a:lnSpc>
                <a:spcPct val="100000"/>
              </a:lnSpc>
              <a:spcBef>
                <a:spcPts val="0"/>
              </a:spcBef>
              <a:spcAft>
                <a:spcPts val="0"/>
              </a:spcAft>
              <a:buSzPts val="2400"/>
              <a:buFont typeface="Arial"/>
              <a:buNone/>
              <a:defRPr sz="2400">
                <a:solidFill>
                  <a:srgbClr val="595959"/>
                </a:solidFill>
              </a:defRPr>
            </a:lvl8pPr>
            <a:lvl9pPr marL="4114800" lvl="8" indent="-228600" algn="l">
              <a:lnSpc>
                <a:spcPct val="100000"/>
              </a:lnSpc>
              <a:spcBef>
                <a:spcPts val="0"/>
              </a:spcBef>
              <a:spcAft>
                <a:spcPts val="0"/>
              </a:spcAft>
              <a:buSzPts val="2400"/>
              <a:buFont typeface="Arial"/>
              <a:buNone/>
              <a:defRPr sz="2400">
                <a:solidFill>
                  <a:srgbClr val="595959"/>
                </a:solidFill>
              </a:defRPr>
            </a:lvl9pPr>
          </a:lstStyle>
          <a:p>
            <a:endParaRPr/>
          </a:p>
        </p:txBody>
      </p:sp>
      <p:sp>
        <p:nvSpPr>
          <p:cNvPr id="173" name="Google Shape;173;p42"/>
          <p:cNvSpPr txBox="1">
            <a:spLocks noGrp="1"/>
          </p:cNvSpPr>
          <p:nvPr>
            <p:ph type="body" idx="2"/>
          </p:nvPr>
        </p:nvSpPr>
        <p:spPr>
          <a:xfrm>
            <a:off x="533400" y="1704560"/>
            <a:ext cx="7598664" cy="4769741"/>
          </a:xfrm>
          <a:prstGeom prst="rect">
            <a:avLst/>
          </a:prstGeom>
          <a:noFill/>
          <a:ln>
            <a:noFill/>
          </a:ln>
        </p:spPr>
        <p:txBody>
          <a:bodyPr spcFirstLastPara="1" wrap="square" lIns="0" tIns="0" rIns="0" bIns="0" anchor="t" anchorCtr="0">
            <a:noAutofit/>
          </a:bodyPr>
          <a:lstStyle>
            <a:lvl1pPr marL="457200" lvl="0" indent="-381000" algn="l">
              <a:lnSpc>
                <a:spcPct val="100000"/>
              </a:lnSpc>
              <a:spcBef>
                <a:spcPts val="600"/>
              </a:spcBef>
              <a:spcAft>
                <a:spcPts val="0"/>
              </a:spcAft>
              <a:buSzPts val="2400"/>
              <a:buChar char="•"/>
              <a:defRPr/>
            </a:lvl1pPr>
            <a:lvl2pPr marL="914400" lvl="1" indent="-342900" algn="l">
              <a:lnSpc>
                <a:spcPct val="100000"/>
              </a:lnSpc>
              <a:spcBef>
                <a:spcPts val="600"/>
              </a:spcBef>
              <a:spcAft>
                <a:spcPts val="0"/>
              </a:spcAft>
              <a:buSzPts val="1800"/>
              <a:buChar char="–"/>
              <a:defRPr/>
            </a:lvl2pPr>
            <a:lvl3pPr marL="1371600" lvl="2" indent="-330200" algn="l">
              <a:lnSpc>
                <a:spcPct val="100000"/>
              </a:lnSpc>
              <a:spcBef>
                <a:spcPts val="600"/>
              </a:spcBef>
              <a:spcAft>
                <a:spcPts val="0"/>
              </a:spcAft>
              <a:buSzPts val="1600"/>
              <a:buChar char="–"/>
              <a:defRPr/>
            </a:lvl3pPr>
            <a:lvl4pPr marL="1828800" lvl="3" indent="-342900" algn="l">
              <a:lnSpc>
                <a:spcPct val="100000"/>
              </a:lnSpc>
              <a:spcBef>
                <a:spcPts val="336"/>
              </a:spcBef>
              <a:spcAft>
                <a:spcPts val="0"/>
              </a:spcAft>
              <a:buSzPts val="1800"/>
              <a:buChar char="–"/>
              <a:defRPr/>
            </a:lvl4pPr>
            <a:lvl5pPr marL="2286000" lvl="4" indent="-342900" algn="l">
              <a:lnSpc>
                <a:spcPct val="100000"/>
              </a:lnSpc>
              <a:spcBef>
                <a:spcPts val="336"/>
              </a:spcBef>
              <a:spcAft>
                <a:spcPts val="0"/>
              </a:spcAft>
              <a:buSzPts val="18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
        <p:nvSpPr>
          <p:cNvPr id="174" name="Google Shape;174;p42"/>
          <p:cNvSpPr txBox="1">
            <a:spLocks noGrp="1"/>
          </p:cNvSpPr>
          <p:nvPr>
            <p:ph type="body" idx="3"/>
          </p:nvPr>
        </p:nvSpPr>
        <p:spPr>
          <a:xfrm>
            <a:off x="8741664" y="526476"/>
            <a:ext cx="3182112" cy="5952744"/>
          </a:xfrm>
          <a:prstGeom prst="rect">
            <a:avLst/>
          </a:prstGeom>
          <a:noFill/>
          <a:ln>
            <a:noFill/>
          </a:ln>
        </p:spPr>
        <p:txBody>
          <a:bodyPr spcFirstLastPara="1" wrap="square" lIns="0" tIns="0" rIns="0" bIns="0" anchor="ctr" anchorCtr="0">
            <a:noAutofit/>
          </a:bodyPr>
          <a:lstStyle>
            <a:lvl1pPr marL="457200" lvl="0" indent="-381000" algn="l">
              <a:lnSpc>
                <a:spcPct val="100000"/>
              </a:lnSpc>
              <a:spcBef>
                <a:spcPts val="600"/>
              </a:spcBef>
              <a:spcAft>
                <a:spcPts val="0"/>
              </a:spcAft>
              <a:buSzPts val="2400"/>
              <a:buFont typeface="Arial"/>
              <a:buChar char="•"/>
              <a:defRPr sz="2400"/>
            </a:lvl1pPr>
            <a:lvl2pPr marL="914400" lvl="1" indent="-342900" algn="l">
              <a:lnSpc>
                <a:spcPct val="100000"/>
              </a:lnSpc>
              <a:spcBef>
                <a:spcPts val="600"/>
              </a:spcBef>
              <a:spcAft>
                <a:spcPts val="0"/>
              </a:spcAft>
              <a:buSzPts val="1800"/>
              <a:buFont typeface="Arial"/>
              <a:buChar char="–"/>
              <a:defRPr sz="1800"/>
            </a:lvl2pPr>
            <a:lvl3pPr marL="1371600" lvl="2" indent="-330200" algn="l">
              <a:lnSpc>
                <a:spcPct val="100000"/>
              </a:lnSpc>
              <a:spcBef>
                <a:spcPts val="600"/>
              </a:spcBef>
              <a:spcAft>
                <a:spcPts val="0"/>
              </a:spcAft>
              <a:buSzPts val="1600"/>
              <a:buFont typeface="Arial"/>
              <a:buChar char="–"/>
              <a:defRPr sz="1600"/>
            </a:lvl3pPr>
            <a:lvl4pPr marL="1828800" lvl="3" indent="-317500" algn="l">
              <a:lnSpc>
                <a:spcPct val="100000"/>
              </a:lnSpc>
              <a:spcBef>
                <a:spcPts val="336"/>
              </a:spcBef>
              <a:spcAft>
                <a:spcPts val="0"/>
              </a:spcAft>
              <a:buSzPts val="1400"/>
              <a:buFont typeface="Arial"/>
              <a:buChar char="–"/>
              <a:defRPr sz="1400"/>
            </a:lvl4pPr>
            <a:lvl5pPr marL="2286000" lvl="4" indent="-317500" algn="l">
              <a:lnSpc>
                <a:spcPct val="100000"/>
              </a:lnSpc>
              <a:spcBef>
                <a:spcPts val="336"/>
              </a:spcBef>
              <a:spcAft>
                <a:spcPts val="0"/>
              </a:spcAft>
              <a:buSzPts val="1400"/>
              <a:buFont typeface="Arial"/>
              <a:buChar char="–"/>
              <a:defRPr sz="1400"/>
            </a:lvl5pPr>
            <a:lvl6pPr marL="2743200" lvl="5" indent="-317500" algn="l">
              <a:lnSpc>
                <a:spcPct val="100000"/>
              </a:lnSpc>
              <a:spcBef>
                <a:spcPts val="336"/>
              </a:spcBef>
              <a:spcAft>
                <a:spcPts val="0"/>
              </a:spcAft>
              <a:buSzPts val="1400"/>
              <a:buFont typeface="Arial"/>
              <a:buChar char="–"/>
              <a:defRPr sz="1400"/>
            </a:lvl6pPr>
            <a:lvl7pPr marL="3200400" lvl="6" indent="-317500" algn="l">
              <a:lnSpc>
                <a:spcPct val="100000"/>
              </a:lnSpc>
              <a:spcBef>
                <a:spcPts val="336"/>
              </a:spcBef>
              <a:spcAft>
                <a:spcPts val="0"/>
              </a:spcAft>
              <a:buSzPts val="1400"/>
              <a:buFont typeface="Arial"/>
              <a:buChar char="–"/>
              <a:defRPr sz="1400"/>
            </a:lvl7pPr>
            <a:lvl8pPr marL="3657600" lvl="7" indent="-317500" algn="l">
              <a:lnSpc>
                <a:spcPct val="100000"/>
              </a:lnSpc>
              <a:spcBef>
                <a:spcPts val="336"/>
              </a:spcBef>
              <a:spcAft>
                <a:spcPts val="0"/>
              </a:spcAft>
              <a:buSzPts val="1400"/>
              <a:buFont typeface="Arial"/>
              <a:buChar char="–"/>
              <a:defRPr sz="1400"/>
            </a:lvl8pPr>
            <a:lvl9pPr marL="4114800" lvl="8" indent="-317500" algn="l">
              <a:lnSpc>
                <a:spcPct val="100000"/>
              </a:lnSpc>
              <a:spcBef>
                <a:spcPts val="336"/>
              </a:spcBef>
              <a:spcAft>
                <a:spcPts val="0"/>
              </a:spcAft>
              <a:buSzPts val="1400"/>
              <a:buFont typeface="Arial"/>
              <a:buChar char="–"/>
              <a:defRPr sz="1400"/>
            </a:lvl9pPr>
          </a:lstStyle>
          <a:p>
            <a:endParaRPr/>
          </a:p>
        </p:txBody>
      </p:sp>
    </p:spTree>
  </p:cSld>
  <p:clrMapOvr>
    <a:masterClrMapping/>
  </p:clrMapOvr>
  <p:extLst>
    <p:ext uri="{DCECCB84-F9BA-43D5-87BE-67443E8EF086}">
      <p15:sldGuideLst xmlns:p15="http://schemas.microsoft.com/office/powerpoint/2012/main">
        <p15:guide id="1" pos="5124">
          <p15:clr>
            <a:srgbClr val="5ACBF0"/>
          </p15:clr>
        </p15:guide>
        <p15:guide id="2" orient="horz" pos="720">
          <p15:clr>
            <a:srgbClr val="5ACBF0"/>
          </p15:clr>
        </p15:guide>
        <p15:guide id="3" pos="753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ubtitle Content Weighted Right">
  <p:cSld name="Title Subtitle Content Weighted Right">
    <p:spTree>
      <p:nvGrpSpPr>
        <p:cNvPr id="1" name="Shape 175"/>
        <p:cNvGrpSpPr/>
        <p:nvPr/>
      </p:nvGrpSpPr>
      <p:grpSpPr>
        <a:xfrm>
          <a:off x="0" y="0"/>
          <a:ext cx="0" cy="0"/>
          <a:chOff x="0" y="0"/>
          <a:chExt cx="0" cy="0"/>
        </a:xfrm>
      </p:grpSpPr>
      <p:sp>
        <p:nvSpPr>
          <p:cNvPr id="176" name="Google Shape;176;p43"/>
          <p:cNvSpPr/>
          <p:nvPr/>
        </p:nvSpPr>
        <p:spPr>
          <a:xfrm>
            <a:off x="0" y="-1"/>
            <a:ext cx="3721608" cy="6858000"/>
          </a:xfrm>
          <a:prstGeom prst="rect">
            <a:avLst/>
          </a:prstGeom>
          <a:solidFill>
            <a:srgbClr val="DFE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3"/>
          <p:cNvSpPr txBox="1">
            <a:spLocks noGrp="1"/>
          </p:cNvSpPr>
          <p:nvPr>
            <p:ph type="title"/>
          </p:nvPr>
        </p:nvSpPr>
        <p:spPr>
          <a:xfrm>
            <a:off x="4064703" y="526477"/>
            <a:ext cx="7598664" cy="61264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8" name="Google Shape;178;p43"/>
          <p:cNvSpPr txBox="1">
            <a:spLocks noGrp="1"/>
          </p:cNvSpPr>
          <p:nvPr>
            <p:ph type="body" idx="1"/>
          </p:nvPr>
        </p:nvSpPr>
        <p:spPr>
          <a:xfrm>
            <a:off x="4064703" y="1143000"/>
            <a:ext cx="7598664" cy="310896"/>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200"/>
              <a:buFont typeface="Arial"/>
              <a:buNone/>
              <a:defRPr sz="2200" i="0">
                <a:solidFill>
                  <a:schemeClr val="dk1"/>
                </a:solidFill>
                <a:latin typeface="Arial"/>
                <a:ea typeface="Arial"/>
                <a:cs typeface="Arial"/>
                <a:sym typeface="Arial"/>
              </a:defRPr>
            </a:lvl1pPr>
            <a:lvl2pPr marL="914400" lvl="1" indent="-228600" algn="l">
              <a:lnSpc>
                <a:spcPct val="100000"/>
              </a:lnSpc>
              <a:spcBef>
                <a:spcPts val="0"/>
              </a:spcBef>
              <a:spcAft>
                <a:spcPts val="0"/>
              </a:spcAft>
              <a:buSzPts val="2400"/>
              <a:buFont typeface="Arial"/>
              <a:buNone/>
              <a:defRPr sz="2400">
                <a:solidFill>
                  <a:srgbClr val="595959"/>
                </a:solidFill>
              </a:defRPr>
            </a:lvl2pPr>
            <a:lvl3pPr marL="1371600" lvl="2" indent="-228600" algn="l">
              <a:lnSpc>
                <a:spcPct val="100000"/>
              </a:lnSpc>
              <a:spcBef>
                <a:spcPts val="0"/>
              </a:spcBef>
              <a:spcAft>
                <a:spcPts val="0"/>
              </a:spcAft>
              <a:buSzPts val="2400"/>
              <a:buFont typeface="Arial"/>
              <a:buNone/>
              <a:defRPr sz="2400">
                <a:solidFill>
                  <a:srgbClr val="595959"/>
                </a:solidFill>
              </a:defRPr>
            </a:lvl3pPr>
            <a:lvl4pPr marL="1828800" lvl="3" indent="-228600" algn="l">
              <a:lnSpc>
                <a:spcPct val="100000"/>
              </a:lnSpc>
              <a:spcBef>
                <a:spcPts val="0"/>
              </a:spcBef>
              <a:spcAft>
                <a:spcPts val="0"/>
              </a:spcAft>
              <a:buSzPts val="2400"/>
              <a:buFont typeface="Arial"/>
              <a:buNone/>
              <a:defRPr sz="2400">
                <a:solidFill>
                  <a:srgbClr val="595959"/>
                </a:solidFill>
              </a:defRPr>
            </a:lvl4pPr>
            <a:lvl5pPr marL="2286000" lvl="4" indent="-228600" algn="l">
              <a:lnSpc>
                <a:spcPct val="100000"/>
              </a:lnSpc>
              <a:spcBef>
                <a:spcPts val="0"/>
              </a:spcBef>
              <a:spcAft>
                <a:spcPts val="0"/>
              </a:spcAft>
              <a:buSzPts val="2400"/>
              <a:buFont typeface="Arial"/>
              <a:buNone/>
              <a:defRPr sz="2400">
                <a:solidFill>
                  <a:srgbClr val="595959"/>
                </a:solidFill>
              </a:defRPr>
            </a:lvl5pPr>
            <a:lvl6pPr marL="2743200" lvl="5" indent="-228600" algn="l">
              <a:lnSpc>
                <a:spcPct val="100000"/>
              </a:lnSpc>
              <a:spcBef>
                <a:spcPts val="0"/>
              </a:spcBef>
              <a:spcAft>
                <a:spcPts val="0"/>
              </a:spcAft>
              <a:buSzPts val="2400"/>
              <a:buFont typeface="Arial"/>
              <a:buNone/>
              <a:defRPr sz="2400">
                <a:solidFill>
                  <a:srgbClr val="595959"/>
                </a:solidFill>
              </a:defRPr>
            </a:lvl6pPr>
            <a:lvl7pPr marL="3200400" lvl="6" indent="-228600" algn="l">
              <a:lnSpc>
                <a:spcPct val="100000"/>
              </a:lnSpc>
              <a:spcBef>
                <a:spcPts val="0"/>
              </a:spcBef>
              <a:spcAft>
                <a:spcPts val="0"/>
              </a:spcAft>
              <a:buSzPts val="2400"/>
              <a:buFont typeface="Arial"/>
              <a:buNone/>
              <a:defRPr sz="2400">
                <a:solidFill>
                  <a:srgbClr val="595959"/>
                </a:solidFill>
              </a:defRPr>
            </a:lvl7pPr>
            <a:lvl8pPr marL="3657600" lvl="7" indent="-228600" algn="l">
              <a:lnSpc>
                <a:spcPct val="100000"/>
              </a:lnSpc>
              <a:spcBef>
                <a:spcPts val="0"/>
              </a:spcBef>
              <a:spcAft>
                <a:spcPts val="0"/>
              </a:spcAft>
              <a:buSzPts val="2400"/>
              <a:buFont typeface="Arial"/>
              <a:buNone/>
              <a:defRPr sz="2400">
                <a:solidFill>
                  <a:srgbClr val="595959"/>
                </a:solidFill>
              </a:defRPr>
            </a:lvl8pPr>
            <a:lvl9pPr marL="4114800" lvl="8" indent="-228600" algn="l">
              <a:lnSpc>
                <a:spcPct val="100000"/>
              </a:lnSpc>
              <a:spcBef>
                <a:spcPts val="0"/>
              </a:spcBef>
              <a:spcAft>
                <a:spcPts val="0"/>
              </a:spcAft>
              <a:buSzPts val="2400"/>
              <a:buFont typeface="Arial"/>
              <a:buNone/>
              <a:defRPr sz="2400">
                <a:solidFill>
                  <a:srgbClr val="595959"/>
                </a:solidFill>
              </a:defRPr>
            </a:lvl9pPr>
          </a:lstStyle>
          <a:p>
            <a:endParaRPr/>
          </a:p>
        </p:txBody>
      </p:sp>
      <p:sp>
        <p:nvSpPr>
          <p:cNvPr id="179" name="Google Shape;179;p43"/>
          <p:cNvSpPr txBox="1">
            <a:spLocks noGrp="1"/>
          </p:cNvSpPr>
          <p:nvPr>
            <p:ph type="body" idx="2"/>
          </p:nvPr>
        </p:nvSpPr>
        <p:spPr>
          <a:xfrm>
            <a:off x="4064703" y="1704560"/>
            <a:ext cx="7598664" cy="4769741"/>
          </a:xfrm>
          <a:prstGeom prst="rect">
            <a:avLst/>
          </a:prstGeom>
          <a:noFill/>
          <a:ln>
            <a:noFill/>
          </a:ln>
        </p:spPr>
        <p:txBody>
          <a:bodyPr spcFirstLastPara="1" wrap="square" lIns="0" tIns="0" rIns="0" bIns="0" anchor="t" anchorCtr="0">
            <a:noAutofit/>
          </a:bodyPr>
          <a:lstStyle>
            <a:lvl1pPr marL="457200" lvl="0" indent="-381000" algn="l">
              <a:lnSpc>
                <a:spcPct val="100000"/>
              </a:lnSpc>
              <a:spcBef>
                <a:spcPts val="600"/>
              </a:spcBef>
              <a:spcAft>
                <a:spcPts val="0"/>
              </a:spcAft>
              <a:buSzPts val="2400"/>
              <a:buChar char="•"/>
              <a:defRPr/>
            </a:lvl1pPr>
            <a:lvl2pPr marL="914400" lvl="1" indent="-342900" algn="l">
              <a:lnSpc>
                <a:spcPct val="100000"/>
              </a:lnSpc>
              <a:spcBef>
                <a:spcPts val="600"/>
              </a:spcBef>
              <a:spcAft>
                <a:spcPts val="0"/>
              </a:spcAft>
              <a:buSzPts val="1800"/>
              <a:buChar char="–"/>
              <a:defRPr/>
            </a:lvl2pPr>
            <a:lvl3pPr marL="1371600" lvl="2" indent="-330200" algn="l">
              <a:lnSpc>
                <a:spcPct val="100000"/>
              </a:lnSpc>
              <a:spcBef>
                <a:spcPts val="600"/>
              </a:spcBef>
              <a:spcAft>
                <a:spcPts val="0"/>
              </a:spcAft>
              <a:buSzPts val="1600"/>
              <a:buChar char="–"/>
              <a:defRPr/>
            </a:lvl3pPr>
            <a:lvl4pPr marL="1828800" lvl="3" indent="-342900" algn="l">
              <a:lnSpc>
                <a:spcPct val="100000"/>
              </a:lnSpc>
              <a:spcBef>
                <a:spcPts val="336"/>
              </a:spcBef>
              <a:spcAft>
                <a:spcPts val="0"/>
              </a:spcAft>
              <a:buSzPts val="1800"/>
              <a:buChar char="–"/>
              <a:defRPr/>
            </a:lvl4pPr>
            <a:lvl5pPr marL="2286000" lvl="4" indent="-342900" algn="l">
              <a:lnSpc>
                <a:spcPct val="100000"/>
              </a:lnSpc>
              <a:spcBef>
                <a:spcPts val="336"/>
              </a:spcBef>
              <a:spcAft>
                <a:spcPts val="0"/>
              </a:spcAft>
              <a:buSzPts val="18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
        <p:nvSpPr>
          <p:cNvPr id="180" name="Google Shape;180;p43"/>
          <p:cNvSpPr txBox="1">
            <a:spLocks noGrp="1"/>
          </p:cNvSpPr>
          <p:nvPr>
            <p:ph type="body" idx="3"/>
          </p:nvPr>
        </p:nvSpPr>
        <p:spPr>
          <a:xfrm>
            <a:off x="265176" y="526476"/>
            <a:ext cx="3182112" cy="5952744"/>
          </a:xfrm>
          <a:prstGeom prst="rect">
            <a:avLst/>
          </a:prstGeom>
          <a:noFill/>
          <a:ln>
            <a:noFill/>
          </a:ln>
        </p:spPr>
        <p:txBody>
          <a:bodyPr spcFirstLastPara="1" wrap="square" lIns="0" tIns="0" rIns="0" bIns="0" anchor="ctr" anchorCtr="0">
            <a:noAutofit/>
          </a:bodyPr>
          <a:lstStyle>
            <a:lvl1pPr marL="457200" lvl="0" indent="-381000" algn="l">
              <a:lnSpc>
                <a:spcPct val="100000"/>
              </a:lnSpc>
              <a:spcBef>
                <a:spcPts val="600"/>
              </a:spcBef>
              <a:spcAft>
                <a:spcPts val="0"/>
              </a:spcAft>
              <a:buSzPts val="2400"/>
              <a:buFont typeface="Arial"/>
              <a:buChar char="•"/>
              <a:defRPr sz="2400"/>
            </a:lvl1pPr>
            <a:lvl2pPr marL="914400" lvl="1" indent="-342900" algn="l">
              <a:lnSpc>
                <a:spcPct val="100000"/>
              </a:lnSpc>
              <a:spcBef>
                <a:spcPts val="600"/>
              </a:spcBef>
              <a:spcAft>
                <a:spcPts val="0"/>
              </a:spcAft>
              <a:buSzPts val="1800"/>
              <a:buFont typeface="Arial"/>
              <a:buChar char="–"/>
              <a:defRPr sz="1800"/>
            </a:lvl2pPr>
            <a:lvl3pPr marL="1371600" lvl="2" indent="-330200" algn="l">
              <a:lnSpc>
                <a:spcPct val="100000"/>
              </a:lnSpc>
              <a:spcBef>
                <a:spcPts val="600"/>
              </a:spcBef>
              <a:spcAft>
                <a:spcPts val="0"/>
              </a:spcAft>
              <a:buSzPts val="1600"/>
              <a:buFont typeface="Arial"/>
              <a:buChar char="–"/>
              <a:defRPr sz="1600"/>
            </a:lvl3pPr>
            <a:lvl4pPr marL="1828800" lvl="3" indent="-317500" algn="l">
              <a:lnSpc>
                <a:spcPct val="100000"/>
              </a:lnSpc>
              <a:spcBef>
                <a:spcPts val="336"/>
              </a:spcBef>
              <a:spcAft>
                <a:spcPts val="0"/>
              </a:spcAft>
              <a:buSzPts val="1400"/>
              <a:buFont typeface="Arial"/>
              <a:buChar char="–"/>
              <a:defRPr sz="1400"/>
            </a:lvl4pPr>
            <a:lvl5pPr marL="2286000" lvl="4" indent="-317500" algn="l">
              <a:lnSpc>
                <a:spcPct val="100000"/>
              </a:lnSpc>
              <a:spcBef>
                <a:spcPts val="336"/>
              </a:spcBef>
              <a:spcAft>
                <a:spcPts val="0"/>
              </a:spcAft>
              <a:buSzPts val="1400"/>
              <a:buFont typeface="Arial"/>
              <a:buChar char="–"/>
              <a:defRPr sz="1400"/>
            </a:lvl5pPr>
            <a:lvl6pPr marL="2743200" lvl="5" indent="-317500" algn="l">
              <a:lnSpc>
                <a:spcPct val="100000"/>
              </a:lnSpc>
              <a:spcBef>
                <a:spcPts val="336"/>
              </a:spcBef>
              <a:spcAft>
                <a:spcPts val="0"/>
              </a:spcAft>
              <a:buSzPts val="1400"/>
              <a:buFont typeface="Arial"/>
              <a:buChar char="–"/>
              <a:defRPr sz="1400"/>
            </a:lvl6pPr>
            <a:lvl7pPr marL="3200400" lvl="6" indent="-317500" algn="l">
              <a:lnSpc>
                <a:spcPct val="100000"/>
              </a:lnSpc>
              <a:spcBef>
                <a:spcPts val="336"/>
              </a:spcBef>
              <a:spcAft>
                <a:spcPts val="0"/>
              </a:spcAft>
              <a:buSzPts val="1400"/>
              <a:buFont typeface="Arial"/>
              <a:buChar char="–"/>
              <a:defRPr sz="1400"/>
            </a:lvl7pPr>
            <a:lvl8pPr marL="3657600" lvl="7" indent="-317500" algn="l">
              <a:lnSpc>
                <a:spcPct val="100000"/>
              </a:lnSpc>
              <a:spcBef>
                <a:spcPts val="336"/>
              </a:spcBef>
              <a:spcAft>
                <a:spcPts val="0"/>
              </a:spcAft>
              <a:buSzPts val="1400"/>
              <a:buFont typeface="Arial"/>
              <a:buChar char="–"/>
              <a:defRPr sz="1400"/>
            </a:lvl8pPr>
            <a:lvl9pPr marL="4114800" lvl="8" indent="-317500" algn="l">
              <a:lnSpc>
                <a:spcPct val="100000"/>
              </a:lnSpc>
              <a:spcBef>
                <a:spcPts val="336"/>
              </a:spcBef>
              <a:spcAft>
                <a:spcPts val="0"/>
              </a:spcAft>
              <a:buSzPts val="1400"/>
              <a:buFont typeface="Arial"/>
              <a:buChar char="–"/>
              <a:defRPr sz="1400"/>
            </a:lvl9pPr>
          </a:lstStyle>
          <a:p>
            <a:endParaRPr/>
          </a:p>
        </p:txBody>
      </p:sp>
      <p:sp>
        <p:nvSpPr>
          <p:cNvPr id="181" name="Google Shape;181;p43"/>
          <p:cNvSpPr/>
          <p:nvPr/>
        </p:nvSpPr>
        <p:spPr>
          <a:xfrm>
            <a:off x="524212" y="6595928"/>
            <a:ext cx="629605" cy="137013"/>
          </a:xfrm>
          <a:custGeom>
            <a:avLst/>
            <a:gdLst/>
            <a:ahLst/>
            <a:cxnLst/>
            <a:rect l="l" t="t" r="r" b="b"/>
            <a:pathLst>
              <a:path w="2631852" h="572738" extrusionOk="0">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rgbClr val="646E8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256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ubtitle 3 Column">
  <p:cSld name="Title Subtitle 3 Column">
    <p:spTree>
      <p:nvGrpSpPr>
        <p:cNvPr id="1" name="Shape 182"/>
        <p:cNvGrpSpPr/>
        <p:nvPr/>
      </p:nvGrpSpPr>
      <p:grpSpPr>
        <a:xfrm>
          <a:off x="0" y="0"/>
          <a:ext cx="0" cy="0"/>
          <a:chOff x="0" y="0"/>
          <a:chExt cx="0" cy="0"/>
        </a:xfrm>
      </p:grpSpPr>
      <p:sp>
        <p:nvSpPr>
          <p:cNvPr id="183" name="Google Shape;183;p44"/>
          <p:cNvSpPr txBox="1">
            <a:spLocks noGrp="1"/>
          </p:cNvSpPr>
          <p:nvPr>
            <p:ph type="title"/>
          </p:nvPr>
        </p:nvSpPr>
        <p:spPr>
          <a:xfrm>
            <a:off x="533400" y="526477"/>
            <a:ext cx="11125202" cy="61264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4" name="Google Shape;184;p44"/>
          <p:cNvSpPr txBox="1">
            <a:spLocks noGrp="1"/>
          </p:cNvSpPr>
          <p:nvPr>
            <p:ph type="body" idx="1"/>
          </p:nvPr>
        </p:nvSpPr>
        <p:spPr>
          <a:xfrm>
            <a:off x="533400" y="1143000"/>
            <a:ext cx="11128248" cy="310896"/>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200"/>
              <a:buFont typeface="Arial"/>
              <a:buNone/>
              <a:defRPr sz="2200" i="0">
                <a:solidFill>
                  <a:schemeClr val="dk1"/>
                </a:solidFill>
                <a:latin typeface="Arial"/>
                <a:ea typeface="Arial"/>
                <a:cs typeface="Arial"/>
                <a:sym typeface="Arial"/>
              </a:defRPr>
            </a:lvl1pPr>
            <a:lvl2pPr marL="914400" lvl="1" indent="-228600" algn="l">
              <a:lnSpc>
                <a:spcPct val="100000"/>
              </a:lnSpc>
              <a:spcBef>
                <a:spcPts val="0"/>
              </a:spcBef>
              <a:spcAft>
                <a:spcPts val="0"/>
              </a:spcAft>
              <a:buSzPts val="2400"/>
              <a:buNone/>
              <a:defRPr sz="2400">
                <a:solidFill>
                  <a:srgbClr val="595959"/>
                </a:solidFill>
              </a:defRPr>
            </a:lvl2pPr>
            <a:lvl3pPr marL="1371600" lvl="2" indent="-228600" algn="l">
              <a:lnSpc>
                <a:spcPct val="100000"/>
              </a:lnSpc>
              <a:spcBef>
                <a:spcPts val="0"/>
              </a:spcBef>
              <a:spcAft>
                <a:spcPts val="0"/>
              </a:spcAft>
              <a:buSzPts val="2400"/>
              <a:buNone/>
              <a:defRPr sz="2400">
                <a:solidFill>
                  <a:srgbClr val="595959"/>
                </a:solidFill>
              </a:defRPr>
            </a:lvl3pPr>
            <a:lvl4pPr marL="1828800" lvl="3" indent="-228600" algn="l">
              <a:lnSpc>
                <a:spcPct val="100000"/>
              </a:lnSpc>
              <a:spcBef>
                <a:spcPts val="0"/>
              </a:spcBef>
              <a:spcAft>
                <a:spcPts val="0"/>
              </a:spcAft>
              <a:buSzPts val="2400"/>
              <a:buNone/>
              <a:defRPr sz="2400">
                <a:solidFill>
                  <a:srgbClr val="595959"/>
                </a:solidFill>
              </a:defRPr>
            </a:lvl4pPr>
            <a:lvl5pPr marL="2286000" lvl="4" indent="-228600" algn="l">
              <a:lnSpc>
                <a:spcPct val="100000"/>
              </a:lnSpc>
              <a:spcBef>
                <a:spcPts val="0"/>
              </a:spcBef>
              <a:spcAft>
                <a:spcPts val="0"/>
              </a:spcAft>
              <a:buSzPts val="2400"/>
              <a:buNone/>
              <a:defRPr sz="2400">
                <a:solidFill>
                  <a:srgbClr val="595959"/>
                </a:solidFill>
              </a:defRPr>
            </a:lvl5pPr>
            <a:lvl6pPr marL="2743200" lvl="5" indent="-228600" algn="l">
              <a:lnSpc>
                <a:spcPct val="100000"/>
              </a:lnSpc>
              <a:spcBef>
                <a:spcPts val="0"/>
              </a:spcBef>
              <a:spcAft>
                <a:spcPts val="0"/>
              </a:spcAft>
              <a:buSzPts val="2400"/>
              <a:buNone/>
              <a:defRPr sz="2400">
                <a:solidFill>
                  <a:srgbClr val="595959"/>
                </a:solidFill>
              </a:defRPr>
            </a:lvl6pPr>
            <a:lvl7pPr marL="3200400" lvl="6" indent="-228600" algn="l">
              <a:lnSpc>
                <a:spcPct val="100000"/>
              </a:lnSpc>
              <a:spcBef>
                <a:spcPts val="0"/>
              </a:spcBef>
              <a:spcAft>
                <a:spcPts val="0"/>
              </a:spcAft>
              <a:buSzPts val="2400"/>
              <a:buNone/>
              <a:defRPr sz="2400">
                <a:solidFill>
                  <a:srgbClr val="595959"/>
                </a:solidFill>
              </a:defRPr>
            </a:lvl7pPr>
            <a:lvl8pPr marL="3657600" lvl="7" indent="-228600" algn="l">
              <a:lnSpc>
                <a:spcPct val="100000"/>
              </a:lnSpc>
              <a:spcBef>
                <a:spcPts val="0"/>
              </a:spcBef>
              <a:spcAft>
                <a:spcPts val="0"/>
              </a:spcAft>
              <a:buSzPts val="2400"/>
              <a:buNone/>
              <a:defRPr sz="2400">
                <a:solidFill>
                  <a:srgbClr val="595959"/>
                </a:solidFill>
              </a:defRPr>
            </a:lvl8pPr>
            <a:lvl9pPr marL="4114800" lvl="8" indent="-228600" algn="l">
              <a:lnSpc>
                <a:spcPct val="100000"/>
              </a:lnSpc>
              <a:spcBef>
                <a:spcPts val="0"/>
              </a:spcBef>
              <a:spcAft>
                <a:spcPts val="0"/>
              </a:spcAft>
              <a:buSzPts val="2400"/>
              <a:buNone/>
              <a:defRPr sz="2400">
                <a:solidFill>
                  <a:srgbClr val="595959"/>
                </a:solidFill>
              </a:defRPr>
            </a:lvl9pPr>
          </a:lstStyle>
          <a:p>
            <a:endParaRPr/>
          </a:p>
        </p:txBody>
      </p:sp>
      <p:sp>
        <p:nvSpPr>
          <p:cNvPr id="185" name="Google Shape;185;p44"/>
          <p:cNvSpPr txBox="1">
            <a:spLocks noGrp="1"/>
          </p:cNvSpPr>
          <p:nvPr>
            <p:ph type="body" idx="2"/>
          </p:nvPr>
        </p:nvSpPr>
        <p:spPr>
          <a:xfrm>
            <a:off x="533400" y="1704560"/>
            <a:ext cx="3538728" cy="4769741"/>
          </a:xfrm>
          <a:prstGeom prst="rect">
            <a:avLst/>
          </a:prstGeom>
          <a:noFill/>
          <a:ln>
            <a:noFill/>
          </a:ln>
        </p:spPr>
        <p:txBody>
          <a:bodyPr spcFirstLastPara="1" wrap="square" lIns="0" tIns="0" rIns="0" bIns="0" anchor="t" anchorCtr="0">
            <a:noAutofit/>
          </a:bodyPr>
          <a:lstStyle>
            <a:lvl1pPr marL="457200" lvl="0" indent="-381000" algn="l">
              <a:lnSpc>
                <a:spcPct val="100000"/>
              </a:lnSpc>
              <a:spcBef>
                <a:spcPts val="600"/>
              </a:spcBef>
              <a:spcAft>
                <a:spcPts val="0"/>
              </a:spcAft>
              <a:buSzPts val="24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336"/>
              </a:spcBef>
              <a:spcAft>
                <a:spcPts val="0"/>
              </a:spcAft>
              <a:buSzPts val="1800"/>
              <a:buChar char="–"/>
              <a:defRPr/>
            </a:lvl4pPr>
            <a:lvl5pPr marL="2286000" lvl="4" indent="-342900" algn="l">
              <a:lnSpc>
                <a:spcPct val="100000"/>
              </a:lnSpc>
              <a:spcBef>
                <a:spcPts val="336"/>
              </a:spcBef>
              <a:spcAft>
                <a:spcPts val="0"/>
              </a:spcAft>
              <a:buSzPts val="18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
        <p:nvSpPr>
          <p:cNvPr id="186" name="Google Shape;186;p44"/>
          <p:cNvSpPr txBox="1">
            <a:spLocks noGrp="1"/>
          </p:cNvSpPr>
          <p:nvPr>
            <p:ph type="body" idx="3"/>
          </p:nvPr>
        </p:nvSpPr>
        <p:spPr>
          <a:xfrm>
            <a:off x="4324253" y="1704558"/>
            <a:ext cx="3538728" cy="4773168"/>
          </a:xfrm>
          <a:prstGeom prst="rect">
            <a:avLst/>
          </a:prstGeom>
          <a:noFill/>
          <a:ln>
            <a:noFill/>
          </a:ln>
        </p:spPr>
        <p:txBody>
          <a:bodyPr spcFirstLastPara="1" wrap="square" lIns="0" tIns="0" rIns="0" bIns="0" anchor="t" anchorCtr="0">
            <a:noAutofit/>
          </a:bodyPr>
          <a:lstStyle>
            <a:lvl1pPr marL="457200" lvl="0" indent="-381000" algn="l">
              <a:lnSpc>
                <a:spcPct val="100000"/>
              </a:lnSpc>
              <a:spcBef>
                <a:spcPts val="600"/>
              </a:spcBef>
              <a:spcAft>
                <a:spcPts val="0"/>
              </a:spcAft>
              <a:buSzPts val="24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336"/>
              </a:spcBef>
              <a:spcAft>
                <a:spcPts val="0"/>
              </a:spcAft>
              <a:buSzPts val="1800"/>
              <a:buChar char="–"/>
              <a:defRPr/>
            </a:lvl4pPr>
            <a:lvl5pPr marL="2286000" lvl="4" indent="-342900" algn="l">
              <a:lnSpc>
                <a:spcPct val="100000"/>
              </a:lnSpc>
              <a:spcBef>
                <a:spcPts val="336"/>
              </a:spcBef>
              <a:spcAft>
                <a:spcPts val="0"/>
              </a:spcAft>
              <a:buSzPts val="18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
        <p:nvSpPr>
          <p:cNvPr id="187" name="Google Shape;187;p44"/>
          <p:cNvSpPr txBox="1">
            <a:spLocks noGrp="1"/>
          </p:cNvSpPr>
          <p:nvPr>
            <p:ph type="body" idx="4"/>
          </p:nvPr>
        </p:nvSpPr>
        <p:spPr>
          <a:xfrm>
            <a:off x="8119875" y="1704558"/>
            <a:ext cx="3538728" cy="4773168"/>
          </a:xfrm>
          <a:prstGeom prst="rect">
            <a:avLst/>
          </a:prstGeom>
          <a:noFill/>
          <a:ln>
            <a:noFill/>
          </a:ln>
        </p:spPr>
        <p:txBody>
          <a:bodyPr spcFirstLastPara="1" wrap="square" lIns="0" tIns="0" rIns="0" bIns="0" anchor="t" anchorCtr="0">
            <a:noAutofit/>
          </a:bodyPr>
          <a:lstStyle>
            <a:lvl1pPr marL="457200" lvl="0" indent="-381000" algn="l">
              <a:lnSpc>
                <a:spcPct val="100000"/>
              </a:lnSpc>
              <a:spcBef>
                <a:spcPts val="600"/>
              </a:spcBef>
              <a:spcAft>
                <a:spcPts val="0"/>
              </a:spcAft>
              <a:buSzPts val="24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336"/>
              </a:spcBef>
              <a:spcAft>
                <a:spcPts val="0"/>
              </a:spcAft>
              <a:buSzPts val="1800"/>
              <a:buChar char="–"/>
              <a:defRPr/>
            </a:lvl4pPr>
            <a:lvl5pPr marL="2286000" lvl="4" indent="-342900" algn="l">
              <a:lnSpc>
                <a:spcPct val="100000"/>
              </a:lnSpc>
              <a:spcBef>
                <a:spcPts val="336"/>
              </a:spcBef>
              <a:spcAft>
                <a:spcPts val="0"/>
              </a:spcAft>
              <a:buSzPts val="18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ubtitle 4 Column">
  <p:cSld name="Title Subtitle 4 Column">
    <p:spTree>
      <p:nvGrpSpPr>
        <p:cNvPr id="1" name="Shape 188"/>
        <p:cNvGrpSpPr/>
        <p:nvPr/>
      </p:nvGrpSpPr>
      <p:grpSpPr>
        <a:xfrm>
          <a:off x="0" y="0"/>
          <a:ext cx="0" cy="0"/>
          <a:chOff x="0" y="0"/>
          <a:chExt cx="0" cy="0"/>
        </a:xfrm>
      </p:grpSpPr>
      <p:sp>
        <p:nvSpPr>
          <p:cNvPr id="189" name="Google Shape;189;p45"/>
          <p:cNvSpPr txBox="1">
            <a:spLocks noGrp="1"/>
          </p:cNvSpPr>
          <p:nvPr>
            <p:ph type="title"/>
          </p:nvPr>
        </p:nvSpPr>
        <p:spPr>
          <a:xfrm>
            <a:off x="533400" y="526477"/>
            <a:ext cx="11125202" cy="61264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0" name="Google Shape;190;p45"/>
          <p:cNvSpPr txBox="1">
            <a:spLocks noGrp="1"/>
          </p:cNvSpPr>
          <p:nvPr>
            <p:ph type="body" idx="1"/>
          </p:nvPr>
        </p:nvSpPr>
        <p:spPr>
          <a:xfrm>
            <a:off x="533400" y="1143000"/>
            <a:ext cx="11128248" cy="310896"/>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200"/>
              <a:buFont typeface="Arial"/>
              <a:buNone/>
              <a:defRPr sz="2200" i="0">
                <a:solidFill>
                  <a:schemeClr val="dk1"/>
                </a:solidFill>
                <a:latin typeface="Arial"/>
                <a:ea typeface="Arial"/>
                <a:cs typeface="Arial"/>
                <a:sym typeface="Arial"/>
              </a:defRPr>
            </a:lvl1pPr>
            <a:lvl2pPr marL="914400" lvl="1" indent="-228600" algn="l">
              <a:lnSpc>
                <a:spcPct val="100000"/>
              </a:lnSpc>
              <a:spcBef>
                <a:spcPts val="0"/>
              </a:spcBef>
              <a:spcAft>
                <a:spcPts val="0"/>
              </a:spcAft>
              <a:buSzPts val="2400"/>
              <a:buNone/>
              <a:defRPr sz="2400">
                <a:solidFill>
                  <a:srgbClr val="595959"/>
                </a:solidFill>
              </a:defRPr>
            </a:lvl2pPr>
            <a:lvl3pPr marL="1371600" lvl="2" indent="-228600" algn="l">
              <a:lnSpc>
                <a:spcPct val="100000"/>
              </a:lnSpc>
              <a:spcBef>
                <a:spcPts val="0"/>
              </a:spcBef>
              <a:spcAft>
                <a:spcPts val="0"/>
              </a:spcAft>
              <a:buSzPts val="2400"/>
              <a:buNone/>
              <a:defRPr sz="2400">
                <a:solidFill>
                  <a:srgbClr val="595959"/>
                </a:solidFill>
              </a:defRPr>
            </a:lvl3pPr>
            <a:lvl4pPr marL="1828800" lvl="3" indent="-228600" algn="l">
              <a:lnSpc>
                <a:spcPct val="100000"/>
              </a:lnSpc>
              <a:spcBef>
                <a:spcPts val="0"/>
              </a:spcBef>
              <a:spcAft>
                <a:spcPts val="0"/>
              </a:spcAft>
              <a:buSzPts val="2400"/>
              <a:buNone/>
              <a:defRPr sz="2400">
                <a:solidFill>
                  <a:srgbClr val="595959"/>
                </a:solidFill>
              </a:defRPr>
            </a:lvl4pPr>
            <a:lvl5pPr marL="2286000" lvl="4" indent="-228600" algn="l">
              <a:lnSpc>
                <a:spcPct val="100000"/>
              </a:lnSpc>
              <a:spcBef>
                <a:spcPts val="0"/>
              </a:spcBef>
              <a:spcAft>
                <a:spcPts val="0"/>
              </a:spcAft>
              <a:buSzPts val="2400"/>
              <a:buNone/>
              <a:defRPr sz="2400">
                <a:solidFill>
                  <a:srgbClr val="595959"/>
                </a:solidFill>
              </a:defRPr>
            </a:lvl5pPr>
            <a:lvl6pPr marL="2743200" lvl="5" indent="-228600" algn="l">
              <a:lnSpc>
                <a:spcPct val="100000"/>
              </a:lnSpc>
              <a:spcBef>
                <a:spcPts val="0"/>
              </a:spcBef>
              <a:spcAft>
                <a:spcPts val="0"/>
              </a:spcAft>
              <a:buSzPts val="2400"/>
              <a:buNone/>
              <a:defRPr sz="2400">
                <a:solidFill>
                  <a:srgbClr val="595959"/>
                </a:solidFill>
              </a:defRPr>
            </a:lvl6pPr>
            <a:lvl7pPr marL="3200400" lvl="6" indent="-228600" algn="l">
              <a:lnSpc>
                <a:spcPct val="100000"/>
              </a:lnSpc>
              <a:spcBef>
                <a:spcPts val="0"/>
              </a:spcBef>
              <a:spcAft>
                <a:spcPts val="0"/>
              </a:spcAft>
              <a:buSzPts val="2400"/>
              <a:buNone/>
              <a:defRPr sz="2400">
                <a:solidFill>
                  <a:srgbClr val="595959"/>
                </a:solidFill>
              </a:defRPr>
            </a:lvl7pPr>
            <a:lvl8pPr marL="3657600" lvl="7" indent="-228600" algn="l">
              <a:lnSpc>
                <a:spcPct val="100000"/>
              </a:lnSpc>
              <a:spcBef>
                <a:spcPts val="0"/>
              </a:spcBef>
              <a:spcAft>
                <a:spcPts val="0"/>
              </a:spcAft>
              <a:buSzPts val="2400"/>
              <a:buNone/>
              <a:defRPr sz="2400">
                <a:solidFill>
                  <a:srgbClr val="595959"/>
                </a:solidFill>
              </a:defRPr>
            </a:lvl8pPr>
            <a:lvl9pPr marL="4114800" lvl="8" indent="-228600" algn="l">
              <a:lnSpc>
                <a:spcPct val="100000"/>
              </a:lnSpc>
              <a:spcBef>
                <a:spcPts val="0"/>
              </a:spcBef>
              <a:spcAft>
                <a:spcPts val="0"/>
              </a:spcAft>
              <a:buSzPts val="2400"/>
              <a:buNone/>
              <a:defRPr sz="2400">
                <a:solidFill>
                  <a:srgbClr val="595959"/>
                </a:solidFill>
              </a:defRPr>
            </a:lvl9pPr>
          </a:lstStyle>
          <a:p>
            <a:endParaRPr/>
          </a:p>
        </p:txBody>
      </p:sp>
      <p:sp>
        <p:nvSpPr>
          <p:cNvPr id="191" name="Google Shape;191;p45"/>
          <p:cNvSpPr txBox="1">
            <a:spLocks noGrp="1"/>
          </p:cNvSpPr>
          <p:nvPr>
            <p:ph type="body" idx="2"/>
          </p:nvPr>
        </p:nvSpPr>
        <p:spPr>
          <a:xfrm>
            <a:off x="533400" y="1704558"/>
            <a:ext cx="2596896" cy="4773168"/>
          </a:xfrm>
          <a:prstGeom prst="rect">
            <a:avLst/>
          </a:prstGeom>
          <a:noFill/>
          <a:ln>
            <a:noFill/>
          </a:ln>
        </p:spPr>
        <p:txBody>
          <a:bodyPr spcFirstLastPara="1" wrap="square" lIns="0" tIns="0" rIns="0" bIns="0" anchor="t" anchorCtr="0">
            <a:noAutofit/>
          </a:bodyPr>
          <a:lstStyle>
            <a:lvl1pPr marL="457200" lvl="0" indent="-381000" algn="l">
              <a:lnSpc>
                <a:spcPct val="100000"/>
              </a:lnSpc>
              <a:spcBef>
                <a:spcPts val="600"/>
              </a:spcBef>
              <a:spcAft>
                <a:spcPts val="0"/>
              </a:spcAft>
              <a:buSzPts val="24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336"/>
              </a:spcBef>
              <a:spcAft>
                <a:spcPts val="0"/>
              </a:spcAft>
              <a:buSzPts val="1800"/>
              <a:buChar char="–"/>
              <a:defRPr/>
            </a:lvl4pPr>
            <a:lvl5pPr marL="2286000" lvl="4" indent="-342900" algn="l">
              <a:lnSpc>
                <a:spcPct val="100000"/>
              </a:lnSpc>
              <a:spcBef>
                <a:spcPts val="336"/>
              </a:spcBef>
              <a:spcAft>
                <a:spcPts val="0"/>
              </a:spcAft>
              <a:buSzPts val="18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
        <p:nvSpPr>
          <p:cNvPr id="192" name="Google Shape;192;p45"/>
          <p:cNvSpPr txBox="1">
            <a:spLocks noGrp="1"/>
          </p:cNvSpPr>
          <p:nvPr>
            <p:ph type="body" idx="3"/>
          </p:nvPr>
        </p:nvSpPr>
        <p:spPr>
          <a:xfrm>
            <a:off x="3372991" y="1704558"/>
            <a:ext cx="2596896" cy="4773168"/>
          </a:xfrm>
          <a:prstGeom prst="rect">
            <a:avLst/>
          </a:prstGeom>
          <a:noFill/>
          <a:ln>
            <a:noFill/>
          </a:ln>
        </p:spPr>
        <p:txBody>
          <a:bodyPr spcFirstLastPara="1" wrap="square" lIns="0" tIns="0" rIns="0" bIns="0" anchor="t" anchorCtr="0">
            <a:noAutofit/>
          </a:bodyPr>
          <a:lstStyle>
            <a:lvl1pPr marL="457200" lvl="0" indent="-381000" algn="l">
              <a:lnSpc>
                <a:spcPct val="100000"/>
              </a:lnSpc>
              <a:spcBef>
                <a:spcPts val="600"/>
              </a:spcBef>
              <a:spcAft>
                <a:spcPts val="0"/>
              </a:spcAft>
              <a:buSzPts val="24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336"/>
              </a:spcBef>
              <a:spcAft>
                <a:spcPts val="0"/>
              </a:spcAft>
              <a:buSzPts val="1800"/>
              <a:buChar char="–"/>
              <a:defRPr/>
            </a:lvl4pPr>
            <a:lvl5pPr marL="2286000" lvl="4" indent="-342900" algn="l">
              <a:lnSpc>
                <a:spcPct val="100000"/>
              </a:lnSpc>
              <a:spcBef>
                <a:spcPts val="336"/>
              </a:spcBef>
              <a:spcAft>
                <a:spcPts val="0"/>
              </a:spcAft>
              <a:buSzPts val="18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
        <p:nvSpPr>
          <p:cNvPr id="193" name="Google Shape;193;p45"/>
          <p:cNvSpPr txBox="1">
            <a:spLocks noGrp="1"/>
          </p:cNvSpPr>
          <p:nvPr>
            <p:ph type="body" idx="4"/>
          </p:nvPr>
        </p:nvSpPr>
        <p:spPr>
          <a:xfrm>
            <a:off x="6217350" y="1704558"/>
            <a:ext cx="2596896" cy="4773168"/>
          </a:xfrm>
          <a:prstGeom prst="rect">
            <a:avLst/>
          </a:prstGeom>
          <a:noFill/>
          <a:ln>
            <a:noFill/>
          </a:ln>
        </p:spPr>
        <p:txBody>
          <a:bodyPr spcFirstLastPara="1" wrap="square" lIns="0" tIns="0" rIns="0" bIns="0" anchor="t" anchorCtr="0">
            <a:noAutofit/>
          </a:bodyPr>
          <a:lstStyle>
            <a:lvl1pPr marL="457200" lvl="0" indent="-381000" algn="l">
              <a:lnSpc>
                <a:spcPct val="100000"/>
              </a:lnSpc>
              <a:spcBef>
                <a:spcPts val="600"/>
              </a:spcBef>
              <a:spcAft>
                <a:spcPts val="0"/>
              </a:spcAft>
              <a:buSzPts val="24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336"/>
              </a:spcBef>
              <a:spcAft>
                <a:spcPts val="0"/>
              </a:spcAft>
              <a:buSzPts val="1800"/>
              <a:buChar char="–"/>
              <a:defRPr/>
            </a:lvl4pPr>
            <a:lvl5pPr marL="2286000" lvl="4" indent="-342900" algn="l">
              <a:lnSpc>
                <a:spcPct val="100000"/>
              </a:lnSpc>
              <a:spcBef>
                <a:spcPts val="336"/>
              </a:spcBef>
              <a:spcAft>
                <a:spcPts val="0"/>
              </a:spcAft>
              <a:buSzPts val="18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
        <p:nvSpPr>
          <p:cNvPr id="194" name="Google Shape;194;p45"/>
          <p:cNvSpPr txBox="1">
            <a:spLocks noGrp="1"/>
          </p:cNvSpPr>
          <p:nvPr>
            <p:ph type="body" idx="5"/>
          </p:nvPr>
        </p:nvSpPr>
        <p:spPr>
          <a:xfrm>
            <a:off x="9061705" y="1704558"/>
            <a:ext cx="2596896" cy="4773168"/>
          </a:xfrm>
          <a:prstGeom prst="rect">
            <a:avLst/>
          </a:prstGeom>
          <a:noFill/>
          <a:ln>
            <a:noFill/>
          </a:ln>
        </p:spPr>
        <p:txBody>
          <a:bodyPr spcFirstLastPara="1" wrap="square" lIns="0" tIns="0" rIns="0" bIns="0" anchor="t" anchorCtr="0">
            <a:noAutofit/>
          </a:bodyPr>
          <a:lstStyle>
            <a:lvl1pPr marL="457200" lvl="0" indent="-381000" algn="l">
              <a:lnSpc>
                <a:spcPct val="100000"/>
              </a:lnSpc>
              <a:spcBef>
                <a:spcPts val="600"/>
              </a:spcBef>
              <a:spcAft>
                <a:spcPts val="0"/>
              </a:spcAft>
              <a:buSzPts val="24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336"/>
              </a:spcBef>
              <a:spcAft>
                <a:spcPts val="0"/>
              </a:spcAft>
              <a:buSzPts val="1800"/>
              <a:buChar char="–"/>
              <a:defRPr/>
            </a:lvl4pPr>
            <a:lvl5pPr marL="2286000" lvl="4" indent="-342900" algn="l">
              <a:lnSpc>
                <a:spcPct val="100000"/>
              </a:lnSpc>
              <a:spcBef>
                <a:spcPts val="336"/>
              </a:spcBef>
              <a:spcAft>
                <a:spcPts val="0"/>
              </a:spcAft>
              <a:buSzPts val="18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3 Graphics">
  <p:cSld name="Title 3 Graphics">
    <p:spTree>
      <p:nvGrpSpPr>
        <p:cNvPr id="1" name="Shape 195"/>
        <p:cNvGrpSpPr/>
        <p:nvPr/>
      </p:nvGrpSpPr>
      <p:grpSpPr>
        <a:xfrm>
          <a:off x="0" y="0"/>
          <a:ext cx="0" cy="0"/>
          <a:chOff x="0" y="0"/>
          <a:chExt cx="0" cy="0"/>
        </a:xfrm>
      </p:grpSpPr>
      <p:sp>
        <p:nvSpPr>
          <p:cNvPr id="196" name="Google Shape;196;p46"/>
          <p:cNvSpPr txBox="1">
            <a:spLocks noGrp="1"/>
          </p:cNvSpPr>
          <p:nvPr>
            <p:ph type="title"/>
          </p:nvPr>
        </p:nvSpPr>
        <p:spPr>
          <a:xfrm>
            <a:off x="533400" y="526477"/>
            <a:ext cx="11125202" cy="61264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7" name="Google Shape;197;p46"/>
          <p:cNvSpPr txBox="1">
            <a:spLocks noGrp="1"/>
          </p:cNvSpPr>
          <p:nvPr>
            <p:ph type="body" idx="1"/>
          </p:nvPr>
        </p:nvSpPr>
        <p:spPr>
          <a:xfrm>
            <a:off x="533400" y="1143000"/>
            <a:ext cx="11128248" cy="310896"/>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200"/>
              <a:buFont typeface="Arial"/>
              <a:buNone/>
              <a:defRPr sz="2200" i="0">
                <a:solidFill>
                  <a:schemeClr val="dk1"/>
                </a:solidFill>
                <a:latin typeface="Arial"/>
                <a:ea typeface="Arial"/>
                <a:cs typeface="Arial"/>
                <a:sym typeface="Arial"/>
              </a:defRPr>
            </a:lvl1pPr>
            <a:lvl2pPr marL="914400" lvl="1" indent="-228600" algn="l">
              <a:lnSpc>
                <a:spcPct val="100000"/>
              </a:lnSpc>
              <a:spcBef>
                <a:spcPts val="0"/>
              </a:spcBef>
              <a:spcAft>
                <a:spcPts val="0"/>
              </a:spcAft>
              <a:buSzPts val="2400"/>
              <a:buNone/>
              <a:defRPr sz="2400">
                <a:solidFill>
                  <a:srgbClr val="595959"/>
                </a:solidFill>
              </a:defRPr>
            </a:lvl2pPr>
            <a:lvl3pPr marL="1371600" lvl="2" indent="-228600" algn="l">
              <a:lnSpc>
                <a:spcPct val="100000"/>
              </a:lnSpc>
              <a:spcBef>
                <a:spcPts val="0"/>
              </a:spcBef>
              <a:spcAft>
                <a:spcPts val="0"/>
              </a:spcAft>
              <a:buSzPts val="2400"/>
              <a:buNone/>
              <a:defRPr sz="2400">
                <a:solidFill>
                  <a:srgbClr val="595959"/>
                </a:solidFill>
              </a:defRPr>
            </a:lvl3pPr>
            <a:lvl4pPr marL="1828800" lvl="3" indent="-228600" algn="l">
              <a:lnSpc>
                <a:spcPct val="100000"/>
              </a:lnSpc>
              <a:spcBef>
                <a:spcPts val="0"/>
              </a:spcBef>
              <a:spcAft>
                <a:spcPts val="0"/>
              </a:spcAft>
              <a:buSzPts val="2400"/>
              <a:buNone/>
              <a:defRPr sz="2400">
                <a:solidFill>
                  <a:srgbClr val="595959"/>
                </a:solidFill>
              </a:defRPr>
            </a:lvl4pPr>
            <a:lvl5pPr marL="2286000" lvl="4" indent="-228600" algn="l">
              <a:lnSpc>
                <a:spcPct val="100000"/>
              </a:lnSpc>
              <a:spcBef>
                <a:spcPts val="0"/>
              </a:spcBef>
              <a:spcAft>
                <a:spcPts val="0"/>
              </a:spcAft>
              <a:buSzPts val="2400"/>
              <a:buNone/>
              <a:defRPr sz="2400">
                <a:solidFill>
                  <a:srgbClr val="595959"/>
                </a:solidFill>
              </a:defRPr>
            </a:lvl5pPr>
            <a:lvl6pPr marL="2743200" lvl="5" indent="-228600" algn="l">
              <a:lnSpc>
                <a:spcPct val="100000"/>
              </a:lnSpc>
              <a:spcBef>
                <a:spcPts val="0"/>
              </a:spcBef>
              <a:spcAft>
                <a:spcPts val="0"/>
              </a:spcAft>
              <a:buSzPts val="2400"/>
              <a:buNone/>
              <a:defRPr sz="2400">
                <a:solidFill>
                  <a:srgbClr val="595959"/>
                </a:solidFill>
              </a:defRPr>
            </a:lvl6pPr>
            <a:lvl7pPr marL="3200400" lvl="6" indent="-228600" algn="l">
              <a:lnSpc>
                <a:spcPct val="100000"/>
              </a:lnSpc>
              <a:spcBef>
                <a:spcPts val="0"/>
              </a:spcBef>
              <a:spcAft>
                <a:spcPts val="0"/>
              </a:spcAft>
              <a:buSzPts val="2400"/>
              <a:buNone/>
              <a:defRPr sz="2400">
                <a:solidFill>
                  <a:srgbClr val="595959"/>
                </a:solidFill>
              </a:defRPr>
            </a:lvl7pPr>
            <a:lvl8pPr marL="3657600" lvl="7" indent="-228600" algn="l">
              <a:lnSpc>
                <a:spcPct val="100000"/>
              </a:lnSpc>
              <a:spcBef>
                <a:spcPts val="0"/>
              </a:spcBef>
              <a:spcAft>
                <a:spcPts val="0"/>
              </a:spcAft>
              <a:buSzPts val="2400"/>
              <a:buNone/>
              <a:defRPr sz="2400">
                <a:solidFill>
                  <a:srgbClr val="595959"/>
                </a:solidFill>
              </a:defRPr>
            </a:lvl8pPr>
            <a:lvl9pPr marL="4114800" lvl="8" indent="-228600" algn="l">
              <a:lnSpc>
                <a:spcPct val="100000"/>
              </a:lnSpc>
              <a:spcBef>
                <a:spcPts val="0"/>
              </a:spcBef>
              <a:spcAft>
                <a:spcPts val="0"/>
              </a:spcAft>
              <a:buSzPts val="2400"/>
              <a:buNone/>
              <a:defRPr sz="2400">
                <a:solidFill>
                  <a:srgbClr val="595959"/>
                </a:solidFill>
              </a:defRPr>
            </a:lvl9pPr>
          </a:lstStyle>
          <a:p>
            <a:endParaRPr/>
          </a:p>
        </p:txBody>
      </p:sp>
      <p:sp>
        <p:nvSpPr>
          <p:cNvPr id="198" name="Google Shape;198;p46"/>
          <p:cNvSpPr txBox="1">
            <a:spLocks noGrp="1"/>
          </p:cNvSpPr>
          <p:nvPr>
            <p:ph type="body" idx="2"/>
          </p:nvPr>
        </p:nvSpPr>
        <p:spPr>
          <a:xfrm>
            <a:off x="987552" y="1700784"/>
            <a:ext cx="3236976" cy="3236976"/>
          </a:xfrm>
          <a:prstGeom prst="rect">
            <a:avLst/>
          </a:prstGeom>
          <a:noFill/>
          <a:ln>
            <a:noFill/>
          </a:ln>
        </p:spPr>
        <p:txBody>
          <a:bodyPr spcFirstLastPara="1" wrap="square" lIns="0" tIns="0" rIns="0" bIns="0" anchor="t" anchorCtr="0">
            <a:noAutofit/>
          </a:bodyPr>
          <a:lstStyle>
            <a:lvl1pPr marL="457200" lvl="0" indent="-381000" algn="l">
              <a:lnSpc>
                <a:spcPct val="100000"/>
              </a:lnSpc>
              <a:spcBef>
                <a:spcPts val="600"/>
              </a:spcBef>
              <a:spcAft>
                <a:spcPts val="0"/>
              </a:spcAft>
              <a:buSzPts val="24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336"/>
              </a:spcBef>
              <a:spcAft>
                <a:spcPts val="0"/>
              </a:spcAft>
              <a:buSzPts val="1800"/>
              <a:buChar char="–"/>
              <a:defRPr/>
            </a:lvl4pPr>
            <a:lvl5pPr marL="2286000" lvl="4" indent="-342900" algn="l">
              <a:lnSpc>
                <a:spcPct val="100000"/>
              </a:lnSpc>
              <a:spcBef>
                <a:spcPts val="336"/>
              </a:spcBef>
              <a:spcAft>
                <a:spcPts val="0"/>
              </a:spcAft>
              <a:buSzPts val="18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
        <p:nvSpPr>
          <p:cNvPr id="199" name="Google Shape;199;p46"/>
          <p:cNvSpPr txBox="1">
            <a:spLocks noGrp="1"/>
          </p:cNvSpPr>
          <p:nvPr>
            <p:ph type="body" idx="3"/>
          </p:nvPr>
        </p:nvSpPr>
        <p:spPr>
          <a:xfrm>
            <a:off x="987552" y="5193792"/>
            <a:ext cx="3236976" cy="120700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SzPts val="2200"/>
              <a:buFont typeface="Arial"/>
              <a:buNone/>
              <a:defRPr sz="2200"/>
            </a:lvl1pPr>
            <a:lvl2pPr marL="914400" lvl="1" indent="-228600" algn="ctr">
              <a:lnSpc>
                <a:spcPct val="100000"/>
              </a:lnSpc>
              <a:spcBef>
                <a:spcPts val="0"/>
              </a:spcBef>
              <a:spcAft>
                <a:spcPts val="0"/>
              </a:spcAft>
              <a:buSzPts val="2200"/>
              <a:buFont typeface="Arial"/>
              <a:buNone/>
              <a:defRPr sz="2200"/>
            </a:lvl2pPr>
            <a:lvl3pPr marL="1371600" lvl="2" indent="-228600" algn="ctr">
              <a:lnSpc>
                <a:spcPct val="100000"/>
              </a:lnSpc>
              <a:spcBef>
                <a:spcPts val="0"/>
              </a:spcBef>
              <a:spcAft>
                <a:spcPts val="0"/>
              </a:spcAft>
              <a:buSzPts val="2200"/>
              <a:buFont typeface="Arial"/>
              <a:buNone/>
              <a:defRPr sz="2200"/>
            </a:lvl3pPr>
            <a:lvl4pPr marL="1828800" lvl="3" indent="-228600" algn="ctr">
              <a:lnSpc>
                <a:spcPct val="100000"/>
              </a:lnSpc>
              <a:spcBef>
                <a:spcPts val="0"/>
              </a:spcBef>
              <a:spcAft>
                <a:spcPts val="0"/>
              </a:spcAft>
              <a:buSzPts val="2400"/>
              <a:buFont typeface="Arial"/>
              <a:buNone/>
              <a:defRPr sz="2400"/>
            </a:lvl4pPr>
            <a:lvl5pPr marL="2286000" lvl="4" indent="-228600" algn="ctr">
              <a:lnSpc>
                <a:spcPct val="100000"/>
              </a:lnSpc>
              <a:spcBef>
                <a:spcPts val="0"/>
              </a:spcBef>
              <a:spcAft>
                <a:spcPts val="0"/>
              </a:spcAft>
              <a:buSzPts val="2400"/>
              <a:buFont typeface="Arial"/>
              <a:buNone/>
              <a:defRPr sz="2400"/>
            </a:lvl5pPr>
            <a:lvl6pPr marL="2743200" lvl="5" indent="-228600" algn="ctr">
              <a:lnSpc>
                <a:spcPct val="100000"/>
              </a:lnSpc>
              <a:spcBef>
                <a:spcPts val="0"/>
              </a:spcBef>
              <a:spcAft>
                <a:spcPts val="0"/>
              </a:spcAft>
              <a:buSzPts val="2400"/>
              <a:buFont typeface="Arial"/>
              <a:buNone/>
              <a:defRPr sz="2400"/>
            </a:lvl6pPr>
            <a:lvl7pPr marL="3200400" lvl="6" indent="-228600" algn="ctr">
              <a:lnSpc>
                <a:spcPct val="100000"/>
              </a:lnSpc>
              <a:spcBef>
                <a:spcPts val="0"/>
              </a:spcBef>
              <a:spcAft>
                <a:spcPts val="0"/>
              </a:spcAft>
              <a:buSzPts val="2400"/>
              <a:buFont typeface="Arial"/>
              <a:buNone/>
              <a:defRPr sz="2400"/>
            </a:lvl7pPr>
            <a:lvl8pPr marL="3657600" lvl="7" indent="-228600" algn="ctr">
              <a:lnSpc>
                <a:spcPct val="100000"/>
              </a:lnSpc>
              <a:spcBef>
                <a:spcPts val="0"/>
              </a:spcBef>
              <a:spcAft>
                <a:spcPts val="0"/>
              </a:spcAft>
              <a:buSzPts val="2400"/>
              <a:buFont typeface="Arial"/>
              <a:buNone/>
              <a:defRPr sz="2400"/>
            </a:lvl8pPr>
            <a:lvl9pPr marL="4114800" lvl="8" indent="-228600" algn="ctr">
              <a:lnSpc>
                <a:spcPct val="100000"/>
              </a:lnSpc>
              <a:spcBef>
                <a:spcPts val="0"/>
              </a:spcBef>
              <a:spcAft>
                <a:spcPts val="0"/>
              </a:spcAft>
              <a:buSzPts val="2400"/>
              <a:buFont typeface="Arial"/>
              <a:buNone/>
              <a:defRPr sz="2400"/>
            </a:lvl9pPr>
          </a:lstStyle>
          <a:p>
            <a:endParaRPr/>
          </a:p>
        </p:txBody>
      </p:sp>
      <p:sp>
        <p:nvSpPr>
          <p:cNvPr id="200" name="Google Shape;200;p46"/>
          <p:cNvSpPr txBox="1">
            <a:spLocks noGrp="1"/>
          </p:cNvSpPr>
          <p:nvPr>
            <p:ph type="body" idx="4"/>
          </p:nvPr>
        </p:nvSpPr>
        <p:spPr>
          <a:xfrm>
            <a:off x="4477512" y="1700784"/>
            <a:ext cx="3236976" cy="3236976"/>
          </a:xfrm>
          <a:prstGeom prst="rect">
            <a:avLst/>
          </a:prstGeom>
          <a:noFill/>
          <a:ln>
            <a:noFill/>
          </a:ln>
        </p:spPr>
        <p:txBody>
          <a:bodyPr spcFirstLastPara="1" wrap="square" lIns="0" tIns="0" rIns="0" bIns="0" anchor="t" anchorCtr="0">
            <a:noAutofit/>
          </a:bodyPr>
          <a:lstStyle>
            <a:lvl1pPr marL="457200" lvl="0" indent="-381000" algn="l">
              <a:lnSpc>
                <a:spcPct val="100000"/>
              </a:lnSpc>
              <a:spcBef>
                <a:spcPts val="600"/>
              </a:spcBef>
              <a:spcAft>
                <a:spcPts val="0"/>
              </a:spcAft>
              <a:buSzPts val="24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336"/>
              </a:spcBef>
              <a:spcAft>
                <a:spcPts val="0"/>
              </a:spcAft>
              <a:buSzPts val="1800"/>
              <a:buChar char="–"/>
              <a:defRPr/>
            </a:lvl4pPr>
            <a:lvl5pPr marL="2286000" lvl="4" indent="-342900" algn="l">
              <a:lnSpc>
                <a:spcPct val="100000"/>
              </a:lnSpc>
              <a:spcBef>
                <a:spcPts val="336"/>
              </a:spcBef>
              <a:spcAft>
                <a:spcPts val="0"/>
              </a:spcAft>
              <a:buSzPts val="18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
        <p:nvSpPr>
          <p:cNvPr id="201" name="Google Shape;201;p46"/>
          <p:cNvSpPr txBox="1">
            <a:spLocks noGrp="1"/>
          </p:cNvSpPr>
          <p:nvPr>
            <p:ph type="body" idx="5"/>
          </p:nvPr>
        </p:nvSpPr>
        <p:spPr>
          <a:xfrm>
            <a:off x="4477512" y="5193792"/>
            <a:ext cx="3236976" cy="120700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SzPts val="2200"/>
              <a:buFont typeface="Arial"/>
              <a:buNone/>
              <a:defRPr sz="2200"/>
            </a:lvl1pPr>
            <a:lvl2pPr marL="914400" lvl="1" indent="-228600" algn="ctr">
              <a:lnSpc>
                <a:spcPct val="100000"/>
              </a:lnSpc>
              <a:spcBef>
                <a:spcPts val="0"/>
              </a:spcBef>
              <a:spcAft>
                <a:spcPts val="0"/>
              </a:spcAft>
              <a:buSzPts val="2200"/>
              <a:buFont typeface="Arial"/>
              <a:buNone/>
              <a:defRPr sz="2200"/>
            </a:lvl2pPr>
            <a:lvl3pPr marL="1371600" lvl="2" indent="-228600" algn="ctr">
              <a:lnSpc>
                <a:spcPct val="100000"/>
              </a:lnSpc>
              <a:spcBef>
                <a:spcPts val="0"/>
              </a:spcBef>
              <a:spcAft>
                <a:spcPts val="0"/>
              </a:spcAft>
              <a:buSzPts val="2200"/>
              <a:buFont typeface="Arial"/>
              <a:buNone/>
              <a:defRPr sz="2200"/>
            </a:lvl3pPr>
            <a:lvl4pPr marL="1828800" lvl="3" indent="-228600" algn="ctr">
              <a:lnSpc>
                <a:spcPct val="100000"/>
              </a:lnSpc>
              <a:spcBef>
                <a:spcPts val="0"/>
              </a:spcBef>
              <a:spcAft>
                <a:spcPts val="0"/>
              </a:spcAft>
              <a:buSzPts val="2400"/>
              <a:buFont typeface="Arial"/>
              <a:buNone/>
              <a:defRPr sz="2400"/>
            </a:lvl4pPr>
            <a:lvl5pPr marL="2286000" lvl="4" indent="-228600" algn="ctr">
              <a:lnSpc>
                <a:spcPct val="100000"/>
              </a:lnSpc>
              <a:spcBef>
                <a:spcPts val="0"/>
              </a:spcBef>
              <a:spcAft>
                <a:spcPts val="0"/>
              </a:spcAft>
              <a:buSzPts val="2400"/>
              <a:buFont typeface="Arial"/>
              <a:buNone/>
              <a:defRPr sz="2400"/>
            </a:lvl5pPr>
            <a:lvl6pPr marL="2743200" lvl="5" indent="-228600" algn="ctr">
              <a:lnSpc>
                <a:spcPct val="100000"/>
              </a:lnSpc>
              <a:spcBef>
                <a:spcPts val="0"/>
              </a:spcBef>
              <a:spcAft>
                <a:spcPts val="0"/>
              </a:spcAft>
              <a:buSzPts val="2400"/>
              <a:buFont typeface="Arial"/>
              <a:buNone/>
              <a:defRPr sz="2400"/>
            </a:lvl6pPr>
            <a:lvl7pPr marL="3200400" lvl="6" indent="-228600" algn="ctr">
              <a:lnSpc>
                <a:spcPct val="100000"/>
              </a:lnSpc>
              <a:spcBef>
                <a:spcPts val="0"/>
              </a:spcBef>
              <a:spcAft>
                <a:spcPts val="0"/>
              </a:spcAft>
              <a:buSzPts val="2400"/>
              <a:buFont typeface="Arial"/>
              <a:buNone/>
              <a:defRPr sz="2400"/>
            </a:lvl7pPr>
            <a:lvl8pPr marL="3657600" lvl="7" indent="-228600" algn="ctr">
              <a:lnSpc>
                <a:spcPct val="100000"/>
              </a:lnSpc>
              <a:spcBef>
                <a:spcPts val="0"/>
              </a:spcBef>
              <a:spcAft>
                <a:spcPts val="0"/>
              </a:spcAft>
              <a:buSzPts val="2400"/>
              <a:buFont typeface="Arial"/>
              <a:buNone/>
              <a:defRPr sz="2400"/>
            </a:lvl8pPr>
            <a:lvl9pPr marL="4114800" lvl="8" indent="-228600" algn="ctr">
              <a:lnSpc>
                <a:spcPct val="100000"/>
              </a:lnSpc>
              <a:spcBef>
                <a:spcPts val="0"/>
              </a:spcBef>
              <a:spcAft>
                <a:spcPts val="0"/>
              </a:spcAft>
              <a:buSzPts val="2400"/>
              <a:buFont typeface="Arial"/>
              <a:buNone/>
              <a:defRPr sz="2400"/>
            </a:lvl9pPr>
          </a:lstStyle>
          <a:p>
            <a:endParaRPr/>
          </a:p>
        </p:txBody>
      </p:sp>
      <p:sp>
        <p:nvSpPr>
          <p:cNvPr id="202" name="Google Shape;202;p46"/>
          <p:cNvSpPr txBox="1">
            <a:spLocks noGrp="1"/>
          </p:cNvSpPr>
          <p:nvPr>
            <p:ph type="body" idx="6"/>
          </p:nvPr>
        </p:nvSpPr>
        <p:spPr>
          <a:xfrm>
            <a:off x="7967472" y="1700784"/>
            <a:ext cx="3236976" cy="3236976"/>
          </a:xfrm>
          <a:prstGeom prst="rect">
            <a:avLst/>
          </a:prstGeom>
          <a:noFill/>
          <a:ln>
            <a:noFill/>
          </a:ln>
        </p:spPr>
        <p:txBody>
          <a:bodyPr spcFirstLastPara="1" wrap="square" lIns="0" tIns="0" rIns="0" bIns="0" anchor="t" anchorCtr="0">
            <a:noAutofit/>
          </a:bodyPr>
          <a:lstStyle>
            <a:lvl1pPr marL="457200" lvl="0" indent="-381000" algn="l">
              <a:lnSpc>
                <a:spcPct val="100000"/>
              </a:lnSpc>
              <a:spcBef>
                <a:spcPts val="600"/>
              </a:spcBef>
              <a:spcAft>
                <a:spcPts val="0"/>
              </a:spcAft>
              <a:buSzPts val="24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336"/>
              </a:spcBef>
              <a:spcAft>
                <a:spcPts val="0"/>
              </a:spcAft>
              <a:buSzPts val="1800"/>
              <a:buChar char="–"/>
              <a:defRPr/>
            </a:lvl4pPr>
            <a:lvl5pPr marL="2286000" lvl="4" indent="-342900" algn="l">
              <a:lnSpc>
                <a:spcPct val="100000"/>
              </a:lnSpc>
              <a:spcBef>
                <a:spcPts val="336"/>
              </a:spcBef>
              <a:spcAft>
                <a:spcPts val="0"/>
              </a:spcAft>
              <a:buSzPts val="18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
        <p:nvSpPr>
          <p:cNvPr id="203" name="Google Shape;203;p46"/>
          <p:cNvSpPr txBox="1">
            <a:spLocks noGrp="1"/>
          </p:cNvSpPr>
          <p:nvPr>
            <p:ph type="body" idx="7"/>
          </p:nvPr>
        </p:nvSpPr>
        <p:spPr>
          <a:xfrm>
            <a:off x="7967472" y="5193792"/>
            <a:ext cx="3236976" cy="120700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SzPts val="2200"/>
              <a:buFont typeface="Arial"/>
              <a:buNone/>
              <a:defRPr sz="2200"/>
            </a:lvl1pPr>
            <a:lvl2pPr marL="914400" lvl="1" indent="-228600" algn="ctr">
              <a:lnSpc>
                <a:spcPct val="100000"/>
              </a:lnSpc>
              <a:spcBef>
                <a:spcPts val="0"/>
              </a:spcBef>
              <a:spcAft>
                <a:spcPts val="0"/>
              </a:spcAft>
              <a:buSzPts val="2200"/>
              <a:buFont typeface="Arial"/>
              <a:buNone/>
              <a:defRPr sz="2200"/>
            </a:lvl2pPr>
            <a:lvl3pPr marL="1371600" lvl="2" indent="-228600" algn="ctr">
              <a:lnSpc>
                <a:spcPct val="100000"/>
              </a:lnSpc>
              <a:spcBef>
                <a:spcPts val="0"/>
              </a:spcBef>
              <a:spcAft>
                <a:spcPts val="0"/>
              </a:spcAft>
              <a:buSzPts val="2200"/>
              <a:buFont typeface="Arial"/>
              <a:buNone/>
              <a:defRPr sz="2200"/>
            </a:lvl3pPr>
            <a:lvl4pPr marL="1828800" lvl="3" indent="-228600" algn="ctr">
              <a:lnSpc>
                <a:spcPct val="100000"/>
              </a:lnSpc>
              <a:spcBef>
                <a:spcPts val="0"/>
              </a:spcBef>
              <a:spcAft>
                <a:spcPts val="0"/>
              </a:spcAft>
              <a:buSzPts val="2400"/>
              <a:buFont typeface="Arial"/>
              <a:buNone/>
              <a:defRPr sz="2400"/>
            </a:lvl4pPr>
            <a:lvl5pPr marL="2286000" lvl="4" indent="-228600" algn="ctr">
              <a:lnSpc>
                <a:spcPct val="100000"/>
              </a:lnSpc>
              <a:spcBef>
                <a:spcPts val="0"/>
              </a:spcBef>
              <a:spcAft>
                <a:spcPts val="0"/>
              </a:spcAft>
              <a:buSzPts val="2400"/>
              <a:buFont typeface="Arial"/>
              <a:buNone/>
              <a:defRPr sz="2400"/>
            </a:lvl5pPr>
            <a:lvl6pPr marL="2743200" lvl="5" indent="-228600" algn="ctr">
              <a:lnSpc>
                <a:spcPct val="100000"/>
              </a:lnSpc>
              <a:spcBef>
                <a:spcPts val="0"/>
              </a:spcBef>
              <a:spcAft>
                <a:spcPts val="0"/>
              </a:spcAft>
              <a:buSzPts val="2400"/>
              <a:buFont typeface="Arial"/>
              <a:buNone/>
              <a:defRPr sz="2400"/>
            </a:lvl6pPr>
            <a:lvl7pPr marL="3200400" lvl="6" indent="-228600" algn="ctr">
              <a:lnSpc>
                <a:spcPct val="100000"/>
              </a:lnSpc>
              <a:spcBef>
                <a:spcPts val="0"/>
              </a:spcBef>
              <a:spcAft>
                <a:spcPts val="0"/>
              </a:spcAft>
              <a:buSzPts val="2400"/>
              <a:buFont typeface="Arial"/>
              <a:buNone/>
              <a:defRPr sz="2400"/>
            </a:lvl7pPr>
            <a:lvl8pPr marL="3657600" lvl="7" indent="-228600" algn="ctr">
              <a:lnSpc>
                <a:spcPct val="100000"/>
              </a:lnSpc>
              <a:spcBef>
                <a:spcPts val="0"/>
              </a:spcBef>
              <a:spcAft>
                <a:spcPts val="0"/>
              </a:spcAft>
              <a:buSzPts val="2400"/>
              <a:buFont typeface="Arial"/>
              <a:buNone/>
              <a:defRPr sz="2400"/>
            </a:lvl8pPr>
            <a:lvl9pPr marL="4114800" lvl="8" indent="-228600" algn="ctr">
              <a:lnSpc>
                <a:spcPct val="100000"/>
              </a:lnSpc>
              <a:spcBef>
                <a:spcPts val="0"/>
              </a:spcBef>
              <a:spcAft>
                <a:spcPts val="0"/>
              </a:spcAft>
              <a:buSzPts val="2400"/>
              <a:buFont typeface="Arial"/>
              <a:buNone/>
              <a:defRPr sz="24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4 Graphics">
  <p:cSld name="Title 4 Graphics">
    <p:spTree>
      <p:nvGrpSpPr>
        <p:cNvPr id="1" name="Shape 204"/>
        <p:cNvGrpSpPr/>
        <p:nvPr/>
      </p:nvGrpSpPr>
      <p:grpSpPr>
        <a:xfrm>
          <a:off x="0" y="0"/>
          <a:ext cx="0" cy="0"/>
          <a:chOff x="0" y="0"/>
          <a:chExt cx="0" cy="0"/>
        </a:xfrm>
      </p:grpSpPr>
      <p:sp>
        <p:nvSpPr>
          <p:cNvPr id="205" name="Google Shape;205;p47"/>
          <p:cNvSpPr txBox="1">
            <a:spLocks noGrp="1"/>
          </p:cNvSpPr>
          <p:nvPr>
            <p:ph type="title"/>
          </p:nvPr>
        </p:nvSpPr>
        <p:spPr>
          <a:xfrm>
            <a:off x="533400" y="526477"/>
            <a:ext cx="11125202" cy="61264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6" name="Google Shape;206;p47"/>
          <p:cNvSpPr txBox="1">
            <a:spLocks noGrp="1"/>
          </p:cNvSpPr>
          <p:nvPr>
            <p:ph type="body" idx="1"/>
          </p:nvPr>
        </p:nvSpPr>
        <p:spPr>
          <a:xfrm>
            <a:off x="533400" y="1143000"/>
            <a:ext cx="11128248" cy="310896"/>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200"/>
              <a:buFont typeface="Arial"/>
              <a:buNone/>
              <a:defRPr sz="2200" i="0">
                <a:solidFill>
                  <a:schemeClr val="dk1"/>
                </a:solidFill>
                <a:latin typeface="Arial"/>
                <a:ea typeface="Arial"/>
                <a:cs typeface="Arial"/>
                <a:sym typeface="Arial"/>
              </a:defRPr>
            </a:lvl1pPr>
            <a:lvl2pPr marL="914400" lvl="1" indent="-228600" algn="l">
              <a:lnSpc>
                <a:spcPct val="100000"/>
              </a:lnSpc>
              <a:spcBef>
                <a:spcPts val="0"/>
              </a:spcBef>
              <a:spcAft>
                <a:spcPts val="0"/>
              </a:spcAft>
              <a:buSzPts val="2400"/>
              <a:buNone/>
              <a:defRPr sz="2400">
                <a:solidFill>
                  <a:srgbClr val="595959"/>
                </a:solidFill>
              </a:defRPr>
            </a:lvl2pPr>
            <a:lvl3pPr marL="1371600" lvl="2" indent="-228600" algn="l">
              <a:lnSpc>
                <a:spcPct val="100000"/>
              </a:lnSpc>
              <a:spcBef>
                <a:spcPts val="0"/>
              </a:spcBef>
              <a:spcAft>
                <a:spcPts val="0"/>
              </a:spcAft>
              <a:buSzPts val="2400"/>
              <a:buNone/>
              <a:defRPr sz="2400">
                <a:solidFill>
                  <a:srgbClr val="595959"/>
                </a:solidFill>
              </a:defRPr>
            </a:lvl3pPr>
            <a:lvl4pPr marL="1828800" lvl="3" indent="-228600" algn="l">
              <a:lnSpc>
                <a:spcPct val="100000"/>
              </a:lnSpc>
              <a:spcBef>
                <a:spcPts val="0"/>
              </a:spcBef>
              <a:spcAft>
                <a:spcPts val="0"/>
              </a:spcAft>
              <a:buSzPts val="2400"/>
              <a:buNone/>
              <a:defRPr sz="2400">
                <a:solidFill>
                  <a:srgbClr val="595959"/>
                </a:solidFill>
              </a:defRPr>
            </a:lvl4pPr>
            <a:lvl5pPr marL="2286000" lvl="4" indent="-228600" algn="l">
              <a:lnSpc>
                <a:spcPct val="100000"/>
              </a:lnSpc>
              <a:spcBef>
                <a:spcPts val="0"/>
              </a:spcBef>
              <a:spcAft>
                <a:spcPts val="0"/>
              </a:spcAft>
              <a:buSzPts val="2400"/>
              <a:buNone/>
              <a:defRPr sz="2400">
                <a:solidFill>
                  <a:srgbClr val="595959"/>
                </a:solidFill>
              </a:defRPr>
            </a:lvl5pPr>
            <a:lvl6pPr marL="2743200" lvl="5" indent="-228600" algn="l">
              <a:lnSpc>
                <a:spcPct val="100000"/>
              </a:lnSpc>
              <a:spcBef>
                <a:spcPts val="0"/>
              </a:spcBef>
              <a:spcAft>
                <a:spcPts val="0"/>
              </a:spcAft>
              <a:buSzPts val="2400"/>
              <a:buNone/>
              <a:defRPr sz="2400">
                <a:solidFill>
                  <a:srgbClr val="595959"/>
                </a:solidFill>
              </a:defRPr>
            </a:lvl6pPr>
            <a:lvl7pPr marL="3200400" lvl="6" indent="-228600" algn="l">
              <a:lnSpc>
                <a:spcPct val="100000"/>
              </a:lnSpc>
              <a:spcBef>
                <a:spcPts val="0"/>
              </a:spcBef>
              <a:spcAft>
                <a:spcPts val="0"/>
              </a:spcAft>
              <a:buSzPts val="2400"/>
              <a:buNone/>
              <a:defRPr sz="2400">
                <a:solidFill>
                  <a:srgbClr val="595959"/>
                </a:solidFill>
              </a:defRPr>
            </a:lvl7pPr>
            <a:lvl8pPr marL="3657600" lvl="7" indent="-228600" algn="l">
              <a:lnSpc>
                <a:spcPct val="100000"/>
              </a:lnSpc>
              <a:spcBef>
                <a:spcPts val="0"/>
              </a:spcBef>
              <a:spcAft>
                <a:spcPts val="0"/>
              </a:spcAft>
              <a:buSzPts val="2400"/>
              <a:buNone/>
              <a:defRPr sz="2400">
                <a:solidFill>
                  <a:srgbClr val="595959"/>
                </a:solidFill>
              </a:defRPr>
            </a:lvl8pPr>
            <a:lvl9pPr marL="4114800" lvl="8" indent="-228600" algn="l">
              <a:lnSpc>
                <a:spcPct val="100000"/>
              </a:lnSpc>
              <a:spcBef>
                <a:spcPts val="0"/>
              </a:spcBef>
              <a:spcAft>
                <a:spcPts val="0"/>
              </a:spcAft>
              <a:buSzPts val="2400"/>
              <a:buNone/>
              <a:defRPr sz="2400">
                <a:solidFill>
                  <a:srgbClr val="595959"/>
                </a:solidFill>
              </a:defRPr>
            </a:lvl9pPr>
          </a:lstStyle>
          <a:p>
            <a:endParaRPr/>
          </a:p>
        </p:txBody>
      </p:sp>
      <p:sp>
        <p:nvSpPr>
          <p:cNvPr id="207" name="Google Shape;207;p47"/>
          <p:cNvSpPr txBox="1">
            <a:spLocks noGrp="1"/>
          </p:cNvSpPr>
          <p:nvPr>
            <p:ph type="body" idx="2"/>
          </p:nvPr>
        </p:nvSpPr>
        <p:spPr>
          <a:xfrm>
            <a:off x="527049" y="1700784"/>
            <a:ext cx="2606040" cy="3236976"/>
          </a:xfrm>
          <a:prstGeom prst="rect">
            <a:avLst/>
          </a:prstGeom>
          <a:noFill/>
          <a:ln>
            <a:noFill/>
          </a:ln>
        </p:spPr>
        <p:txBody>
          <a:bodyPr spcFirstLastPara="1" wrap="square" lIns="0" tIns="0" rIns="0" bIns="0" anchor="t" anchorCtr="0">
            <a:noAutofit/>
          </a:bodyPr>
          <a:lstStyle>
            <a:lvl1pPr marL="457200" lvl="0" indent="-381000" algn="l">
              <a:lnSpc>
                <a:spcPct val="100000"/>
              </a:lnSpc>
              <a:spcBef>
                <a:spcPts val="600"/>
              </a:spcBef>
              <a:spcAft>
                <a:spcPts val="0"/>
              </a:spcAft>
              <a:buSzPts val="24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336"/>
              </a:spcBef>
              <a:spcAft>
                <a:spcPts val="0"/>
              </a:spcAft>
              <a:buSzPts val="1800"/>
              <a:buChar char="–"/>
              <a:defRPr/>
            </a:lvl4pPr>
            <a:lvl5pPr marL="2286000" lvl="4" indent="-342900" algn="l">
              <a:lnSpc>
                <a:spcPct val="100000"/>
              </a:lnSpc>
              <a:spcBef>
                <a:spcPts val="336"/>
              </a:spcBef>
              <a:spcAft>
                <a:spcPts val="0"/>
              </a:spcAft>
              <a:buSzPts val="18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
        <p:nvSpPr>
          <p:cNvPr id="208" name="Google Shape;208;p47"/>
          <p:cNvSpPr txBox="1">
            <a:spLocks noGrp="1"/>
          </p:cNvSpPr>
          <p:nvPr>
            <p:ph type="body" idx="3"/>
          </p:nvPr>
        </p:nvSpPr>
        <p:spPr>
          <a:xfrm>
            <a:off x="527049" y="5193792"/>
            <a:ext cx="2606040" cy="120700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SzPts val="2200"/>
              <a:buFont typeface="Arial"/>
              <a:buNone/>
              <a:defRPr sz="2200"/>
            </a:lvl1pPr>
            <a:lvl2pPr marL="914400" lvl="1" indent="-228600" algn="ctr">
              <a:lnSpc>
                <a:spcPct val="100000"/>
              </a:lnSpc>
              <a:spcBef>
                <a:spcPts val="0"/>
              </a:spcBef>
              <a:spcAft>
                <a:spcPts val="0"/>
              </a:spcAft>
              <a:buSzPts val="2200"/>
              <a:buFont typeface="Arial"/>
              <a:buNone/>
              <a:defRPr sz="2200"/>
            </a:lvl2pPr>
            <a:lvl3pPr marL="1371600" lvl="2" indent="-228600" algn="ctr">
              <a:lnSpc>
                <a:spcPct val="100000"/>
              </a:lnSpc>
              <a:spcBef>
                <a:spcPts val="0"/>
              </a:spcBef>
              <a:spcAft>
                <a:spcPts val="0"/>
              </a:spcAft>
              <a:buSzPts val="2400"/>
              <a:buFont typeface="Arial"/>
              <a:buNone/>
              <a:defRPr sz="2400"/>
            </a:lvl3pPr>
            <a:lvl4pPr marL="1828800" lvl="3" indent="-228600" algn="ctr">
              <a:lnSpc>
                <a:spcPct val="100000"/>
              </a:lnSpc>
              <a:spcBef>
                <a:spcPts val="0"/>
              </a:spcBef>
              <a:spcAft>
                <a:spcPts val="0"/>
              </a:spcAft>
              <a:buSzPts val="2400"/>
              <a:buFont typeface="Arial"/>
              <a:buNone/>
              <a:defRPr sz="2400"/>
            </a:lvl4pPr>
            <a:lvl5pPr marL="2286000" lvl="4" indent="-228600" algn="ctr">
              <a:lnSpc>
                <a:spcPct val="100000"/>
              </a:lnSpc>
              <a:spcBef>
                <a:spcPts val="0"/>
              </a:spcBef>
              <a:spcAft>
                <a:spcPts val="0"/>
              </a:spcAft>
              <a:buSzPts val="2400"/>
              <a:buFont typeface="Arial"/>
              <a:buNone/>
              <a:defRPr sz="2400"/>
            </a:lvl5pPr>
            <a:lvl6pPr marL="2743200" lvl="5" indent="-228600" algn="ctr">
              <a:lnSpc>
                <a:spcPct val="100000"/>
              </a:lnSpc>
              <a:spcBef>
                <a:spcPts val="0"/>
              </a:spcBef>
              <a:spcAft>
                <a:spcPts val="0"/>
              </a:spcAft>
              <a:buSzPts val="2400"/>
              <a:buFont typeface="Arial"/>
              <a:buNone/>
              <a:defRPr sz="2400"/>
            </a:lvl6pPr>
            <a:lvl7pPr marL="3200400" lvl="6" indent="-228600" algn="ctr">
              <a:lnSpc>
                <a:spcPct val="100000"/>
              </a:lnSpc>
              <a:spcBef>
                <a:spcPts val="0"/>
              </a:spcBef>
              <a:spcAft>
                <a:spcPts val="0"/>
              </a:spcAft>
              <a:buSzPts val="2400"/>
              <a:buFont typeface="Arial"/>
              <a:buNone/>
              <a:defRPr sz="2400"/>
            </a:lvl7pPr>
            <a:lvl8pPr marL="3657600" lvl="7" indent="-228600" algn="ctr">
              <a:lnSpc>
                <a:spcPct val="100000"/>
              </a:lnSpc>
              <a:spcBef>
                <a:spcPts val="0"/>
              </a:spcBef>
              <a:spcAft>
                <a:spcPts val="0"/>
              </a:spcAft>
              <a:buSzPts val="2400"/>
              <a:buFont typeface="Arial"/>
              <a:buNone/>
              <a:defRPr sz="2400"/>
            </a:lvl8pPr>
            <a:lvl9pPr marL="4114800" lvl="8" indent="-228600" algn="ctr">
              <a:lnSpc>
                <a:spcPct val="100000"/>
              </a:lnSpc>
              <a:spcBef>
                <a:spcPts val="0"/>
              </a:spcBef>
              <a:spcAft>
                <a:spcPts val="0"/>
              </a:spcAft>
              <a:buSzPts val="2400"/>
              <a:buFont typeface="Arial"/>
              <a:buNone/>
              <a:defRPr sz="2400"/>
            </a:lvl9pPr>
          </a:lstStyle>
          <a:p>
            <a:endParaRPr/>
          </a:p>
        </p:txBody>
      </p:sp>
      <p:sp>
        <p:nvSpPr>
          <p:cNvPr id="209" name="Google Shape;209;p47"/>
          <p:cNvSpPr txBox="1">
            <a:spLocks noGrp="1"/>
          </p:cNvSpPr>
          <p:nvPr>
            <p:ph type="body" idx="4"/>
          </p:nvPr>
        </p:nvSpPr>
        <p:spPr>
          <a:xfrm>
            <a:off x="3368887" y="1700784"/>
            <a:ext cx="2606040" cy="3236976"/>
          </a:xfrm>
          <a:prstGeom prst="rect">
            <a:avLst/>
          </a:prstGeom>
          <a:noFill/>
          <a:ln>
            <a:noFill/>
          </a:ln>
        </p:spPr>
        <p:txBody>
          <a:bodyPr spcFirstLastPara="1" wrap="square" lIns="0" tIns="0" rIns="0" bIns="0" anchor="t" anchorCtr="0">
            <a:noAutofit/>
          </a:bodyPr>
          <a:lstStyle>
            <a:lvl1pPr marL="457200" lvl="0" indent="-381000" algn="l">
              <a:lnSpc>
                <a:spcPct val="100000"/>
              </a:lnSpc>
              <a:spcBef>
                <a:spcPts val="600"/>
              </a:spcBef>
              <a:spcAft>
                <a:spcPts val="0"/>
              </a:spcAft>
              <a:buSzPts val="24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336"/>
              </a:spcBef>
              <a:spcAft>
                <a:spcPts val="0"/>
              </a:spcAft>
              <a:buSzPts val="1800"/>
              <a:buChar char="–"/>
              <a:defRPr/>
            </a:lvl4pPr>
            <a:lvl5pPr marL="2286000" lvl="4" indent="-342900" algn="l">
              <a:lnSpc>
                <a:spcPct val="100000"/>
              </a:lnSpc>
              <a:spcBef>
                <a:spcPts val="336"/>
              </a:spcBef>
              <a:spcAft>
                <a:spcPts val="0"/>
              </a:spcAft>
              <a:buSzPts val="18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
        <p:nvSpPr>
          <p:cNvPr id="210" name="Google Shape;210;p47"/>
          <p:cNvSpPr txBox="1">
            <a:spLocks noGrp="1"/>
          </p:cNvSpPr>
          <p:nvPr>
            <p:ph type="body" idx="5"/>
          </p:nvPr>
        </p:nvSpPr>
        <p:spPr>
          <a:xfrm>
            <a:off x="3368887" y="5193792"/>
            <a:ext cx="2606040" cy="120700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SzPts val="2200"/>
              <a:buFont typeface="Arial"/>
              <a:buNone/>
              <a:defRPr sz="2200"/>
            </a:lvl1pPr>
            <a:lvl2pPr marL="914400" lvl="1" indent="-228600" algn="ctr">
              <a:lnSpc>
                <a:spcPct val="100000"/>
              </a:lnSpc>
              <a:spcBef>
                <a:spcPts val="0"/>
              </a:spcBef>
              <a:spcAft>
                <a:spcPts val="0"/>
              </a:spcAft>
              <a:buSzPts val="2200"/>
              <a:buFont typeface="Arial"/>
              <a:buNone/>
              <a:defRPr sz="2200"/>
            </a:lvl2pPr>
            <a:lvl3pPr marL="1371600" lvl="2" indent="-228600" algn="ctr">
              <a:lnSpc>
                <a:spcPct val="100000"/>
              </a:lnSpc>
              <a:spcBef>
                <a:spcPts val="0"/>
              </a:spcBef>
              <a:spcAft>
                <a:spcPts val="0"/>
              </a:spcAft>
              <a:buSzPts val="2400"/>
              <a:buFont typeface="Arial"/>
              <a:buNone/>
              <a:defRPr sz="2400"/>
            </a:lvl3pPr>
            <a:lvl4pPr marL="1828800" lvl="3" indent="-228600" algn="ctr">
              <a:lnSpc>
                <a:spcPct val="100000"/>
              </a:lnSpc>
              <a:spcBef>
                <a:spcPts val="0"/>
              </a:spcBef>
              <a:spcAft>
                <a:spcPts val="0"/>
              </a:spcAft>
              <a:buSzPts val="2400"/>
              <a:buFont typeface="Arial"/>
              <a:buNone/>
              <a:defRPr sz="2400"/>
            </a:lvl4pPr>
            <a:lvl5pPr marL="2286000" lvl="4" indent="-228600" algn="ctr">
              <a:lnSpc>
                <a:spcPct val="100000"/>
              </a:lnSpc>
              <a:spcBef>
                <a:spcPts val="0"/>
              </a:spcBef>
              <a:spcAft>
                <a:spcPts val="0"/>
              </a:spcAft>
              <a:buSzPts val="2400"/>
              <a:buFont typeface="Arial"/>
              <a:buNone/>
              <a:defRPr sz="2400"/>
            </a:lvl5pPr>
            <a:lvl6pPr marL="2743200" lvl="5" indent="-228600" algn="ctr">
              <a:lnSpc>
                <a:spcPct val="100000"/>
              </a:lnSpc>
              <a:spcBef>
                <a:spcPts val="0"/>
              </a:spcBef>
              <a:spcAft>
                <a:spcPts val="0"/>
              </a:spcAft>
              <a:buSzPts val="2400"/>
              <a:buFont typeface="Arial"/>
              <a:buNone/>
              <a:defRPr sz="2400"/>
            </a:lvl6pPr>
            <a:lvl7pPr marL="3200400" lvl="6" indent="-228600" algn="ctr">
              <a:lnSpc>
                <a:spcPct val="100000"/>
              </a:lnSpc>
              <a:spcBef>
                <a:spcPts val="0"/>
              </a:spcBef>
              <a:spcAft>
                <a:spcPts val="0"/>
              </a:spcAft>
              <a:buSzPts val="2400"/>
              <a:buFont typeface="Arial"/>
              <a:buNone/>
              <a:defRPr sz="2400"/>
            </a:lvl7pPr>
            <a:lvl8pPr marL="3657600" lvl="7" indent="-228600" algn="ctr">
              <a:lnSpc>
                <a:spcPct val="100000"/>
              </a:lnSpc>
              <a:spcBef>
                <a:spcPts val="0"/>
              </a:spcBef>
              <a:spcAft>
                <a:spcPts val="0"/>
              </a:spcAft>
              <a:buSzPts val="2400"/>
              <a:buFont typeface="Arial"/>
              <a:buNone/>
              <a:defRPr sz="2400"/>
            </a:lvl8pPr>
            <a:lvl9pPr marL="4114800" lvl="8" indent="-228600" algn="ctr">
              <a:lnSpc>
                <a:spcPct val="100000"/>
              </a:lnSpc>
              <a:spcBef>
                <a:spcPts val="0"/>
              </a:spcBef>
              <a:spcAft>
                <a:spcPts val="0"/>
              </a:spcAft>
              <a:buSzPts val="2400"/>
              <a:buFont typeface="Arial"/>
              <a:buNone/>
              <a:defRPr sz="2400"/>
            </a:lvl9pPr>
          </a:lstStyle>
          <a:p>
            <a:endParaRPr/>
          </a:p>
        </p:txBody>
      </p:sp>
      <p:sp>
        <p:nvSpPr>
          <p:cNvPr id="211" name="Google Shape;211;p47"/>
          <p:cNvSpPr txBox="1">
            <a:spLocks noGrp="1"/>
          </p:cNvSpPr>
          <p:nvPr>
            <p:ph type="body" idx="6"/>
          </p:nvPr>
        </p:nvSpPr>
        <p:spPr>
          <a:xfrm>
            <a:off x="6210726" y="1700784"/>
            <a:ext cx="2606040" cy="3236976"/>
          </a:xfrm>
          <a:prstGeom prst="rect">
            <a:avLst/>
          </a:prstGeom>
          <a:noFill/>
          <a:ln>
            <a:noFill/>
          </a:ln>
        </p:spPr>
        <p:txBody>
          <a:bodyPr spcFirstLastPara="1" wrap="square" lIns="0" tIns="0" rIns="0" bIns="0" anchor="t" anchorCtr="0">
            <a:noAutofit/>
          </a:bodyPr>
          <a:lstStyle>
            <a:lvl1pPr marL="457200" lvl="0" indent="-381000" algn="l">
              <a:lnSpc>
                <a:spcPct val="100000"/>
              </a:lnSpc>
              <a:spcBef>
                <a:spcPts val="600"/>
              </a:spcBef>
              <a:spcAft>
                <a:spcPts val="0"/>
              </a:spcAft>
              <a:buSzPts val="24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336"/>
              </a:spcBef>
              <a:spcAft>
                <a:spcPts val="0"/>
              </a:spcAft>
              <a:buSzPts val="1800"/>
              <a:buChar char="–"/>
              <a:defRPr/>
            </a:lvl4pPr>
            <a:lvl5pPr marL="2286000" lvl="4" indent="-342900" algn="l">
              <a:lnSpc>
                <a:spcPct val="100000"/>
              </a:lnSpc>
              <a:spcBef>
                <a:spcPts val="336"/>
              </a:spcBef>
              <a:spcAft>
                <a:spcPts val="0"/>
              </a:spcAft>
              <a:buSzPts val="18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
        <p:nvSpPr>
          <p:cNvPr id="212" name="Google Shape;212;p47"/>
          <p:cNvSpPr txBox="1">
            <a:spLocks noGrp="1"/>
          </p:cNvSpPr>
          <p:nvPr>
            <p:ph type="body" idx="7"/>
          </p:nvPr>
        </p:nvSpPr>
        <p:spPr>
          <a:xfrm>
            <a:off x="6210726" y="5193792"/>
            <a:ext cx="2606040" cy="120700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SzPts val="2200"/>
              <a:buFont typeface="Arial"/>
              <a:buNone/>
              <a:defRPr sz="2200"/>
            </a:lvl1pPr>
            <a:lvl2pPr marL="914400" lvl="1" indent="-228600" algn="ctr">
              <a:lnSpc>
                <a:spcPct val="100000"/>
              </a:lnSpc>
              <a:spcBef>
                <a:spcPts val="0"/>
              </a:spcBef>
              <a:spcAft>
                <a:spcPts val="0"/>
              </a:spcAft>
              <a:buSzPts val="2200"/>
              <a:buFont typeface="Arial"/>
              <a:buNone/>
              <a:defRPr sz="2200"/>
            </a:lvl2pPr>
            <a:lvl3pPr marL="1371600" lvl="2" indent="-228600" algn="ctr">
              <a:lnSpc>
                <a:spcPct val="100000"/>
              </a:lnSpc>
              <a:spcBef>
                <a:spcPts val="0"/>
              </a:spcBef>
              <a:spcAft>
                <a:spcPts val="0"/>
              </a:spcAft>
              <a:buSzPts val="2400"/>
              <a:buFont typeface="Arial"/>
              <a:buNone/>
              <a:defRPr sz="2400"/>
            </a:lvl3pPr>
            <a:lvl4pPr marL="1828800" lvl="3" indent="-228600" algn="ctr">
              <a:lnSpc>
                <a:spcPct val="100000"/>
              </a:lnSpc>
              <a:spcBef>
                <a:spcPts val="0"/>
              </a:spcBef>
              <a:spcAft>
                <a:spcPts val="0"/>
              </a:spcAft>
              <a:buSzPts val="2400"/>
              <a:buFont typeface="Arial"/>
              <a:buNone/>
              <a:defRPr sz="2400"/>
            </a:lvl4pPr>
            <a:lvl5pPr marL="2286000" lvl="4" indent="-228600" algn="ctr">
              <a:lnSpc>
                <a:spcPct val="100000"/>
              </a:lnSpc>
              <a:spcBef>
                <a:spcPts val="0"/>
              </a:spcBef>
              <a:spcAft>
                <a:spcPts val="0"/>
              </a:spcAft>
              <a:buSzPts val="2400"/>
              <a:buFont typeface="Arial"/>
              <a:buNone/>
              <a:defRPr sz="2400"/>
            </a:lvl5pPr>
            <a:lvl6pPr marL="2743200" lvl="5" indent="-228600" algn="ctr">
              <a:lnSpc>
                <a:spcPct val="100000"/>
              </a:lnSpc>
              <a:spcBef>
                <a:spcPts val="0"/>
              </a:spcBef>
              <a:spcAft>
                <a:spcPts val="0"/>
              </a:spcAft>
              <a:buSzPts val="2400"/>
              <a:buFont typeface="Arial"/>
              <a:buNone/>
              <a:defRPr sz="2400"/>
            </a:lvl6pPr>
            <a:lvl7pPr marL="3200400" lvl="6" indent="-228600" algn="ctr">
              <a:lnSpc>
                <a:spcPct val="100000"/>
              </a:lnSpc>
              <a:spcBef>
                <a:spcPts val="0"/>
              </a:spcBef>
              <a:spcAft>
                <a:spcPts val="0"/>
              </a:spcAft>
              <a:buSzPts val="2400"/>
              <a:buFont typeface="Arial"/>
              <a:buNone/>
              <a:defRPr sz="2400"/>
            </a:lvl7pPr>
            <a:lvl8pPr marL="3657600" lvl="7" indent="-228600" algn="ctr">
              <a:lnSpc>
                <a:spcPct val="100000"/>
              </a:lnSpc>
              <a:spcBef>
                <a:spcPts val="0"/>
              </a:spcBef>
              <a:spcAft>
                <a:spcPts val="0"/>
              </a:spcAft>
              <a:buSzPts val="2400"/>
              <a:buFont typeface="Arial"/>
              <a:buNone/>
              <a:defRPr sz="2400"/>
            </a:lvl8pPr>
            <a:lvl9pPr marL="4114800" lvl="8" indent="-228600" algn="ctr">
              <a:lnSpc>
                <a:spcPct val="100000"/>
              </a:lnSpc>
              <a:spcBef>
                <a:spcPts val="0"/>
              </a:spcBef>
              <a:spcAft>
                <a:spcPts val="0"/>
              </a:spcAft>
              <a:buSzPts val="2400"/>
              <a:buFont typeface="Arial"/>
              <a:buNone/>
              <a:defRPr sz="2400"/>
            </a:lvl9pPr>
          </a:lstStyle>
          <a:p>
            <a:endParaRPr/>
          </a:p>
        </p:txBody>
      </p:sp>
      <p:sp>
        <p:nvSpPr>
          <p:cNvPr id="213" name="Google Shape;213;p47"/>
          <p:cNvSpPr txBox="1">
            <a:spLocks noGrp="1"/>
          </p:cNvSpPr>
          <p:nvPr>
            <p:ph type="body" idx="8"/>
          </p:nvPr>
        </p:nvSpPr>
        <p:spPr>
          <a:xfrm>
            <a:off x="9052562" y="1700784"/>
            <a:ext cx="2606040" cy="3236976"/>
          </a:xfrm>
          <a:prstGeom prst="rect">
            <a:avLst/>
          </a:prstGeom>
          <a:noFill/>
          <a:ln>
            <a:noFill/>
          </a:ln>
        </p:spPr>
        <p:txBody>
          <a:bodyPr spcFirstLastPara="1" wrap="square" lIns="0" tIns="0" rIns="0" bIns="0" anchor="t" anchorCtr="0">
            <a:noAutofit/>
          </a:bodyPr>
          <a:lstStyle>
            <a:lvl1pPr marL="457200" lvl="0" indent="-381000" algn="l">
              <a:lnSpc>
                <a:spcPct val="100000"/>
              </a:lnSpc>
              <a:spcBef>
                <a:spcPts val="600"/>
              </a:spcBef>
              <a:spcAft>
                <a:spcPts val="0"/>
              </a:spcAft>
              <a:buSzPts val="24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336"/>
              </a:spcBef>
              <a:spcAft>
                <a:spcPts val="0"/>
              </a:spcAft>
              <a:buSzPts val="1800"/>
              <a:buChar char="–"/>
              <a:defRPr/>
            </a:lvl4pPr>
            <a:lvl5pPr marL="2286000" lvl="4" indent="-342900" algn="l">
              <a:lnSpc>
                <a:spcPct val="100000"/>
              </a:lnSpc>
              <a:spcBef>
                <a:spcPts val="336"/>
              </a:spcBef>
              <a:spcAft>
                <a:spcPts val="0"/>
              </a:spcAft>
              <a:buSzPts val="18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
        <p:nvSpPr>
          <p:cNvPr id="214" name="Google Shape;214;p47"/>
          <p:cNvSpPr txBox="1">
            <a:spLocks noGrp="1"/>
          </p:cNvSpPr>
          <p:nvPr>
            <p:ph type="body" idx="9"/>
          </p:nvPr>
        </p:nvSpPr>
        <p:spPr>
          <a:xfrm>
            <a:off x="9052562" y="5193792"/>
            <a:ext cx="2606040" cy="120700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SzPts val="2200"/>
              <a:buFont typeface="Arial"/>
              <a:buNone/>
              <a:defRPr sz="2200"/>
            </a:lvl1pPr>
            <a:lvl2pPr marL="914400" lvl="1" indent="-228600" algn="ctr">
              <a:lnSpc>
                <a:spcPct val="100000"/>
              </a:lnSpc>
              <a:spcBef>
                <a:spcPts val="0"/>
              </a:spcBef>
              <a:spcAft>
                <a:spcPts val="0"/>
              </a:spcAft>
              <a:buSzPts val="2200"/>
              <a:buFont typeface="Arial"/>
              <a:buNone/>
              <a:defRPr sz="2200"/>
            </a:lvl2pPr>
            <a:lvl3pPr marL="1371600" lvl="2" indent="-228600" algn="ctr">
              <a:lnSpc>
                <a:spcPct val="100000"/>
              </a:lnSpc>
              <a:spcBef>
                <a:spcPts val="0"/>
              </a:spcBef>
              <a:spcAft>
                <a:spcPts val="0"/>
              </a:spcAft>
              <a:buSzPts val="2400"/>
              <a:buFont typeface="Arial"/>
              <a:buNone/>
              <a:defRPr sz="2400"/>
            </a:lvl3pPr>
            <a:lvl4pPr marL="1828800" lvl="3" indent="-228600" algn="ctr">
              <a:lnSpc>
                <a:spcPct val="100000"/>
              </a:lnSpc>
              <a:spcBef>
                <a:spcPts val="0"/>
              </a:spcBef>
              <a:spcAft>
                <a:spcPts val="0"/>
              </a:spcAft>
              <a:buSzPts val="2400"/>
              <a:buFont typeface="Arial"/>
              <a:buNone/>
              <a:defRPr sz="2400"/>
            </a:lvl4pPr>
            <a:lvl5pPr marL="2286000" lvl="4" indent="-228600" algn="ctr">
              <a:lnSpc>
                <a:spcPct val="100000"/>
              </a:lnSpc>
              <a:spcBef>
                <a:spcPts val="0"/>
              </a:spcBef>
              <a:spcAft>
                <a:spcPts val="0"/>
              </a:spcAft>
              <a:buSzPts val="2400"/>
              <a:buFont typeface="Arial"/>
              <a:buNone/>
              <a:defRPr sz="2400"/>
            </a:lvl5pPr>
            <a:lvl6pPr marL="2743200" lvl="5" indent="-228600" algn="ctr">
              <a:lnSpc>
                <a:spcPct val="100000"/>
              </a:lnSpc>
              <a:spcBef>
                <a:spcPts val="0"/>
              </a:spcBef>
              <a:spcAft>
                <a:spcPts val="0"/>
              </a:spcAft>
              <a:buSzPts val="2400"/>
              <a:buFont typeface="Arial"/>
              <a:buNone/>
              <a:defRPr sz="2400"/>
            </a:lvl6pPr>
            <a:lvl7pPr marL="3200400" lvl="6" indent="-228600" algn="ctr">
              <a:lnSpc>
                <a:spcPct val="100000"/>
              </a:lnSpc>
              <a:spcBef>
                <a:spcPts val="0"/>
              </a:spcBef>
              <a:spcAft>
                <a:spcPts val="0"/>
              </a:spcAft>
              <a:buSzPts val="2400"/>
              <a:buFont typeface="Arial"/>
              <a:buNone/>
              <a:defRPr sz="2400"/>
            </a:lvl7pPr>
            <a:lvl8pPr marL="3657600" lvl="7" indent="-228600" algn="ctr">
              <a:lnSpc>
                <a:spcPct val="100000"/>
              </a:lnSpc>
              <a:spcBef>
                <a:spcPts val="0"/>
              </a:spcBef>
              <a:spcAft>
                <a:spcPts val="0"/>
              </a:spcAft>
              <a:buSzPts val="2400"/>
              <a:buFont typeface="Arial"/>
              <a:buNone/>
              <a:defRPr sz="2400"/>
            </a:lvl8pPr>
            <a:lvl9pPr marL="4114800" lvl="8" indent="-228600" algn="ctr">
              <a:lnSpc>
                <a:spcPct val="100000"/>
              </a:lnSpc>
              <a:spcBef>
                <a:spcPts val="0"/>
              </a:spcBef>
              <a:spcAft>
                <a:spcPts val="0"/>
              </a:spcAft>
              <a:buSzPts val="2400"/>
              <a:buFont typeface="Arial"/>
              <a:buNone/>
              <a:defRPr sz="24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5"/>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Org Chart">
  <p:cSld name="Org Chart">
    <p:bg>
      <p:bgPr>
        <a:solidFill>
          <a:srgbClr val="F6F6F6"/>
        </a:solidFill>
        <a:effectLst/>
      </p:bgPr>
    </p:bg>
    <p:spTree>
      <p:nvGrpSpPr>
        <p:cNvPr id="1" name="Shape 216"/>
        <p:cNvGrpSpPr/>
        <p:nvPr/>
      </p:nvGrpSpPr>
      <p:grpSpPr>
        <a:xfrm>
          <a:off x="0" y="0"/>
          <a:ext cx="0" cy="0"/>
          <a:chOff x="0" y="0"/>
          <a:chExt cx="0" cy="0"/>
        </a:xfrm>
      </p:grpSpPr>
      <p:sp>
        <p:nvSpPr>
          <p:cNvPr id="217" name="Google Shape;217;p49"/>
          <p:cNvSpPr txBox="1">
            <a:spLocks noGrp="1"/>
          </p:cNvSpPr>
          <p:nvPr>
            <p:ph type="title"/>
          </p:nvPr>
        </p:nvSpPr>
        <p:spPr>
          <a:xfrm>
            <a:off x="533400" y="526477"/>
            <a:ext cx="11125202" cy="61264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8" name="Google Shape;218;p49"/>
          <p:cNvSpPr txBox="1">
            <a:spLocks noGrp="1"/>
          </p:cNvSpPr>
          <p:nvPr>
            <p:ph type="body" idx="1"/>
          </p:nvPr>
        </p:nvSpPr>
        <p:spPr>
          <a:xfrm>
            <a:off x="533400" y="1143000"/>
            <a:ext cx="11128248" cy="310896"/>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200"/>
              <a:buFont typeface="Arial"/>
              <a:buNone/>
              <a:defRPr sz="2200" i="0">
                <a:solidFill>
                  <a:schemeClr val="dk1"/>
                </a:solidFill>
                <a:latin typeface="Arial"/>
                <a:ea typeface="Arial"/>
                <a:cs typeface="Arial"/>
                <a:sym typeface="Arial"/>
              </a:defRPr>
            </a:lvl1pPr>
            <a:lvl2pPr marL="914400" lvl="1" indent="-228600" algn="l">
              <a:lnSpc>
                <a:spcPct val="100000"/>
              </a:lnSpc>
              <a:spcBef>
                <a:spcPts val="0"/>
              </a:spcBef>
              <a:spcAft>
                <a:spcPts val="0"/>
              </a:spcAft>
              <a:buSzPts val="2400"/>
              <a:buNone/>
              <a:defRPr sz="2400">
                <a:solidFill>
                  <a:srgbClr val="595959"/>
                </a:solidFill>
              </a:defRPr>
            </a:lvl2pPr>
            <a:lvl3pPr marL="1371600" lvl="2" indent="-228600" algn="l">
              <a:lnSpc>
                <a:spcPct val="100000"/>
              </a:lnSpc>
              <a:spcBef>
                <a:spcPts val="0"/>
              </a:spcBef>
              <a:spcAft>
                <a:spcPts val="0"/>
              </a:spcAft>
              <a:buSzPts val="2400"/>
              <a:buNone/>
              <a:defRPr sz="2400">
                <a:solidFill>
                  <a:srgbClr val="595959"/>
                </a:solidFill>
              </a:defRPr>
            </a:lvl3pPr>
            <a:lvl4pPr marL="1828800" lvl="3" indent="-228600" algn="l">
              <a:lnSpc>
                <a:spcPct val="100000"/>
              </a:lnSpc>
              <a:spcBef>
                <a:spcPts val="0"/>
              </a:spcBef>
              <a:spcAft>
                <a:spcPts val="0"/>
              </a:spcAft>
              <a:buSzPts val="2400"/>
              <a:buNone/>
              <a:defRPr sz="2400">
                <a:solidFill>
                  <a:srgbClr val="595959"/>
                </a:solidFill>
              </a:defRPr>
            </a:lvl4pPr>
            <a:lvl5pPr marL="2286000" lvl="4" indent="-228600" algn="l">
              <a:lnSpc>
                <a:spcPct val="100000"/>
              </a:lnSpc>
              <a:spcBef>
                <a:spcPts val="0"/>
              </a:spcBef>
              <a:spcAft>
                <a:spcPts val="0"/>
              </a:spcAft>
              <a:buSzPts val="2400"/>
              <a:buNone/>
              <a:defRPr sz="2400">
                <a:solidFill>
                  <a:srgbClr val="595959"/>
                </a:solidFill>
              </a:defRPr>
            </a:lvl5pPr>
            <a:lvl6pPr marL="2743200" lvl="5" indent="-228600" algn="l">
              <a:lnSpc>
                <a:spcPct val="100000"/>
              </a:lnSpc>
              <a:spcBef>
                <a:spcPts val="0"/>
              </a:spcBef>
              <a:spcAft>
                <a:spcPts val="0"/>
              </a:spcAft>
              <a:buSzPts val="2400"/>
              <a:buNone/>
              <a:defRPr sz="2400">
                <a:solidFill>
                  <a:srgbClr val="595959"/>
                </a:solidFill>
              </a:defRPr>
            </a:lvl6pPr>
            <a:lvl7pPr marL="3200400" lvl="6" indent="-228600" algn="l">
              <a:lnSpc>
                <a:spcPct val="100000"/>
              </a:lnSpc>
              <a:spcBef>
                <a:spcPts val="0"/>
              </a:spcBef>
              <a:spcAft>
                <a:spcPts val="0"/>
              </a:spcAft>
              <a:buSzPts val="2400"/>
              <a:buNone/>
              <a:defRPr sz="2400">
                <a:solidFill>
                  <a:srgbClr val="595959"/>
                </a:solidFill>
              </a:defRPr>
            </a:lvl7pPr>
            <a:lvl8pPr marL="3657600" lvl="7" indent="-228600" algn="l">
              <a:lnSpc>
                <a:spcPct val="100000"/>
              </a:lnSpc>
              <a:spcBef>
                <a:spcPts val="0"/>
              </a:spcBef>
              <a:spcAft>
                <a:spcPts val="0"/>
              </a:spcAft>
              <a:buSzPts val="2400"/>
              <a:buNone/>
              <a:defRPr sz="2400">
                <a:solidFill>
                  <a:srgbClr val="595959"/>
                </a:solidFill>
              </a:defRPr>
            </a:lvl8pPr>
            <a:lvl9pPr marL="4114800" lvl="8" indent="-228600" algn="l">
              <a:lnSpc>
                <a:spcPct val="100000"/>
              </a:lnSpc>
              <a:spcBef>
                <a:spcPts val="0"/>
              </a:spcBef>
              <a:spcAft>
                <a:spcPts val="0"/>
              </a:spcAft>
              <a:buSzPts val="2400"/>
              <a:buNone/>
              <a:defRPr sz="2400">
                <a:solidFill>
                  <a:srgbClr val="595959"/>
                </a:solidFill>
              </a:defRPr>
            </a:lvl9pPr>
          </a:lstStyle>
          <a:p>
            <a:endParaRPr/>
          </a:p>
        </p:txBody>
      </p:sp>
      <p:sp>
        <p:nvSpPr>
          <p:cNvPr id="219" name="Google Shape;219;p49"/>
          <p:cNvSpPr>
            <a:spLocks noGrp="1"/>
          </p:cNvSpPr>
          <p:nvPr>
            <p:ph type="pic" idx="2"/>
          </p:nvPr>
        </p:nvSpPr>
        <p:spPr>
          <a:xfrm>
            <a:off x="4165420" y="1963119"/>
            <a:ext cx="777338" cy="777338"/>
          </a:xfrm>
          <a:prstGeom prst="ellipse">
            <a:avLst/>
          </a:prstGeom>
          <a:solidFill>
            <a:schemeClr val="lt1"/>
          </a:solidFill>
          <a:ln w="9525" cap="flat" cmpd="sng">
            <a:solidFill>
              <a:srgbClr val="CCB3E1"/>
            </a:solidFill>
            <a:prstDash val="solid"/>
            <a:round/>
            <a:headEnd type="none" w="sm" len="sm"/>
            <a:tailEnd type="none" w="sm" len="sm"/>
          </a:ln>
          <a:effectLst>
            <a:outerShdw blurRad="228600" dist="127000" dir="5400000" algn="ctr" rotWithShape="0">
              <a:srgbClr val="000000">
                <a:alpha val="20000"/>
              </a:srgbClr>
            </a:outerShdw>
          </a:effectLst>
        </p:spPr>
      </p:sp>
      <p:sp>
        <p:nvSpPr>
          <p:cNvPr id="220" name="Google Shape;220;p49"/>
          <p:cNvSpPr txBox="1">
            <a:spLocks noGrp="1"/>
          </p:cNvSpPr>
          <p:nvPr>
            <p:ph type="body" idx="3"/>
          </p:nvPr>
        </p:nvSpPr>
        <p:spPr>
          <a:xfrm>
            <a:off x="3792505" y="2867271"/>
            <a:ext cx="1523167" cy="417026"/>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200"/>
              </a:spcBef>
              <a:spcAft>
                <a:spcPts val="0"/>
              </a:spcAft>
              <a:buSzPts val="1400"/>
              <a:buNone/>
              <a:defRPr sz="1400">
                <a:latin typeface="Arial"/>
                <a:ea typeface="Arial"/>
                <a:cs typeface="Arial"/>
                <a:sym typeface="Arial"/>
              </a:defRPr>
            </a:lvl1pPr>
            <a:lvl2pPr marL="914400" lvl="1" indent="-228600" algn="l">
              <a:lnSpc>
                <a:spcPct val="100000"/>
              </a:lnSpc>
              <a:spcBef>
                <a:spcPts val="200"/>
              </a:spcBef>
              <a:spcAft>
                <a:spcPts val="0"/>
              </a:spcAft>
              <a:buSzPts val="1400"/>
              <a:buNone/>
              <a:defRPr sz="1400">
                <a:latin typeface="Arial"/>
                <a:ea typeface="Arial"/>
                <a:cs typeface="Arial"/>
                <a:sym typeface="Arial"/>
              </a:defRPr>
            </a:lvl2pPr>
            <a:lvl3pPr marL="1371600" lvl="2" indent="-228600" algn="l">
              <a:lnSpc>
                <a:spcPct val="100000"/>
              </a:lnSpc>
              <a:spcBef>
                <a:spcPts val="200"/>
              </a:spcBef>
              <a:spcAft>
                <a:spcPts val="0"/>
              </a:spcAft>
              <a:buSzPts val="1400"/>
              <a:buNone/>
              <a:defRPr sz="1400">
                <a:latin typeface="Arial"/>
                <a:ea typeface="Arial"/>
                <a:cs typeface="Arial"/>
                <a:sym typeface="Arial"/>
              </a:defRPr>
            </a:lvl3pPr>
            <a:lvl4pPr marL="1828800" lvl="3" indent="-228600" algn="l">
              <a:lnSpc>
                <a:spcPct val="100000"/>
              </a:lnSpc>
              <a:spcBef>
                <a:spcPts val="200"/>
              </a:spcBef>
              <a:spcAft>
                <a:spcPts val="0"/>
              </a:spcAft>
              <a:buSzPts val="1400"/>
              <a:buNone/>
              <a:defRPr sz="1400">
                <a:latin typeface="Arial"/>
                <a:ea typeface="Arial"/>
                <a:cs typeface="Arial"/>
                <a:sym typeface="Arial"/>
              </a:defRPr>
            </a:lvl4pPr>
            <a:lvl5pPr marL="2286000" lvl="4" indent="-228600" algn="l">
              <a:lnSpc>
                <a:spcPct val="100000"/>
              </a:lnSpc>
              <a:spcBef>
                <a:spcPts val="200"/>
              </a:spcBef>
              <a:spcAft>
                <a:spcPts val="0"/>
              </a:spcAft>
              <a:buSzPts val="1400"/>
              <a:buNone/>
              <a:defRPr sz="1400">
                <a:latin typeface="Arial"/>
                <a:ea typeface="Arial"/>
                <a:cs typeface="Arial"/>
                <a:sym typeface="Arial"/>
              </a:defRPr>
            </a:lvl5pPr>
            <a:lvl6pPr marL="2743200" lvl="5" indent="-228600" algn="l">
              <a:lnSpc>
                <a:spcPct val="100000"/>
              </a:lnSpc>
              <a:spcBef>
                <a:spcPts val="200"/>
              </a:spcBef>
              <a:spcAft>
                <a:spcPts val="0"/>
              </a:spcAft>
              <a:buSzPts val="1400"/>
              <a:buNone/>
              <a:defRPr sz="1400">
                <a:latin typeface="Arial"/>
                <a:ea typeface="Arial"/>
                <a:cs typeface="Arial"/>
                <a:sym typeface="Arial"/>
              </a:defRPr>
            </a:lvl6pPr>
            <a:lvl7pPr marL="3200400" lvl="6" indent="-228600" algn="l">
              <a:lnSpc>
                <a:spcPct val="100000"/>
              </a:lnSpc>
              <a:spcBef>
                <a:spcPts val="200"/>
              </a:spcBef>
              <a:spcAft>
                <a:spcPts val="0"/>
              </a:spcAft>
              <a:buSzPts val="1400"/>
              <a:buNone/>
              <a:defRPr sz="1400">
                <a:latin typeface="Arial"/>
                <a:ea typeface="Arial"/>
                <a:cs typeface="Arial"/>
                <a:sym typeface="Arial"/>
              </a:defRPr>
            </a:lvl7pPr>
            <a:lvl8pPr marL="3657600" lvl="7" indent="-228600" algn="l">
              <a:lnSpc>
                <a:spcPct val="100000"/>
              </a:lnSpc>
              <a:spcBef>
                <a:spcPts val="200"/>
              </a:spcBef>
              <a:spcAft>
                <a:spcPts val="0"/>
              </a:spcAft>
              <a:buSzPts val="1400"/>
              <a:buNone/>
              <a:defRPr sz="1400">
                <a:latin typeface="Arial"/>
                <a:ea typeface="Arial"/>
                <a:cs typeface="Arial"/>
                <a:sym typeface="Arial"/>
              </a:defRPr>
            </a:lvl8pPr>
            <a:lvl9pPr marL="4114800" lvl="8" indent="-228600" algn="l">
              <a:lnSpc>
                <a:spcPct val="100000"/>
              </a:lnSpc>
              <a:spcBef>
                <a:spcPts val="200"/>
              </a:spcBef>
              <a:spcAft>
                <a:spcPts val="0"/>
              </a:spcAft>
              <a:buSzPts val="1400"/>
              <a:buNone/>
              <a:defRPr sz="1400">
                <a:latin typeface="Arial"/>
                <a:ea typeface="Arial"/>
                <a:cs typeface="Arial"/>
                <a:sym typeface="Arial"/>
              </a:defRPr>
            </a:lvl9pPr>
          </a:lstStyle>
          <a:p>
            <a:endParaRPr/>
          </a:p>
        </p:txBody>
      </p:sp>
      <p:sp>
        <p:nvSpPr>
          <p:cNvPr id="221" name="Google Shape;221;p49"/>
          <p:cNvSpPr>
            <a:spLocks noGrp="1"/>
          </p:cNvSpPr>
          <p:nvPr>
            <p:ph type="pic" idx="4"/>
          </p:nvPr>
        </p:nvSpPr>
        <p:spPr>
          <a:xfrm>
            <a:off x="5714301" y="1963119"/>
            <a:ext cx="777338" cy="777338"/>
          </a:xfrm>
          <a:prstGeom prst="ellipse">
            <a:avLst/>
          </a:prstGeom>
          <a:solidFill>
            <a:schemeClr val="lt1"/>
          </a:solidFill>
          <a:ln w="9525" cap="flat" cmpd="sng">
            <a:solidFill>
              <a:srgbClr val="CCB3E1"/>
            </a:solidFill>
            <a:prstDash val="solid"/>
            <a:round/>
            <a:headEnd type="none" w="sm" len="sm"/>
            <a:tailEnd type="none" w="sm" len="sm"/>
          </a:ln>
          <a:effectLst>
            <a:outerShdw blurRad="228600" dist="127000" dir="5400000" algn="ctr" rotWithShape="0">
              <a:srgbClr val="000000">
                <a:alpha val="20000"/>
              </a:srgbClr>
            </a:outerShdw>
          </a:effectLst>
        </p:spPr>
      </p:sp>
      <p:sp>
        <p:nvSpPr>
          <p:cNvPr id="222" name="Google Shape;222;p49"/>
          <p:cNvSpPr txBox="1">
            <a:spLocks noGrp="1"/>
          </p:cNvSpPr>
          <p:nvPr>
            <p:ph type="body" idx="5"/>
          </p:nvPr>
        </p:nvSpPr>
        <p:spPr>
          <a:xfrm>
            <a:off x="5341386" y="2867271"/>
            <a:ext cx="1523167" cy="417026"/>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200"/>
              </a:spcBef>
              <a:spcAft>
                <a:spcPts val="0"/>
              </a:spcAft>
              <a:buSzPts val="1400"/>
              <a:buNone/>
              <a:defRPr sz="1400">
                <a:latin typeface="Arial"/>
                <a:ea typeface="Arial"/>
                <a:cs typeface="Arial"/>
                <a:sym typeface="Arial"/>
              </a:defRPr>
            </a:lvl1pPr>
            <a:lvl2pPr marL="914400" lvl="1" indent="-228600" algn="l">
              <a:lnSpc>
                <a:spcPct val="100000"/>
              </a:lnSpc>
              <a:spcBef>
                <a:spcPts val="200"/>
              </a:spcBef>
              <a:spcAft>
                <a:spcPts val="0"/>
              </a:spcAft>
              <a:buSzPts val="1400"/>
              <a:buNone/>
              <a:defRPr sz="1400">
                <a:latin typeface="Arial"/>
                <a:ea typeface="Arial"/>
                <a:cs typeface="Arial"/>
                <a:sym typeface="Arial"/>
              </a:defRPr>
            </a:lvl2pPr>
            <a:lvl3pPr marL="1371600" lvl="2" indent="-228600" algn="l">
              <a:lnSpc>
                <a:spcPct val="100000"/>
              </a:lnSpc>
              <a:spcBef>
                <a:spcPts val="200"/>
              </a:spcBef>
              <a:spcAft>
                <a:spcPts val="0"/>
              </a:spcAft>
              <a:buSzPts val="1400"/>
              <a:buNone/>
              <a:defRPr sz="1400">
                <a:latin typeface="Arial"/>
                <a:ea typeface="Arial"/>
                <a:cs typeface="Arial"/>
                <a:sym typeface="Arial"/>
              </a:defRPr>
            </a:lvl3pPr>
            <a:lvl4pPr marL="1828800" lvl="3" indent="-228600" algn="l">
              <a:lnSpc>
                <a:spcPct val="100000"/>
              </a:lnSpc>
              <a:spcBef>
                <a:spcPts val="200"/>
              </a:spcBef>
              <a:spcAft>
                <a:spcPts val="0"/>
              </a:spcAft>
              <a:buSzPts val="1400"/>
              <a:buNone/>
              <a:defRPr sz="1400">
                <a:latin typeface="Arial"/>
                <a:ea typeface="Arial"/>
                <a:cs typeface="Arial"/>
                <a:sym typeface="Arial"/>
              </a:defRPr>
            </a:lvl4pPr>
            <a:lvl5pPr marL="2286000" lvl="4" indent="-228600" algn="l">
              <a:lnSpc>
                <a:spcPct val="100000"/>
              </a:lnSpc>
              <a:spcBef>
                <a:spcPts val="200"/>
              </a:spcBef>
              <a:spcAft>
                <a:spcPts val="0"/>
              </a:spcAft>
              <a:buSzPts val="1400"/>
              <a:buNone/>
              <a:defRPr sz="1400">
                <a:latin typeface="Arial"/>
                <a:ea typeface="Arial"/>
                <a:cs typeface="Arial"/>
                <a:sym typeface="Arial"/>
              </a:defRPr>
            </a:lvl5pPr>
            <a:lvl6pPr marL="2743200" lvl="5" indent="-228600" algn="l">
              <a:lnSpc>
                <a:spcPct val="100000"/>
              </a:lnSpc>
              <a:spcBef>
                <a:spcPts val="200"/>
              </a:spcBef>
              <a:spcAft>
                <a:spcPts val="0"/>
              </a:spcAft>
              <a:buSzPts val="1400"/>
              <a:buNone/>
              <a:defRPr sz="1400">
                <a:latin typeface="Arial"/>
                <a:ea typeface="Arial"/>
                <a:cs typeface="Arial"/>
                <a:sym typeface="Arial"/>
              </a:defRPr>
            </a:lvl6pPr>
            <a:lvl7pPr marL="3200400" lvl="6" indent="-228600" algn="l">
              <a:lnSpc>
                <a:spcPct val="100000"/>
              </a:lnSpc>
              <a:spcBef>
                <a:spcPts val="200"/>
              </a:spcBef>
              <a:spcAft>
                <a:spcPts val="0"/>
              </a:spcAft>
              <a:buSzPts val="1400"/>
              <a:buNone/>
              <a:defRPr sz="1400">
                <a:latin typeface="Arial"/>
                <a:ea typeface="Arial"/>
                <a:cs typeface="Arial"/>
                <a:sym typeface="Arial"/>
              </a:defRPr>
            </a:lvl7pPr>
            <a:lvl8pPr marL="3657600" lvl="7" indent="-228600" algn="l">
              <a:lnSpc>
                <a:spcPct val="100000"/>
              </a:lnSpc>
              <a:spcBef>
                <a:spcPts val="200"/>
              </a:spcBef>
              <a:spcAft>
                <a:spcPts val="0"/>
              </a:spcAft>
              <a:buSzPts val="1400"/>
              <a:buNone/>
              <a:defRPr sz="1400">
                <a:latin typeface="Arial"/>
                <a:ea typeface="Arial"/>
                <a:cs typeface="Arial"/>
                <a:sym typeface="Arial"/>
              </a:defRPr>
            </a:lvl8pPr>
            <a:lvl9pPr marL="4114800" lvl="8" indent="-228600" algn="l">
              <a:lnSpc>
                <a:spcPct val="100000"/>
              </a:lnSpc>
              <a:spcBef>
                <a:spcPts val="200"/>
              </a:spcBef>
              <a:spcAft>
                <a:spcPts val="0"/>
              </a:spcAft>
              <a:buSzPts val="1400"/>
              <a:buNone/>
              <a:defRPr sz="1400">
                <a:latin typeface="Arial"/>
                <a:ea typeface="Arial"/>
                <a:cs typeface="Arial"/>
                <a:sym typeface="Arial"/>
              </a:defRPr>
            </a:lvl9pPr>
          </a:lstStyle>
          <a:p>
            <a:endParaRPr/>
          </a:p>
        </p:txBody>
      </p:sp>
      <p:sp>
        <p:nvSpPr>
          <p:cNvPr id="223" name="Google Shape;223;p49"/>
          <p:cNvSpPr>
            <a:spLocks noGrp="1"/>
          </p:cNvSpPr>
          <p:nvPr>
            <p:ph type="pic" idx="6"/>
          </p:nvPr>
        </p:nvSpPr>
        <p:spPr>
          <a:xfrm>
            <a:off x="7263181" y="1963119"/>
            <a:ext cx="777338" cy="777338"/>
          </a:xfrm>
          <a:prstGeom prst="ellipse">
            <a:avLst/>
          </a:prstGeom>
          <a:solidFill>
            <a:schemeClr val="lt1"/>
          </a:solidFill>
          <a:ln w="9525" cap="flat" cmpd="sng">
            <a:solidFill>
              <a:srgbClr val="CCB3E1"/>
            </a:solidFill>
            <a:prstDash val="solid"/>
            <a:round/>
            <a:headEnd type="none" w="sm" len="sm"/>
            <a:tailEnd type="none" w="sm" len="sm"/>
          </a:ln>
          <a:effectLst>
            <a:outerShdw blurRad="228600" dist="127000" dir="5400000" algn="ctr" rotWithShape="0">
              <a:srgbClr val="000000">
                <a:alpha val="20000"/>
              </a:srgbClr>
            </a:outerShdw>
          </a:effectLst>
        </p:spPr>
      </p:sp>
      <p:sp>
        <p:nvSpPr>
          <p:cNvPr id="224" name="Google Shape;224;p49"/>
          <p:cNvSpPr txBox="1">
            <a:spLocks noGrp="1"/>
          </p:cNvSpPr>
          <p:nvPr>
            <p:ph type="body" idx="7"/>
          </p:nvPr>
        </p:nvSpPr>
        <p:spPr>
          <a:xfrm>
            <a:off x="6890267" y="2867271"/>
            <a:ext cx="1523167" cy="417026"/>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200"/>
              </a:spcBef>
              <a:spcAft>
                <a:spcPts val="0"/>
              </a:spcAft>
              <a:buSzPts val="1400"/>
              <a:buNone/>
              <a:defRPr sz="1400">
                <a:latin typeface="Arial"/>
                <a:ea typeface="Arial"/>
                <a:cs typeface="Arial"/>
                <a:sym typeface="Arial"/>
              </a:defRPr>
            </a:lvl1pPr>
            <a:lvl2pPr marL="914400" lvl="1" indent="-228600" algn="l">
              <a:lnSpc>
                <a:spcPct val="100000"/>
              </a:lnSpc>
              <a:spcBef>
                <a:spcPts val="200"/>
              </a:spcBef>
              <a:spcAft>
                <a:spcPts val="0"/>
              </a:spcAft>
              <a:buSzPts val="1400"/>
              <a:buNone/>
              <a:defRPr sz="1400">
                <a:latin typeface="Arial"/>
                <a:ea typeface="Arial"/>
                <a:cs typeface="Arial"/>
                <a:sym typeface="Arial"/>
              </a:defRPr>
            </a:lvl2pPr>
            <a:lvl3pPr marL="1371600" lvl="2" indent="-228600" algn="l">
              <a:lnSpc>
                <a:spcPct val="100000"/>
              </a:lnSpc>
              <a:spcBef>
                <a:spcPts val="200"/>
              </a:spcBef>
              <a:spcAft>
                <a:spcPts val="0"/>
              </a:spcAft>
              <a:buSzPts val="1400"/>
              <a:buNone/>
              <a:defRPr sz="1400">
                <a:latin typeface="Arial"/>
                <a:ea typeface="Arial"/>
                <a:cs typeface="Arial"/>
                <a:sym typeface="Arial"/>
              </a:defRPr>
            </a:lvl3pPr>
            <a:lvl4pPr marL="1828800" lvl="3" indent="-228600" algn="l">
              <a:lnSpc>
                <a:spcPct val="100000"/>
              </a:lnSpc>
              <a:spcBef>
                <a:spcPts val="200"/>
              </a:spcBef>
              <a:spcAft>
                <a:spcPts val="0"/>
              </a:spcAft>
              <a:buSzPts val="1400"/>
              <a:buNone/>
              <a:defRPr sz="1400">
                <a:latin typeface="Arial"/>
                <a:ea typeface="Arial"/>
                <a:cs typeface="Arial"/>
                <a:sym typeface="Arial"/>
              </a:defRPr>
            </a:lvl4pPr>
            <a:lvl5pPr marL="2286000" lvl="4" indent="-228600" algn="l">
              <a:lnSpc>
                <a:spcPct val="100000"/>
              </a:lnSpc>
              <a:spcBef>
                <a:spcPts val="200"/>
              </a:spcBef>
              <a:spcAft>
                <a:spcPts val="0"/>
              </a:spcAft>
              <a:buSzPts val="1400"/>
              <a:buNone/>
              <a:defRPr sz="1400">
                <a:latin typeface="Arial"/>
                <a:ea typeface="Arial"/>
                <a:cs typeface="Arial"/>
                <a:sym typeface="Arial"/>
              </a:defRPr>
            </a:lvl5pPr>
            <a:lvl6pPr marL="2743200" lvl="5" indent="-228600" algn="l">
              <a:lnSpc>
                <a:spcPct val="100000"/>
              </a:lnSpc>
              <a:spcBef>
                <a:spcPts val="200"/>
              </a:spcBef>
              <a:spcAft>
                <a:spcPts val="0"/>
              </a:spcAft>
              <a:buSzPts val="1400"/>
              <a:buNone/>
              <a:defRPr sz="1400">
                <a:latin typeface="Arial"/>
                <a:ea typeface="Arial"/>
                <a:cs typeface="Arial"/>
                <a:sym typeface="Arial"/>
              </a:defRPr>
            </a:lvl6pPr>
            <a:lvl7pPr marL="3200400" lvl="6" indent="-228600" algn="l">
              <a:lnSpc>
                <a:spcPct val="100000"/>
              </a:lnSpc>
              <a:spcBef>
                <a:spcPts val="200"/>
              </a:spcBef>
              <a:spcAft>
                <a:spcPts val="0"/>
              </a:spcAft>
              <a:buSzPts val="1400"/>
              <a:buNone/>
              <a:defRPr sz="1400">
                <a:latin typeface="Arial"/>
                <a:ea typeface="Arial"/>
                <a:cs typeface="Arial"/>
                <a:sym typeface="Arial"/>
              </a:defRPr>
            </a:lvl7pPr>
            <a:lvl8pPr marL="3657600" lvl="7" indent="-228600" algn="l">
              <a:lnSpc>
                <a:spcPct val="100000"/>
              </a:lnSpc>
              <a:spcBef>
                <a:spcPts val="200"/>
              </a:spcBef>
              <a:spcAft>
                <a:spcPts val="0"/>
              </a:spcAft>
              <a:buSzPts val="1400"/>
              <a:buNone/>
              <a:defRPr sz="1400">
                <a:latin typeface="Arial"/>
                <a:ea typeface="Arial"/>
                <a:cs typeface="Arial"/>
                <a:sym typeface="Arial"/>
              </a:defRPr>
            </a:lvl8pPr>
            <a:lvl9pPr marL="4114800" lvl="8" indent="-228600" algn="l">
              <a:lnSpc>
                <a:spcPct val="100000"/>
              </a:lnSpc>
              <a:spcBef>
                <a:spcPts val="200"/>
              </a:spcBef>
              <a:spcAft>
                <a:spcPts val="0"/>
              </a:spcAft>
              <a:buSzPts val="1400"/>
              <a:buNone/>
              <a:defRPr sz="1400">
                <a:latin typeface="Arial"/>
                <a:ea typeface="Arial"/>
                <a:cs typeface="Arial"/>
                <a:sym typeface="Arial"/>
              </a:defRPr>
            </a:lvl9pPr>
          </a:lstStyle>
          <a:p>
            <a:endParaRPr/>
          </a:p>
        </p:txBody>
      </p:sp>
      <p:sp>
        <p:nvSpPr>
          <p:cNvPr id="225" name="Google Shape;225;p49"/>
          <p:cNvSpPr>
            <a:spLocks noGrp="1"/>
          </p:cNvSpPr>
          <p:nvPr>
            <p:ph type="pic" idx="8"/>
          </p:nvPr>
        </p:nvSpPr>
        <p:spPr>
          <a:xfrm>
            <a:off x="1544768" y="3636232"/>
            <a:ext cx="573102" cy="573102"/>
          </a:xfrm>
          <a:prstGeom prst="ellipse">
            <a:avLst/>
          </a:prstGeom>
          <a:solidFill>
            <a:schemeClr val="lt1"/>
          </a:solidFill>
          <a:ln>
            <a:noFill/>
          </a:ln>
          <a:effectLst>
            <a:outerShdw blurRad="228600" dist="127000" dir="5400000" algn="ctr" rotWithShape="0">
              <a:srgbClr val="000000">
                <a:alpha val="20000"/>
              </a:srgbClr>
            </a:outerShdw>
          </a:effectLst>
        </p:spPr>
      </p:sp>
      <p:sp>
        <p:nvSpPr>
          <p:cNvPr id="226" name="Google Shape;226;p49"/>
          <p:cNvSpPr txBox="1">
            <a:spLocks noGrp="1"/>
          </p:cNvSpPr>
          <p:nvPr>
            <p:ph type="body" idx="9"/>
          </p:nvPr>
        </p:nvSpPr>
        <p:spPr>
          <a:xfrm>
            <a:off x="1069735" y="4307451"/>
            <a:ext cx="1523167" cy="417026"/>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200"/>
              </a:spcBef>
              <a:spcAft>
                <a:spcPts val="0"/>
              </a:spcAft>
              <a:buSzPts val="1400"/>
              <a:buNone/>
              <a:defRPr sz="1400">
                <a:latin typeface="Arial"/>
                <a:ea typeface="Arial"/>
                <a:cs typeface="Arial"/>
                <a:sym typeface="Arial"/>
              </a:defRPr>
            </a:lvl1pPr>
            <a:lvl2pPr marL="914400" lvl="1" indent="-228600" algn="l">
              <a:lnSpc>
                <a:spcPct val="100000"/>
              </a:lnSpc>
              <a:spcBef>
                <a:spcPts val="200"/>
              </a:spcBef>
              <a:spcAft>
                <a:spcPts val="0"/>
              </a:spcAft>
              <a:buSzPts val="1400"/>
              <a:buNone/>
              <a:defRPr sz="1400">
                <a:latin typeface="Arial"/>
                <a:ea typeface="Arial"/>
                <a:cs typeface="Arial"/>
                <a:sym typeface="Arial"/>
              </a:defRPr>
            </a:lvl2pPr>
            <a:lvl3pPr marL="1371600" lvl="2" indent="-228600" algn="l">
              <a:lnSpc>
                <a:spcPct val="100000"/>
              </a:lnSpc>
              <a:spcBef>
                <a:spcPts val="200"/>
              </a:spcBef>
              <a:spcAft>
                <a:spcPts val="0"/>
              </a:spcAft>
              <a:buSzPts val="1400"/>
              <a:buNone/>
              <a:defRPr sz="1400">
                <a:latin typeface="Arial"/>
                <a:ea typeface="Arial"/>
                <a:cs typeface="Arial"/>
                <a:sym typeface="Arial"/>
              </a:defRPr>
            </a:lvl3pPr>
            <a:lvl4pPr marL="1828800" lvl="3" indent="-228600" algn="l">
              <a:lnSpc>
                <a:spcPct val="100000"/>
              </a:lnSpc>
              <a:spcBef>
                <a:spcPts val="200"/>
              </a:spcBef>
              <a:spcAft>
                <a:spcPts val="0"/>
              </a:spcAft>
              <a:buSzPts val="1400"/>
              <a:buNone/>
              <a:defRPr sz="1400">
                <a:latin typeface="Arial"/>
                <a:ea typeface="Arial"/>
                <a:cs typeface="Arial"/>
                <a:sym typeface="Arial"/>
              </a:defRPr>
            </a:lvl4pPr>
            <a:lvl5pPr marL="2286000" lvl="4" indent="-228600" algn="l">
              <a:lnSpc>
                <a:spcPct val="100000"/>
              </a:lnSpc>
              <a:spcBef>
                <a:spcPts val="200"/>
              </a:spcBef>
              <a:spcAft>
                <a:spcPts val="0"/>
              </a:spcAft>
              <a:buSzPts val="1400"/>
              <a:buNone/>
              <a:defRPr sz="1400">
                <a:latin typeface="Arial"/>
                <a:ea typeface="Arial"/>
                <a:cs typeface="Arial"/>
                <a:sym typeface="Arial"/>
              </a:defRPr>
            </a:lvl5pPr>
            <a:lvl6pPr marL="2743200" lvl="5" indent="-228600" algn="l">
              <a:lnSpc>
                <a:spcPct val="100000"/>
              </a:lnSpc>
              <a:spcBef>
                <a:spcPts val="200"/>
              </a:spcBef>
              <a:spcAft>
                <a:spcPts val="0"/>
              </a:spcAft>
              <a:buSzPts val="1400"/>
              <a:buNone/>
              <a:defRPr sz="1400">
                <a:latin typeface="Arial"/>
                <a:ea typeface="Arial"/>
                <a:cs typeface="Arial"/>
                <a:sym typeface="Arial"/>
              </a:defRPr>
            </a:lvl6pPr>
            <a:lvl7pPr marL="3200400" lvl="6" indent="-228600" algn="l">
              <a:lnSpc>
                <a:spcPct val="100000"/>
              </a:lnSpc>
              <a:spcBef>
                <a:spcPts val="200"/>
              </a:spcBef>
              <a:spcAft>
                <a:spcPts val="0"/>
              </a:spcAft>
              <a:buSzPts val="1400"/>
              <a:buNone/>
              <a:defRPr sz="1400">
                <a:latin typeface="Arial"/>
                <a:ea typeface="Arial"/>
                <a:cs typeface="Arial"/>
                <a:sym typeface="Arial"/>
              </a:defRPr>
            </a:lvl7pPr>
            <a:lvl8pPr marL="3657600" lvl="7" indent="-228600" algn="l">
              <a:lnSpc>
                <a:spcPct val="100000"/>
              </a:lnSpc>
              <a:spcBef>
                <a:spcPts val="200"/>
              </a:spcBef>
              <a:spcAft>
                <a:spcPts val="0"/>
              </a:spcAft>
              <a:buSzPts val="1400"/>
              <a:buNone/>
              <a:defRPr sz="1400">
                <a:latin typeface="Arial"/>
                <a:ea typeface="Arial"/>
                <a:cs typeface="Arial"/>
                <a:sym typeface="Arial"/>
              </a:defRPr>
            </a:lvl8pPr>
            <a:lvl9pPr marL="4114800" lvl="8" indent="-228600" algn="l">
              <a:lnSpc>
                <a:spcPct val="100000"/>
              </a:lnSpc>
              <a:spcBef>
                <a:spcPts val="200"/>
              </a:spcBef>
              <a:spcAft>
                <a:spcPts val="0"/>
              </a:spcAft>
              <a:buSzPts val="1400"/>
              <a:buNone/>
              <a:defRPr sz="1400">
                <a:latin typeface="Arial"/>
                <a:ea typeface="Arial"/>
                <a:cs typeface="Arial"/>
                <a:sym typeface="Arial"/>
              </a:defRPr>
            </a:lvl9pPr>
          </a:lstStyle>
          <a:p>
            <a:endParaRPr/>
          </a:p>
        </p:txBody>
      </p:sp>
      <p:sp>
        <p:nvSpPr>
          <p:cNvPr id="227" name="Google Shape;227;p49"/>
          <p:cNvSpPr>
            <a:spLocks noGrp="1"/>
          </p:cNvSpPr>
          <p:nvPr>
            <p:ph type="pic" idx="13"/>
          </p:nvPr>
        </p:nvSpPr>
        <p:spPr>
          <a:xfrm>
            <a:off x="3248508" y="3636232"/>
            <a:ext cx="573102" cy="573102"/>
          </a:xfrm>
          <a:prstGeom prst="ellipse">
            <a:avLst/>
          </a:prstGeom>
          <a:solidFill>
            <a:schemeClr val="lt1"/>
          </a:solidFill>
          <a:ln>
            <a:noFill/>
          </a:ln>
          <a:effectLst>
            <a:outerShdw blurRad="228600" dist="127000" dir="5400000" algn="ctr" rotWithShape="0">
              <a:srgbClr val="000000">
                <a:alpha val="20000"/>
              </a:srgbClr>
            </a:outerShdw>
          </a:effectLst>
        </p:spPr>
      </p:sp>
      <p:sp>
        <p:nvSpPr>
          <p:cNvPr id="228" name="Google Shape;228;p49"/>
          <p:cNvSpPr txBox="1">
            <a:spLocks noGrp="1"/>
          </p:cNvSpPr>
          <p:nvPr>
            <p:ph type="body" idx="14"/>
          </p:nvPr>
        </p:nvSpPr>
        <p:spPr>
          <a:xfrm>
            <a:off x="2773475" y="4307451"/>
            <a:ext cx="1523167" cy="417026"/>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200"/>
              </a:spcBef>
              <a:spcAft>
                <a:spcPts val="0"/>
              </a:spcAft>
              <a:buSzPts val="1400"/>
              <a:buNone/>
              <a:defRPr sz="1400">
                <a:latin typeface="Arial"/>
                <a:ea typeface="Arial"/>
                <a:cs typeface="Arial"/>
                <a:sym typeface="Arial"/>
              </a:defRPr>
            </a:lvl1pPr>
            <a:lvl2pPr marL="914400" lvl="1" indent="-228600" algn="l">
              <a:lnSpc>
                <a:spcPct val="100000"/>
              </a:lnSpc>
              <a:spcBef>
                <a:spcPts val="200"/>
              </a:spcBef>
              <a:spcAft>
                <a:spcPts val="0"/>
              </a:spcAft>
              <a:buSzPts val="1400"/>
              <a:buNone/>
              <a:defRPr sz="1400">
                <a:latin typeface="Arial"/>
                <a:ea typeface="Arial"/>
                <a:cs typeface="Arial"/>
                <a:sym typeface="Arial"/>
              </a:defRPr>
            </a:lvl2pPr>
            <a:lvl3pPr marL="1371600" lvl="2" indent="-228600" algn="l">
              <a:lnSpc>
                <a:spcPct val="100000"/>
              </a:lnSpc>
              <a:spcBef>
                <a:spcPts val="200"/>
              </a:spcBef>
              <a:spcAft>
                <a:spcPts val="0"/>
              </a:spcAft>
              <a:buSzPts val="1400"/>
              <a:buNone/>
              <a:defRPr sz="1400">
                <a:latin typeface="Arial"/>
                <a:ea typeface="Arial"/>
                <a:cs typeface="Arial"/>
                <a:sym typeface="Arial"/>
              </a:defRPr>
            </a:lvl3pPr>
            <a:lvl4pPr marL="1828800" lvl="3" indent="-228600" algn="l">
              <a:lnSpc>
                <a:spcPct val="100000"/>
              </a:lnSpc>
              <a:spcBef>
                <a:spcPts val="200"/>
              </a:spcBef>
              <a:spcAft>
                <a:spcPts val="0"/>
              </a:spcAft>
              <a:buSzPts val="1400"/>
              <a:buNone/>
              <a:defRPr sz="1400">
                <a:latin typeface="Arial"/>
                <a:ea typeface="Arial"/>
                <a:cs typeface="Arial"/>
                <a:sym typeface="Arial"/>
              </a:defRPr>
            </a:lvl4pPr>
            <a:lvl5pPr marL="2286000" lvl="4" indent="-228600" algn="l">
              <a:lnSpc>
                <a:spcPct val="100000"/>
              </a:lnSpc>
              <a:spcBef>
                <a:spcPts val="200"/>
              </a:spcBef>
              <a:spcAft>
                <a:spcPts val="0"/>
              </a:spcAft>
              <a:buSzPts val="1400"/>
              <a:buNone/>
              <a:defRPr sz="1400">
                <a:latin typeface="Arial"/>
                <a:ea typeface="Arial"/>
                <a:cs typeface="Arial"/>
                <a:sym typeface="Arial"/>
              </a:defRPr>
            </a:lvl5pPr>
            <a:lvl6pPr marL="2743200" lvl="5" indent="-228600" algn="l">
              <a:lnSpc>
                <a:spcPct val="100000"/>
              </a:lnSpc>
              <a:spcBef>
                <a:spcPts val="200"/>
              </a:spcBef>
              <a:spcAft>
                <a:spcPts val="0"/>
              </a:spcAft>
              <a:buSzPts val="1400"/>
              <a:buNone/>
              <a:defRPr sz="1400">
                <a:latin typeface="Arial"/>
                <a:ea typeface="Arial"/>
                <a:cs typeface="Arial"/>
                <a:sym typeface="Arial"/>
              </a:defRPr>
            </a:lvl6pPr>
            <a:lvl7pPr marL="3200400" lvl="6" indent="-228600" algn="l">
              <a:lnSpc>
                <a:spcPct val="100000"/>
              </a:lnSpc>
              <a:spcBef>
                <a:spcPts val="200"/>
              </a:spcBef>
              <a:spcAft>
                <a:spcPts val="0"/>
              </a:spcAft>
              <a:buSzPts val="1400"/>
              <a:buNone/>
              <a:defRPr sz="1400">
                <a:latin typeface="Arial"/>
                <a:ea typeface="Arial"/>
                <a:cs typeface="Arial"/>
                <a:sym typeface="Arial"/>
              </a:defRPr>
            </a:lvl7pPr>
            <a:lvl8pPr marL="3657600" lvl="7" indent="-228600" algn="l">
              <a:lnSpc>
                <a:spcPct val="100000"/>
              </a:lnSpc>
              <a:spcBef>
                <a:spcPts val="200"/>
              </a:spcBef>
              <a:spcAft>
                <a:spcPts val="0"/>
              </a:spcAft>
              <a:buSzPts val="1400"/>
              <a:buNone/>
              <a:defRPr sz="1400">
                <a:latin typeface="Arial"/>
                <a:ea typeface="Arial"/>
                <a:cs typeface="Arial"/>
                <a:sym typeface="Arial"/>
              </a:defRPr>
            </a:lvl8pPr>
            <a:lvl9pPr marL="4114800" lvl="8" indent="-228600" algn="l">
              <a:lnSpc>
                <a:spcPct val="100000"/>
              </a:lnSpc>
              <a:spcBef>
                <a:spcPts val="200"/>
              </a:spcBef>
              <a:spcAft>
                <a:spcPts val="0"/>
              </a:spcAft>
              <a:buSzPts val="1400"/>
              <a:buNone/>
              <a:defRPr sz="1400">
                <a:latin typeface="Arial"/>
                <a:ea typeface="Arial"/>
                <a:cs typeface="Arial"/>
                <a:sym typeface="Arial"/>
              </a:defRPr>
            </a:lvl9pPr>
          </a:lstStyle>
          <a:p>
            <a:endParaRPr/>
          </a:p>
        </p:txBody>
      </p:sp>
      <p:sp>
        <p:nvSpPr>
          <p:cNvPr id="229" name="Google Shape;229;p49"/>
          <p:cNvSpPr>
            <a:spLocks noGrp="1"/>
          </p:cNvSpPr>
          <p:nvPr>
            <p:ph type="pic" idx="15"/>
          </p:nvPr>
        </p:nvSpPr>
        <p:spPr>
          <a:xfrm>
            <a:off x="4952248" y="3636232"/>
            <a:ext cx="573102" cy="573102"/>
          </a:xfrm>
          <a:prstGeom prst="ellipse">
            <a:avLst/>
          </a:prstGeom>
          <a:solidFill>
            <a:schemeClr val="lt1"/>
          </a:solidFill>
          <a:ln>
            <a:noFill/>
          </a:ln>
          <a:effectLst>
            <a:outerShdw blurRad="228600" dist="127000" dir="5400000" algn="ctr" rotWithShape="0">
              <a:srgbClr val="000000">
                <a:alpha val="20000"/>
              </a:srgbClr>
            </a:outerShdw>
          </a:effectLst>
        </p:spPr>
      </p:sp>
      <p:sp>
        <p:nvSpPr>
          <p:cNvPr id="230" name="Google Shape;230;p49"/>
          <p:cNvSpPr txBox="1">
            <a:spLocks noGrp="1"/>
          </p:cNvSpPr>
          <p:nvPr>
            <p:ph type="body" idx="16"/>
          </p:nvPr>
        </p:nvSpPr>
        <p:spPr>
          <a:xfrm>
            <a:off x="4477215" y="4307451"/>
            <a:ext cx="1523167" cy="417026"/>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200"/>
              </a:spcBef>
              <a:spcAft>
                <a:spcPts val="0"/>
              </a:spcAft>
              <a:buSzPts val="1400"/>
              <a:buNone/>
              <a:defRPr sz="1400">
                <a:latin typeface="Arial"/>
                <a:ea typeface="Arial"/>
                <a:cs typeface="Arial"/>
                <a:sym typeface="Arial"/>
              </a:defRPr>
            </a:lvl1pPr>
            <a:lvl2pPr marL="914400" lvl="1" indent="-228600" algn="l">
              <a:lnSpc>
                <a:spcPct val="100000"/>
              </a:lnSpc>
              <a:spcBef>
                <a:spcPts val="200"/>
              </a:spcBef>
              <a:spcAft>
                <a:spcPts val="0"/>
              </a:spcAft>
              <a:buSzPts val="1400"/>
              <a:buNone/>
              <a:defRPr sz="1400">
                <a:latin typeface="Arial"/>
                <a:ea typeface="Arial"/>
                <a:cs typeface="Arial"/>
                <a:sym typeface="Arial"/>
              </a:defRPr>
            </a:lvl2pPr>
            <a:lvl3pPr marL="1371600" lvl="2" indent="-228600" algn="l">
              <a:lnSpc>
                <a:spcPct val="100000"/>
              </a:lnSpc>
              <a:spcBef>
                <a:spcPts val="200"/>
              </a:spcBef>
              <a:spcAft>
                <a:spcPts val="0"/>
              </a:spcAft>
              <a:buSzPts val="1400"/>
              <a:buNone/>
              <a:defRPr sz="1400">
                <a:latin typeface="Arial"/>
                <a:ea typeface="Arial"/>
                <a:cs typeface="Arial"/>
                <a:sym typeface="Arial"/>
              </a:defRPr>
            </a:lvl3pPr>
            <a:lvl4pPr marL="1828800" lvl="3" indent="-228600" algn="l">
              <a:lnSpc>
                <a:spcPct val="100000"/>
              </a:lnSpc>
              <a:spcBef>
                <a:spcPts val="200"/>
              </a:spcBef>
              <a:spcAft>
                <a:spcPts val="0"/>
              </a:spcAft>
              <a:buSzPts val="1400"/>
              <a:buNone/>
              <a:defRPr sz="1400">
                <a:latin typeface="Arial"/>
                <a:ea typeface="Arial"/>
                <a:cs typeface="Arial"/>
                <a:sym typeface="Arial"/>
              </a:defRPr>
            </a:lvl4pPr>
            <a:lvl5pPr marL="2286000" lvl="4" indent="-228600" algn="l">
              <a:lnSpc>
                <a:spcPct val="100000"/>
              </a:lnSpc>
              <a:spcBef>
                <a:spcPts val="200"/>
              </a:spcBef>
              <a:spcAft>
                <a:spcPts val="0"/>
              </a:spcAft>
              <a:buSzPts val="1400"/>
              <a:buNone/>
              <a:defRPr sz="1400">
                <a:latin typeface="Arial"/>
                <a:ea typeface="Arial"/>
                <a:cs typeface="Arial"/>
                <a:sym typeface="Arial"/>
              </a:defRPr>
            </a:lvl5pPr>
            <a:lvl6pPr marL="2743200" lvl="5" indent="-228600" algn="l">
              <a:lnSpc>
                <a:spcPct val="100000"/>
              </a:lnSpc>
              <a:spcBef>
                <a:spcPts val="200"/>
              </a:spcBef>
              <a:spcAft>
                <a:spcPts val="0"/>
              </a:spcAft>
              <a:buSzPts val="1400"/>
              <a:buNone/>
              <a:defRPr sz="1400">
                <a:latin typeface="Arial"/>
                <a:ea typeface="Arial"/>
                <a:cs typeface="Arial"/>
                <a:sym typeface="Arial"/>
              </a:defRPr>
            </a:lvl6pPr>
            <a:lvl7pPr marL="3200400" lvl="6" indent="-228600" algn="l">
              <a:lnSpc>
                <a:spcPct val="100000"/>
              </a:lnSpc>
              <a:spcBef>
                <a:spcPts val="200"/>
              </a:spcBef>
              <a:spcAft>
                <a:spcPts val="0"/>
              </a:spcAft>
              <a:buSzPts val="1400"/>
              <a:buNone/>
              <a:defRPr sz="1400">
                <a:latin typeface="Arial"/>
                <a:ea typeface="Arial"/>
                <a:cs typeface="Arial"/>
                <a:sym typeface="Arial"/>
              </a:defRPr>
            </a:lvl7pPr>
            <a:lvl8pPr marL="3657600" lvl="7" indent="-228600" algn="l">
              <a:lnSpc>
                <a:spcPct val="100000"/>
              </a:lnSpc>
              <a:spcBef>
                <a:spcPts val="200"/>
              </a:spcBef>
              <a:spcAft>
                <a:spcPts val="0"/>
              </a:spcAft>
              <a:buSzPts val="1400"/>
              <a:buNone/>
              <a:defRPr sz="1400">
                <a:latin typeface="Arial"/>
                <a:ea typeface="Arial"/>
                <a:cs typeface="Arial"/>
                <a:sym typeface="Arial"/>
              </a:defRPr>
            </a:lvl8pPr>
            <a:lvl9pPr marL="4114800" lvl="8" indent="-228600" algn="l">
              <a:lnSpc>
                <a:spcPct val="100000"/>
              </a:lnSpc>
              <a:spcBef>
                <a:spcPts val="200"/>
              </a:spcBef>
              <a:spcAft>
                <a:spcPts val="0"/>
              </a:spcAft>
              <a:buSzPts val="1400"/>
              <a:buNone/>
              <a:defRPr sz="1400">
                <a:latin typeface="Arial"/>
                <a:ea typeface="Arial"/>
                <a:cs typeface="Arial"/>
                <a:sym typeface="Arial"/>
              </a:defRPr>
            </a:lvl9pPr>
          </a:lstStyle>
          <a:p>
            <a:endParaRPr/>
          </a:p>
        </p:txBody>
      </p:sp>
      <p:sp>
        <p:nvSpPr>
          <p:cNvPr id="231" name="Google Shape;231;p49"/>
          <p:cNvSpPr>
            <a:spLocks noGrp="1"/>
          </p:cNvSpPr>
          <p:nvPr>
            <p:ph type="pic" idx="17"/>
          </p:nvPr>
        </p:nvSpPr>
        <p:spPr>
          <a:xfrm>
            <a:off x="6655988" y="3636232"/>
            <a:ext cx="573102" cy="573102"/>
          </a:xfrm>
          <a:prstGeom prst="ellipse">
            <a:avLst/>
          </a:prstGeom>
          <a:solidFill>
            <a:schemeClr val="lt1"/>
          </a:solidFill>
          <a:ln>
            <a:noFill/>
          </a:ln>
          <a:effectLst>
            <a:outerShdw blurRad="228600" dist="127000" dir="5400000" algn="ctr" rotWithShape="0">
              <a:srgbClr val="000000">
                <a:alpha val="20000"/>
              </a:srgbClr>
            </a:outerShdw>
          </a:effectLst>
        </p:spPr>
      </p:sp>
      <p:sp>
        <p:nvSpPr>
          <p:cNvPr id="232" name="Google Shape;232;p49"/>
          <p:cNvSpPr txBox="1">
            <a:spLocks noGrp="1"/>
          </p:cNvSpPr>
          <p:nvPr>
            <p:ph type="body" idx="18"/>
          </p:nvPr>
        </p:nvSpPr>
        <p:spPr>
          <a:xfrm>
            <a:off x="6180955" y="4307451"/>
            <a:ext cx="1523167" cy="417026"/>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200"/>
              </a:spcBef>
              <a:spcAft>
                <a:spcPts val="0"/>
              </a:spcAft>
              <a:buSzPts val="1400"/>
              <a:buNone/>
              <a:defRPr sz="1400">
                <a:latin typeface="Arial"/>
                <a:ea typeface="Arial"/>
                <a:cs typeface="Arial"/>
                <a:sym typeface="Arial"/>
              </a:defRPr>
            </a:lvl1pPr>
            <a:lvl2pPr marL="914400" lvl="1" indent="-228600" algn="l">
              <a:lnSpc>
                <a:spcPct val="100000"/>
              </a:lnSpc>
              <a:spcBef>
                <a:spcPts val="200"/>
              </a:spcBef>
              <a:spcAft>
                <a:spcPts val="0"/>
              </a:spcAft>
              <a:buSzPts val="1400"/>
              <a:buNone/>
              <a:defRPr sz="1400">
                <a:latin typeface="Arial"/>
                <a:ea typeface="Arial"/>
                <a:cs typeface="Arial"/>
                <a:sym typeface="Arial"/>
              </a:defRPr>
            </a:lvl2pPr>
            <a:lvl3pPr marL="1371600" lvl="2" indent="-228600" algn="l">
              <a:lnSpc>
                <a:spcPct val="100000"/>
              </a:lnSpc>
              <a:spcBef>
                <a:spcPts val="200"/>
              </a:spcBef>
              <a:spcAft>
                <a:spcPts val="0"/>
              </a:spcAft>
              <a:buSzPts val="1400"/>
              <a:buNone/>
              <a:defRPr sz="1400">
                <a:latin typeface="Arial"/>
                <a:ea typeface="Arial"/>
                <a:cs typeface="Arial"/>
                <a:sym typeface="Arial"/>
              </a:defRPr>
            </a:lvl3pPr>
            <a:lvl4pPr marL="1828800" lvl="3" indent="-228600" algn="l">
              <a:lnSpc>
                <a:spcPct val="100000"/>
              </a:lnSpc>
              <a:spcBef>
                <a:spcPts val="200"/>
              </a:spcBef>
              <a:spcAft>
                <a:spcPts val="0"/>
              </a:spcAft>
              <a:buSzPts val="1400"/>
              <a:buNone/>
              <a:defRPr sz="1400">
                <a:latin typeface="Arial"/>
                <a:ea typeface="Arial"/>
                <a:cs typeface="Arial"/>
                <a:sym typeface="Arial"/>
              </a:defRPr>
            </a:lvl4pPr>
            <a:lvl5pPr marL="2286000" lvl="4" indent="-228600" algn="l">
              <a:lnSpc>
                <a:spcPct val="100000"/>
              </a:lnSpc>
              <a:spcBef>
                <a:spcPts val="200"/>
              </a:spcBef>
              <a:spcAft>
                <a:spcPts val="0"/>
              </a:spcAft>
              <a:buSzPts val="1400"/>
              <a:buNone/>
              <a:defRPr sz="1400">
                <a:latin typeface="Arial"/>
                <a:ea typeface="Arial"/>
                <a:cs typeface="Arial"/>
                <a:sym typeface="Arial"/>
              </a:defRPr>
            </a:lvl5pPr>
            <a:lvl6pPr marL="2743200" lvl="5" indent="-228600" algn="l">
              <a:lnSpc>
                <a:spcPct val="100000"/>
              </a:lnSpc>
              <a:spcBef>
                <a:spcPts val="200"/>
              </a:spcBef>
              <a:spcAft>
                <a:spcPts val="0"/>
              </a:spcAft>
              <a:buSzPts val="1400"/>
              <a:buNone/>
              <a:defRPr sz="1400">
                <a:latin typeface="Arial"/>
                <a:ea typeface="Arial"/>
                <a:cs typeface="Arial"/>
                <a:sym typeface="Arial"/>
              </a:defRPr>
            </a:lvl6pPr>
            <a:lvl7pPr marL="3200400" lvl="6" indent="-228600" algn="l">
              <a:lnSpc>
                <a:spcPct val="100000"/>
              </a:lnSpc>
              <a:spcBef>
                <a:spcPts val="200"/>
              </a:spcBef>
              <a:spcAft>
                <a:spcPts val="0"/>
              </a:spcAft>
              <a:buSzPts val="1400"/>
              <a:buNone/>
              <a:defRPr sz="1400">
                <a:latin typeface="Arial"/>
                <a:ea typeface="Arial"/>
                <a:cs typeface="Arial"/>
                <a:sym typeface="Arial"/>
              </a:defRPr>
            </a:lvl7pPr>
            <a:lvl8pPr marL="3657600" lvl="7" indent="-228600" algn="l">
              <a:lnSpc>
                <a:spcPct val="100000"/>
              </a:lnSpc>
              <a:spcBef>
                <a:spcPts val="200"/>
              </a:spcBef>
              <a:spcAft>
                <a:spcPts val="0"/>
              </a:spcAft>
              <a:buSzPts val="1400"/>
              <a:buNone/>
              <a:defRPr sz="1400">
                <a:latin typeface="Arial"/>
                <a:ea typeface="Arial"/>
                <a:cs typeface="Arial"/>
                <a:sym typeface="Arial"/>
              </a:defRPr>
            </a:lvl8pPr>
            <a:lvl9pPr marL="4114800" lvl="8" indent="-228600" algn="l">
              <a:lnSpc>
                <a:spcPct val="100000"/>
              </a:lnSpc>
              <a:spcBef>
                <a:spcPts val="200"/>
              </a:spcBef>
              <a:spcAft>
                <a:spcPts val="0"/>
              </a:spcAft>
              <a:buSzPts val="1400"/>
              <a:buNone/>
              <a:defRPr sz="1400">
                <a:latin typeface="Arial"/>
                <a:ea typeface="Arial"/>
                <a:cs typeface="Arial"/>
                <a:sym typeface="Arial"/>
              </a:defRPr>
            </a:lvl9pPr>
          </a:lstStyle>
          <a:p>
            <a:endParaRPr/>
          </a:p>
        </p:txBody>
      </p:sp>
      <p:sp>
        <p:nvSpPr>
          <p:cNvPr id="233" name="Google Shape;233;p49"/>
          <p:cNvSpPr>
            <a:spLocks noGrp="1"/>
          </p:cNvSpPr>
          <p:nvPr>
            <p:ph type="pic" idx="19"/>
          </p:nvPr>
        </p:nvSpPr>
        <p:spPr>
          <a:xfrm>
            <a:off x="8359728" y="3636232"/>
            <a:ext cx="573102" cy="573102"/>
          </a:xfrm>
          <a:prstGeom prst="ellipse">
            <a:avLst/>
          </a:prstGeom>
          <a:solidFill>
            <a:schemeClr val="lt1"/>
          </a:solidFill>
          <a:ln>
            <a:noFill/>
          </a:ln>
          <a:effectLst>
            <a:outerShdw blurRad="228600" dist="127000" dir="5400000" algn="ctr" rotWithShape="0">
              <a:srgbClr val="000000">
                <a:alpha val="20000"/>
              </a:srgbClr>
            </a:outerShdw>
          </a:effectLst>
        </p:spPr>
      </p:sp>
      <p:sp>
        <p:nvSpPr>
          <p:cNvPr id="234" name="Google Shape;234;p49"/>
          <p:cNvSpPr txBox="1">
            <a:spLocks noGrp="1"/>
          </p:cNvSpPr>
          <p:nvPr>
            <p:ph type="body" idx="20"/>
          </p:nvPr>
        </p:nvSpPr>
        <p:spPr>
          <a:xfrm>
            <a:off x="7884695" y="4307451"/>
            <a:ext cx="1523167" cy="417026"/>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200"/>
              </a:spcBef>
              <a:spcAft>
                <a:spcPts val="0"/>
              </a:spcAft>
              <a:buSzPts val="1400"/>
              <a:buNone/>
              <a:defRPr sz="1400">
                <a:latin typeface="Arial"/>
                <a:ea typeface="Arial"/>
                <a:cs typeface="Arial"/>
                <a:sym typeface="Arial"/>
              </a:defRPr>
            </a:lvl1pPr>
            <a:lvl2pPr marL="914400" lvl="1" indent="-228600" algn="l">
              <a:lnSpc>
                <a:spcPct val="100000"/>
              </a:lnSpc>
              <a:spcBef>
                <a:spcPts val="200"/>
              </a:spcBef>
              <a:spcAft>
                <a:spcPts val="0"/>
              </a:spcAft>
              <a:buSzPts val="1400"/>
              <a:buNone/>
              <a:defRPr sz="1400">
                <a:latin typeface="Arial"/>
                <a:ea typeface="Arial"/>
                <a:cs typeface="Arial"/>
                <a:sym typeface="Arial"/>
              </a:defRPr>
            </a:lvl2pPr>
            <a:lvl3pPr marL="1371600" lvl="2" indent="-228600" algn="l">
              <a:lnSpc>
                <a:spcPct val="100000"/>
              </a:lnSpc>
              <a:spcBef>
                <a:spcPts val="200"/>
              </a:spcBef>
              <a:spcAft>
                <a:spcPts val="0"/>
              </a:spcAft>
              <a:buSzPts val="1400"/>
              <a:buNone/>
              <a:defRPr sz="1400">
                <a:latin typeface="Arial"/>
                <a:ea typeface="Arial"/>
                <a:cs typeface="Arial"/>
                <a:sym typeface="Arial"/>
              </a:defRPr>
            </a:lvl3pPr>
            <a:lvl4pPr marL="1828800" lvl="3" indent="-228600" algn="l">
              <a:lnSpc>
                <a:spcPct val="100000"/>
              </a:lnSpc>
              <a:spcBef>
                <a:spcPts val="200"/>
              </a:spcBef>
              <a:spcAft>
                <a:spcPts val="0"/>
              </a:spcAft>
              <a:buSzPts val="1400"/>
              <a:buNone/>
              <a:defRPr sz="1400">
                <a:latin typeface="Arial"/>
                <a:ea typeface="Arial"/>
                <a:cs typeface="Arial"/>
                <a:sym typeface="Arial"/>
              </a:defRPr>
            </a:lvl4pPr>
            <a:lvl5pPr marL="2286000" lvl="4" indent="-228600" algn="l">
              <a:lnSpc>
                <a:spcPct val="100000"/>
              </a:lnSpc>
              <a:spcBef>
                <a:spcPts val="200"/>
              </a:spcBef>
              <a:spcAft>
                <a:spcPts val="0"/>
              </a:spcAft>
              <a:buSzPts val="1400"/>
              <a:buNone/>
              <a:defRPr sz="1400">
                <a:latin typeface="Arial"/>
                <a:ea typeface="Arial"/>
                <a:cs typeface="Arial"/>
                <a:sym typeface="Arial"/>
              </a:defRPr>
            </a:lvl5pPr>
            <a:lvl6pPr marL="2743200" lvl="5" indent="-228600" algn="l">
              <a:lnSpc>
                <a:spcPct val="100000"/>
              </a:lnSpc>
              <a:spcBef>
                <a:spcPts val="200"/>
              </a:spcBef>
              <a:spcAft>
                <a:spcPts val="0"/>
              </a:spcAft>
              <a:buSzPts val="1400"/>
              <a:buNone/>
              <a:defRPr sz="1400">
                <a:latin typeface="Arial"/>
                <a:ea typeface="Arial"/>
                <a:cs typeface="Arial"/>
                <a:sym typeface="Arial"/>
              </a:defRPr>
            </a:lvl6pPr>
            <a:lvl7pPr marL="3200400" lvl="6" indent="-228600" algn="l">
              <a:lnSpc>
                <a:spcPct val="100000"/>
              </a:lnSpc>
              <a:spcBef>
                <a:spcPts val="200"/>
              </a:spcBef>
              <a:spcAft>
                <a:spcPts val="0"/>
              </a:spcAft>
              <a:buSzPts val="1400"/>
              <a:buNone/>
              <a:defRPr sz="1400">
                <a:latin typeface="Arial"/>
                <a:ea typeface="Arial"/>
                <a:cs typeface="Arial"/>
                <a:sym typeface="Arial"/>
              </a:defRPr>
            </a:lvl7pPr>
            <a:lvl8pPr marL="3657600" lvl="7" indent="-228600" algn="l">
              <a:lnSpc>
                <a:spcPct val="100000"/>
              </a:lnSpc>
              <a:spcBef>
                <a:spcPts val="200"/>
              </a:spcBef>
              <a:spcAft>
                <a:spcPts val="0"/>
              </a:spcAft>
              <a:buSzPts val="1400"/>
              <a:buNone/>
              <a:defRPr sz="1400">
                <a:latin typeface="Arial"/>
                <a:ea typeface="Arial"/>
                <a:cs typeface="Arial"/>
                <a:sym typeface="Arial"/>
              </a:defRPr>
            </a:lvl8pPr>
            <a:lvl9pPr marL="4114800" lvl="8" indent="-228600" algn="l">
              <a:lnSpc>
                <a:spcPct val="100000"/>
              </a:lnSpc>
              <a:spcBef>
                <a:spcPts val="200"/>
              </a:spcBef>
              <a:spcAft>
                <a:spcPts val="0"/>
              </a:spcAft>
              <a:buSzPts val="1400"/>
              <a:buNone/>
              <a:defRPr sz="1400">
                <a:latin typeface="Arial"/>
                <a:ea typeface="Arial"/>
                <a:cs typeface="Arial"/>
                <a:sym typeface="Arial"/>
              </a:defRPr>
            </a:lvl9pPr>
          </a:lstStyle>
          <a:p>
            <a:endParaRPr/>
          </a:p>
        </p:txBody>
      </p:sp>
      <p:sp>
        <p:nvSpPr>
          <p:cNvPr id="235" name="Google Shape;235;p49"/>
          <p:cNvSpPr>
            <a:spLocks noGrp="1"/>
          </p:cNvSpPr>
          <p:nvPr>
            <p:ph type="pic" idx="21"/>
          </p:nvPr>
        </p:nvSpPr>
        <p:spPr>
          <a:xfrm>
            <a:off x="10063468" y="3636232"/>
            <a:ext cx="573102" cy="573102"/>
          </a:xfrm>
          <a:prstGeom prst="ellipse">
            <a:avLst/>
          </a:prstGeom>
          <a:solidFill>
            <a:schemeClr val="lt1"/>
          </a:solidFill>
          <a:ln>
            <a:noFill/>
          </a:ln>
          <a:effectLst>
            <a:outerShdw blurRad="228600" dist="127000" dir="5400000" algn="ctr" rotWithShape="0">
              <a:srgbClr val="000000">
                <a:alpha val="20000"/>
              </a:srgbClr>
            </a:outerShdw>
          </a:effectLst>
        </p:spPr>
      </p:sp>
      <p:sp>
        <p:nvSpPr>
          <p:cNvPr id="236" name="Google Shape;236;p49"/>
          <p:cNvSpPr txBox="1">
            <a:spLocks noGrp="1"/>
          </p:cNvSpPr>
          <p:nvPr>
            <p:ph type="body" idx="22"/>
          </p:nvPr>
        </p:nvSpPr>
        <p:spPr>
          <a:xfrm>
            <a:off x="9588435" y="4307451"/>
            <a:ext cx="1523167" cy="417026"/>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200"/>
              </a:spcBef>
              <a:spcAft>
                <a:spcPts val="0"/>
              </a:spcAft>
              <a:buSzPts val="1400"/>
              <a:buNone/>
              <a:defRPr sz="1400">
                <a:latin typeface="Arial"/>
                <a:ea typeface="Arial"/>
                <a:cs typeface="Arial"/>
                <a:sym typeface="Arial"/>
              </a:defRPr>
            </a:lvl1pPr>
            <a:lvl2pPr marL="914400" lvl="1" indent="-228600" algn="l">
              <a:lnSpc>
                <a:spcPct val="100000"/>
              </a:lnSpc>
              <a:spcBef>
                <a:spcPts val="200"/>
              </a:spcBef>
              <a:spcAft>
                <a:spcPts val="0"/>
              </a:spcAft>
              <a:buSzPts val="1400"/>
              <a:buNone/>
              <a:defRPr sz="1400">
                <a:latin typeface="Arial"/>
                <a:ea typeface="Arial"/>
                <a:cs typeface="Arial"/>
                <a:sym typeface="Arial"/>
              </a:defRPr>
            </a:lvl2pPr>
            <a:lvl3pPr marL="1371600" lvl="2" indent="-228600" algn="l">
              <a:lnSpc>
                <a:spcPct val="100000"/>
              </a:lnSpc>
              <a:spcBef>
                <a:spcPts val="200"/>
              </a:spcBef>
              <a:spcAft>
                <a:spcPts val="0"/>
              </a:spcAft>
              <a:buSzPts val="1400"/>
              <a:buNone/>
              <a:defRPr sz="1400">
                <a:latin typeface="Arial"/>
                <a:ea typeface="Arial"/>
                <a:cs typeface="Arial"/>
                <a:sym typeface="Arial"/>
              </a:defRPr>
            </a:lvl3pPr>
            <a:lvl4pPr marL="1828800" lvl="3" indent="-228600" algn="l">
              <a:lnSpc>
                <a:spcPct val="100000"/>
              </a:lnSpc>
              <a:spcBef>
                <a:spcPts val="200"/>
              </a:spcBef>
              <a:spcAft>
                <a:spcPts val="0"/>
              </a:spcAft>
              <a:buSzPts val="1400"/>
              <a:buNone/>
              <a:defRPr sz="1400">
                <a:latin typeface="Arial"/>
                <a:ea typeface="Arial"/>
                <a:cs typeface="Arial"/>
                <a:sym typeface="Arial"/>
              </a:defRPr>
            </a:lvl4pPr>
            <a:lvl5pPr marL="2286000" lvl="4" indent="-228600" algn="l">
              <a:lnSpc>
                <a:spcPct val="100000"/>
              </a:lnSpc>
              <a:spcBef>
                <a:spcPts val="200"/>
              </a:spcBef>
              <a:spcAft>
                <a:spcPts val="0"/>
              </a:spcAft>
              <a:buSzPts val="1400"/>
              <a:buNone/>
              <a:defRPr sz="1400">
                <a:latin typeface="Arial"/>
                <a:ea typeface="Arial"/>
                <a:cs typeface="Arial"/>
                <a:sym typeface="Arial"/>
              </a:defRPr>
            </a:lvl5pPr>
            <a:lvl6pPr marL="2743200" lvl="5" indent="-228600" algn="l">
              <a:lnSpc>
                <a:spcPct val="100000"/>
              </a:lnSpc>
              <a:spcBef>
                <a:spcPts val="200"/>
              </a:spcBef>
              <a:spcAft>
                <a:spcPts val="0"/>
              </a:spcAft>
              <a:buSzPts val="1400"/>
              <a:buNone/>
              <a:defRPr sz="1400">
                <a:latin typeface="Arial"/>
                <a:ea typeface="Arial"/>
                <a:cs typeface="Arial"/>
                <a:sym typeface="Arial"/>
              </a:defRPr>
            </a:lvl6pPr>
            <a:lvl7pPr marL="3200400" lvl="6" indent="-228600" algn="l">
              <a:lnSpc>
                <a:spcPct val="100000"/>
              </a:lnSpc>
              <a:spcBef>
                <a:spcPts val="200"/>
              </a:spcBef>
              <a:spcAft>
                <a:spcPts val="0"/>
              </a:spcAft>
              <a:buSzPts val="1400"/>
              <a:buNone/>
              <a:defRPr sz="1400">
                <a:latin typeface="Arial"/>
                <a:ea typeface="Arial"/>
                <a:cs typeface="Arial"/>
                <a:sym typeface="Arial"/>
              </a:defRPr>
            </a:lvl7pPr>
            <a:lvl8pPr marL="3657600" lvl="7" indent="-228600" algn="l">
              <a:lnSpc>
                <a:spcPct val="100000"/>
              </a:lnSpc>
              <a:spcBef>
                <a:spcPts val="200"/>
              </a:spcBef>
              <a:spcAft>
                <a:spcPts val="0"/>
              </a:spcAft>
              <a:buSzPts val="1400"/>
              <a:buNone/>
              <a:defRPr sz="1400">
                <a:latin typeface="Arial"/>
                <a:ea typeface="Arial"/>
                <a:cs typeface="Arial"/>
                <a:sym typeface="Arial"/>
              </a:defRPr>
            </a:lvl8pPr>
            <a:lvl9pPr marL="4114800" lvl="8" indent="-228600" algn="l">
              <a:lnSpc>
                <a:spcPct val="100000"/>
              </a:lnSpc>
              <a:spcBef>
                <a:spcPts val="200"/>
              </a:spcBef>
              <a:spcAft>
                <a:spcPts val="0"/>
              </a:spcAft>
              <a:buSzPts val="1400"/>
              <a:buNone/>
              <a:defRPr sz="1400">
                <a:latin typeface="Arial"/>
                <a:ea typeface="Arial"/>
                <a:cs typeface="Arial"/>
                <a:sym typeface="Arial"/>
              </a:defRPr>
            </a:lvl9pPr>
          </a:lstStyle>
          <a:p>
            <a:endParaRPr/>
          </a:p>
        </p:txBody>
      </p:sp>
      <p:sp>
        <p:nvSpPr>
          <p:cNvPr id="237" name="Google Shape;237;p49"/>
          <p:cNvSpPr>
            <a:spLocks noGrp="1"/>
          </p:cNvSpPr>
          <p:nvPr>
            <p:ph type="pic" idx="23"/>
          </p:nvPr>
        </p:nvSpPr>
        <p:spPr>
          <a:xfrm>
            <a:off x="1065796" y="4969999"/>
            <a:ext cx="573102" cy="573102"/>
          </a:xfrm>
          <a:prstGeom prst="ellipse">
            <a:avLst/>
          </a:prstGeom>
          <a:solidFill>
            <a:schemeClr val="lt1"/>
          </a:solidFill>
          <a:ln>
            <a:noFill/>
          </a:ln>
          <a:effectLst>
            <a:outerShdw blurRad="228600" dist="127000" dir="5400000" algn="ctr" rotWithShape="0">
              <a:srgbClr val="000000">
                <a:alpha val="20000"/>
              </a:srgbClr>
            </a:outerShdw>
          </a:effectLst>
        </p:spPr>
      </p:sp>
      <p:sp>
        <p:nvSpPr>
          <p:cNvPr id="238" name="Google Shape;238;p49"/>
          <p:cNvSpPr txBox="1">
            <a:spLocks noGrp="1"/>
          </p:cNvSpPr>
          <p:nvPr>
            <p:ph type="body" idx="24"/>
          </p:nvPr>
        </p:nvSpPr>
        <p:spPr>
          <a:xfrm>
            <a:off x="586896" y="5650992"/>
            <a:ext cx="1523167" cy="417026"/>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200"/>
              </a:spcBef>
              <a:spcAft>
                <a:spcPts val="0"/>
              </a:spcAft>
              <a:buSzPts val="1400"/>
              <a:buNone/>
              <a:defRPr sz="1400">
                <a:latin typeface="Arial"/>
                <a:ea typeface="Arial"/>
                <a:cs typeface="Arial"/>
                <a:sym typeface="Arial"/>
              </a:defRPr>
            </a:lvl1pPr>
            <a:lvl2pPr marL="914400" lvl="1" indent="-228600" algn="l">
              <a:lnSpc>
                <a:spcPct val="100000"/>
              </a:lnSpc>
              <a:spcBef>
                <a:spcPts val="200"/>
              </a:spcBef>
              <a:spcAft>
                <a:spcPts val="0"/>
              </a:spcAft>
              <a:buSzPts val="1400"/>
              <a:buNone/>
              <a:defRPr sz="1400">
                <a:latin typeface="Arial"/>
                <a:ea typeface="Arial"/>
                <a:cs typeface="Arial"/>
                <a:sym typeface="Arial"/>
              </a:defRPr>
            </a:lvl2pPr>
            <a:lvl3pPr marL="1371600" lvl="2" indent="-228600" algn="l">
              <a:lnSpc>
                <a:spcPct val="100000"/>
              </a:lnSpc>
              <a:spcBef>
                <a:spcPts val="200"/>
              </a:spcBef>
              <a:spcAft>
                <a:spcPts val="0"/>
              </a:spcAft>
              <a:buSzPts val="1400"/>
              <a:buNone/>
              <a:defRPr sz="1400">
                <a:latin typeface="Arial"/>
                <a:ea typeface="Arial"/>
                <a:cs typeface="Arial"/>
                <a:sym typeface="Arial"/>
              </a:defRPr>
            </a:lvl3pPr>
            <a:lvl4pPr marL="1828800" lvl="3" indent="-228600" algn="l">
              <a:lnSpc>
                <a:spcPct val="100000"/>
              </a:lnSpc>
              <a:spcBef>
                <a:spcPts val="200"/>
              </a:spcBef>
              <a:spcAft>
                <a:spcPts val="0"/>
              </a:spcAft>
              <a:buSzPts val="1400"/>
              <a:buNone/>
              <a:defRPr sz="1400">
                <a:latin typeface="Arial"/>
                <a:ea typeface="Arial"/>
                <a:cs typeface="Arial"/>
                <a:sym typeface="Arial"/>
              </a:defRPr>
            </a:lvl4pPr>
            <a:lvl5pPr marL="2286000" lvl="4" indent="-228600" algn="l">
              <a:lnSpc>
                <a:spcPct val="100000"/>
              </a:lnSpc>
              <a:spcBef>
                <a:spcPts val="200"/>
              </a:spcBef>
              <a:spcAft>
                <a:spcPts val="0"/>
              </a:spcAft>
              <a:buSzPts val="1400"/>
              <a:buNone/>
              <a:defRPr sz="1400">
                <a:latin typeface="Arial"/>
                <a:ea typeface="Arial"/>
                <a:cs typeface="Arial"/>
                <a:sym typeface="Arial"/>
              </a:defRPr>
            </a:lvl5pPr>
            <a:lvl6pPr marL="2743200" lvl="5" indent="-228600" algn="l">
              <a:lnSpc>
                <a:spcPct val="100000"/>
              </a:lnSpc>
              <a:spcBef>
                <a:spcPts val="200"/>
              </a:spcBef>
              <a:spcAft>
                <a:spcPts val="0"/>
              </a:spcAft>
              <a:buSzPts val="1400"/>
              <a:buNone/>
              <a:defRPr sz="1400">
                <a:latin typeface="Arial"/>
                <a:ea typeface="Arial"/>
                <a:cs typeface="Arial"/>
                <a:sym typeface="Arial"/>
              </a:defRPr>
            </a:lvl6pPr>
            <a:lvl7pPr marL="3200400" lvl="6" indent="-228600" algn="l">
              <a:lnSpc>
                <a:spcPct val="100000"/>
              </a:lnSpc>
              <a:spcBef>
                <a:spcPts val="200"/>
              </a:spcBef>
              <a:spcAft>
                <a:spcPts val="0"/>
              </a:spcAft>
              <a:buSzPts val="1400"/>
              <a:buNone/>
              <a:defRPr sz="1400">
                <a:latin typeface="Arial"/>
                <a:ea typeface="Arial"/>
                <a:cs typeface="Arial"/>
                <a:sym typeface="Arial"/>
              </a:defRPr>
            </a:lvl7pPr>
            <a:lvl8pPr marL="3657600" lvl="7" indent="-228600" algn="l">
              <a:lnSpc>
                <a:spcPct val="100000"/>
              </a:lnSpc>
              <a:spcBef>
                <a:spcPts val="200"/>
              </a:spcBef>
              <a:spcAft>
                <a:spcPts val="0"/>
              </a:spcAft>
              <a:buSzPts val="1400"/>
              <a:buNone/>
              <a:defRPr sz="1400">
                <a:latin typeface="Arial"/>
                <a:ea typeface="Arial"/>
                <a:cs typeface="Arial"/>
                <a:sym typeface="Arial"/>
              </a:defRPr>
            </a:lvl8pPr>
            <a:lvl9pPr marL="4114800" lvl="8" indent="-228600" algn="l">
              <a:lnSpc>
                <a:spcPct val="100000"/>
              </a:lnSpc>
              <a:spcBef>
                <a:spcPts val="200"/>
              </a:spcBef>
              <a:spcAft>
                <a:spcPts val="0"/>
              </a:spcAft>
              <a:buSzPts val="1400"/>
              <a:buNone/>
              <a:defRPr sz="1400">
                <a:latin typeface="Arial"/>
                <a:ea typeface="Arial"/>
                <a:cs typeface="Arial"/>
                <a:sym typeface="Arial"/>
              </a:defRPr>
            </a:lvl9pPr>
          </a:lstStyle>
          <a:p>
            <a:endParaRPr/>
          </a:p>
        </p:txBody>
      </p:sp>
      <p:sp>
        <p:nvSpPr>
          <p:cNvPr id="239" name="Google Shape;239;p49"/>
          <p:cNvSpPr>
            <a:spLocks noGrp="1"/>
          </p:cNvSpPr>
          <p:nvPr>
            <p:ph type="pic" idx="25"/>
          </p:nvPr>
        </p:nvSpPr>
        <p:spPr>
          <a:xfrm>
            <a:off x="2647805" y="4969999"/>
            <a:ext cx="573102" cy="573102"/>
          </a:xfrm>
          <a:prstGeom prst="ellipse">
            <a:avLst/>
          </a:prstGeom>
          <a:solidFill>
            <a:schemeClr val="lt1"/>
          </a:solidFill>
          <a:ln>
            <a:noFill/>
          </a:ln>
          <a:effectLst>
            <a:outerShdw blurRad="228600" dist="127000" dir="5400000" algn="ctr" rotWithShape="0">
              <a:srgbClr val="000000">
                <a:alpha val="20000"/>
              </a:srgbClr>
            </a:outerShdw>
          </a:effectLst>
        </p:spPr>
      </p:sp>
      <p:sp>
        <p:nvSpPr>
          <p:cNvPr id="240" name="Google Shape;240;p49"/>
          <p:cNvSpPr txBox="1">
            <a:spLocks noGrp="1"/>
          </p:cNvSpPr>
          <p:nvPr>
            <p:ph type="body" idx="26"/>
          </p:nvPr>
        </p:nvSpPr>
        <p:spPr>
          <a:xfrm>
            <a:off x="2172772" y="5650992"/>
            <a:ext cx="1523167" cy="417026"/>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200"/>
              </a:spcBef>
              <a:spcAft>
                <a:spcPts val="0"/>
              </a:spcAft>
              <a:buSzPts val="1400"/>
              <a:buNone/>
              <a:defRPr sz="1400">
                <a:latin typeface="Arial"/>
                <a:ea typeface="Arial"/>
                <a:cs typeface="Arial"/>
                <a:sym typeface="Arial"/>
              </a:defRPr>
            </a:lvl1pPr>
            <a:lvl2pPr marL="914400" lvl="1" indent="-228600" algn="l">
              <a:lnSpc>
                <a:spcPct val="100000"/>
              </a:lnSpc>
              <a:spcBef>
                <a:spcPts val="200"/>
              </a:spcBef>
              <a:spcAft>
                <a:spcPts val="0"/>
              </a:spcAft>
              <a:buSzPts val="1400"/>
              <a:buNone/>
              <a:defRPr sz="1400">
                <a:latin typeface="Arial"/>
                <a:ea typeface="Arial"/>
                <a:cs typeface="Arial"/>
                <a:sym typeface="Arial"/>
              </a:defRPr>
            </a:lvl2pPr>
            <a:lvl3pPr marL="1371600" lvl="2" indent="-228600" algn="l">
              <a:lnSpc>
                <a:spcPct val="100000"/>
              </a:lnSpc>
              <a:spcBef>
                <a:spcPts val="200"/>
              </a:spcBef>
              <a:spcAft>
                <a:spcPts val="0"/>
              </a:spcAft>
              <a:buSzPts val="1400"/>
              <a:buNone/>
              <a:defRPr sz="1400">
                <a:latin typeface="Arial"/>
                <a:ea typeface="Arial"/>
                <a:cs typeface="Arial"/>
                <a:sym typeface="Arial"/>
              </a:defRPr>
            </a:lvl3pPr>
            <a:lvl4pPr marL="1828800" lvl="3" indent="-228600" algn="l">
              <a:lnSpc>
                <a:spcPct val="100000"/>
              </a:lnSpc>
              <a:spcBef>
                <a:spcPts val="200"/>
              </a:spcBef>
              <a:spcAft>
                <a:spcPts val="0"/>
              </a:spcAft>
              <a:buSzPts val="1400"/>
              <a:buNone/>
              <a:defRPr sz="1400">
                <a:latin typeface="Arial"/>
                <a:ea typeface="Arial"/>
                <a:cs typeface="Arial"/>
                <a:sym typeface="Arial"/>
              </a:defRPr>
            </a:lvl4pPr>
            <a:lvl5pPr marL="2286000" lvl="4" indent="-228600" algn="l">
              <a:lnSpc>
                <a:spcPct val="100000"/>
              </a:lnSpc>
              <a:spcBef>
                <a:spcPts val="200"/>
              </a:spcBef>
              <a:spcAft>
                <a:spcPts val="0"/>
              </a:spcAft>
              <a:buSzPts val="1400"/>
              <a:buNone/>
              <a:defRPr sz="1400">
                <a:latin typeface="Arial"/>
                <a:ea typeface="Arial"/>
                <a:cs typeface="Arial"/>
                <a:sym typeface="Arial"/>
              </a:defRPr>
            </a:lvl5pPr>
            <a:lvl6pPr marL="2743200" lvl="5" indent="-228600" algn="l">
              <a:lnSpc>
                <a:spcPct val="100000"/>
              </a:lnSpc>
              <a:spcBef>
                <a:spcPts val="200"/>
              </a:spcBef>
              <a:spcAft>
                <a:spcPts val="0"/>
              </a:spcAft>
              <a:buSzPts val="1400"/>
              <a:buNone/>
              <a:defRPr sz="1400">
                <a:latin typeface="Arial"/>
                <a:ea typeface="Arial"/>
                <a:cs typeface="Arial"/>
                <a:sym typeface="Arial"/>
              </a:defRPr>
            </a:lvl6pPr>
            <a:lvl7pPr marL="3200400" lvl="6" indent="-228600" algn="l">
              <a:lnSpc>
                <a:spcPct val="100000"/>
              </a:lnSpc>
              <a:spcBef>
                <a:spcPts val="200"/>
              </a:spcBef>
              <a:spcAft>
                <a:spcPts val="0"/>
              </a:spcAft>
              <a:buSzPts val="1400"/>
              <a:buNone/>
              <a:defRPr sz="1400">
                <a:latin typeface="Arial"/>
                <a:ea typeface="Arial"/>
                <a:cs typeface="Arial"/>
                <a:sym typeface="Arial"/>
              </a:defRPr>
            </a:lvl7pPr>
            <a:lvl8pPr marL="3657600" lvl="7" indent="-228600" algn="l">
              <a:lnSpc>
                <a:spcPct val="100000"/>
              </a:lnSpc>
              <a:spcBef>
                <a:spcPts val="200"/>
              </a:spcBef>
              <a:spcAft>
                <a:spcPts val="0"/>
              </a:spcAft>
              <a:buSzPts val="1400"/>
              <a:buNone/>
              <a:defRPr sz="1400">
                <a:latin typeface="Arial"/>
                <a:ea typeface="Arial"/>
                <a:cs typeface="Arial"/>
                <a:sym typeface="Arial"/>
              </a:defRPr>
            </a:lvl8pPr>
            <a:lvl9pPr marL="4114800" lvl="8" indent="-228600" algn="l">
              <a:lnSpc>
                <a:spcPct val="100000"/>
              </a:lnSpc>
              <a:spcBef>
                <a:spcPts val="200"/>
              </a:spcBef>
              <a:spcAft>
                <a:spcPts val="0"/>
              </a:spcAft>
              <a:buSzPts val="1400"/>
              <a:buNone/>
              <a:defRPr sz="1400">
                <a:latin typeface="Arial"/>
                <a:ea typeface="Arial"/>
                <a:cs typeface="Arial"/>
                <a:sym typeface="Arial"/>
              </a:defRPr>
            </a:lvl9pPr>
          </a:lstStyle>
          <a:p>
            <a:endParaRPr/>
          </a:p>
        </p:txBody>
      </p:sp>
      <p:sp>
        <p:nvSpPr>
          <p:cNvPr id="241" name="Google Shape;241;p49"/>
          <p:cNvSpPr>
            <a:spLocks noGrp="1"/>
          </p:cNvSpPr>
          <p:nvPr>
            <p:ph type="pic" idx="27"/>
          </p:nvPr>
        </p:nvSpPr>
        <p:spPr>
          <a:xfrm>
            <a:off x="4229814" y="4969999"/>
            <a:ext cx="573102" cy="573102"/>
          </a:xfrm>
          <a:prstGeom prst="ellipse">
            <a:avLst/>
          </a:prstGeom>
          <a:solidFill>
            <a:schemeClr val="lt1"/>
          </a:solidFill>
          <a:ln>
            <a:noFill/>
          </a:ln>
          <a:effectLst>
            <a:outerShdw blurRad="228600" dist="127000" dir="5400000" algn="ctr" rotWithShape="0">
              <a:srgbClr val="000000">
                <a:alpha val="20000"/>
              </a:srgbClr>
            </a:outerShdw>
          </a:effectLst>
        </p:spPr>
      </p:sp>
      <p:sp>
        <p:nvSpPr>
          <p:cNvPr id="242" name="Google Shape;242;p49"/>
          <p:cNvSpPr txBox="1">
            <a:spLocks noGrp="1"/>
          </p:cNvSpPr>
          <p:nvPr>
            <p:ph type="body" idx="28"/>
          </p:nvPr>
        </p:nvSpPr>
        <p:spPr>
          <a:xfrm>
            <a:off x="3748540" y="5650992"/>
            <a:ext cx="1523167" cy="417026"/>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200"/>
              </a:spcBef>
              <a:spcAft>
                <a:spcPts val="0"/>
              </a:spcAft>
              <a:buSzPts val="1400"/>
              <a:buNone/>
              <a:defRPr sz="1400">
                <a:latin typeface="Arial"/>
                <a:ea typeface="Arial"/>
                <a:cs typeface="Arial"/>
                <a:sym typeface="Arial"/>
              </a:defRPr>
            </a:lvl1pPr>
            <a:lvl2pPr marL="914400" lvl="1" indent="-228600" algn="l">
              <a:lnSpc>
                <a:spcPct val="100000"/>
              </a:lnSpc>
              <a:spcBef>
                <a:spcPts val="200"/>
              </a:spcBef>
              <a:spcAft>
                <a:spcPts val="0"/>
              </a:spcAft>
              <a:buSzPts val="1400"/>
              <a:buNone/>
              <a:defRPr sz="1400">
                <a:latin typeface="Arial"/>
                <a:ea typeface="Arial"/>
                <a:cs typeface="Arial"/>
                <a:sym typeface="Arial"/>
              </a:defRPr>
            </a:lvl2pPr>
            <a:lvl3pPr marL="1371600" lvl="2" indent="-228600" algn="l">
              <a:lnSpc>
                <a:spcPct val="100000"/>
              </a:lnSpc>
              <a:spcBef>
                <a:spcPts val="200"/>
              </a:spcBef>
              <a:spcAft>
                <a:spcPts val="0"/>
              </a:spcAft>
              <a:buSzPts val="1400"/>
              <a:buNone/>
              <a:defRPr sz="1400">
                <a:latin typeface="Arial"/>
                <a:ea typeface="Arial"/>
                <a:cs typeface="Arial"/>
                <a:sym typeface="Arial"/>
              </a:defRPr>
            </a:lvl3pPr>
            <a:lvl4pPr marL="1828800" lvl="3" indent="-228600" algn="l">
              <a:lnSpc>
                <a:spcPct val="100000"/>
              </a:lnSpc>
              <a:spcBef>
                <a:spcPts val="200"/>
              </a:spcBef>
              <a:spcAft>
                <a:spcPts val="0"/>
              </a:spcAft>
              <a:buSzPts val="1400"/>
              <a:buNone/>
              <a:defRPr sz="1400">
                <a:latin typeface="Arial"/>
                <a:ea typeface="Arial"/>
                <a:cs typeface="Arial"/>
                <a:sym typeface="Arial"/>
              </a:defRPr>
            </a:lvl4pPr>
            <a:lvl5pPr marL="2286000" lvl="4" indent="-228600" algn="l">
              <a:lnSpc>
                <a:spcPct val="100000"/>
              </a:lnSpc>
              <a:spcBef>
                <a:spcPts val="200"/>
              </a:spcBef>
              <a:spcAft>
                <a:spcPts val="0"/>
              </a:spcAft>
              <a:buSzPts val="1400"/>
              <a:buNone/>
              <a:defRPr sz="1400">
                <a:latin typeface="Arial"/>
                <a:ea typeface="Arial"/>
                <a:cs typeface="Arial"/>
                <a:sym typeface="Arial"/>
              </a:defRPr>
            </a:lvl5pPr>
            <a:lvl6pPr marL="2743200" lvl="5" indent="-228600" algn="l">
              <a:lnSpc>
                <a:spcPct val="100000"/>
              </a:lnSpc>
              <a:spcBef>
                <a:spcPts val="200"/>
              </a:spcBef>
              <a:spcAft>
                <a:spcPts val="0"/>
              </a:spcAft>
              <a:buSzPts val="1400"/>
              <a:buNone/>
              <a:defRPr sz="1400">
                <a:latin typeface="Arial"/>
                <a:ea typeface="Arial"/>
                <a:cs typeface="Arial"/>
                <a:sym typeface="Arial"/>
              </a:defRPr>
            </a:lvl6pPr>
            <a:lvl7pPr marL="3200400" lvl="6" indent="-228600" algn="l">
              <a:lnSpc>
                <a:spcPct val="100000"/>
              </a:lnSpc>
              <a:spcBef>
                <a:spcPts val="200"/>
              </a:spcBef>
              <a:spcAft>
                <a:spcPts val="0"/>
              </a:spcAft>
              <a:buSzPts val="1400"/>
              <a:buNone/>
              <a:defRPr sz="1400">
                <a:latin typeface="Arial"/>
                <a:ea typeface="Arial"/>
                <a:cs typeface="Arial"/>
                <a:sym typeface="Arial"/>
              </a:defRPr>
            </a:lvl7pPr>
            <a:lvl8pPr marL="3657600" lvl="7" indent="-228600" algn="l">
              <a:lnSpc>
                <a:spcPct val="100000"/>
              </a:lnSpc>
              <a:spcBef>
                <a:spcPts val="200"/>
              </a:spcBef>
              <a:spcAft>
                <a:spcPts val="0"/>
              </a:spcAft>
              <a:buSzPts val="1400"/>
              <a:buNone/>
              <a:defRPr sz="1400">
                <a:latin typeface="Arial"/>
                <a:ea typeface="Arial"/>
                <a:cs typeface="Arial"/>
                <a:sym typeface="Arial"/>
              </a:defRPr>
            </a:lvl8pPr>
            <a:lvl9pPr marL="4114800" lvl="8" indent="-228600" algn="l">
              <a:lnSpc>
                <a:spcPct val="100000"/>
              </a:lnSpc>
              <a:spcBef>
                <a:spcPts val="200"/>
              </a:spcBef>
              <a:spcAft>
                <a:spcPts val="0"/>
              </a:spcAft>
              <a:buSzPts val="1400"/>
              <a:buNone/>
              <a:defRPr sz="1400">
                <a:latin typeface="Arial"/>
                <a:ea typeface="Arial"/>
                <a:cs typeface="Arial"/>
                <a:sym typeface="Arial"/>
              </a:defRPr>
            </a:lvl9pPr>
          </a:lstStyle>
          <a:p>
            <a:endParaRPr/>
          </a:p>
        </p:txBody>
      </p:sp>
      <p:sp>
        <p:nvSpPr>
          <p:cNvPr id="243" name="Google Shape;243;p49"/>
          <p:cNvSpPr>
            <a:spLocks noGrp="1"/>
          </p:cNvSpPr>
          <p:nvPr>
            <p:ph type="pic" idx="29"/>
          </p:nvPr>
        </p:nvSpPr>
        <p:spPr>
          <a:xfrm>
            <a:off x="5811823" y="4969999"/>
            <a:ext cx="573102" cy="573102"/>
          </a:xfrm>
          <a:prstGeom prst="ellipse">
            <a:avLst/>
          </a:prstGeom>
          <a:solidFill>
            <a:schemeClr val="lt1"/>
          </a:solidFill>
          <a:ln>
            <a:noFill/>
          </a:ln>
          <a:effectLst>
            <a:outerShdw blurRad="228600" dist="127000" dir="5400000" algn="ctr" rotWithShape="0">
              <a:srgbClr val="000000">
                <a:alpha val="20000"/>
              </a:srgbClr>
            </a:outerShdw>
          </a:effectLst>
        </p:spPr>
      </p:sp>
      <p:sp>
        <p:nvSpPr>
          <p:cNvPr id="244" name="Google Shape;244;p49"/>
          <p:cNvSpPr txBox="1">
            <a:spLocks noGrp="1"/>
          </p:cNvSpPr>
          <p:nvPr>
            <p:ph type="body" idx="30"/>
          </p:nvPr>
        </p:nvSpPr>
        <p:spPr>
          <a:xfrm>
            <a:off x="5334416" y="5650992"/>
            <a:ext cx="1523167" cy="417026"/>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200"/>
              </a:spcBef>
              <a:spcAft>
                <a:spcPts val="0"/>
              </a:spcAft>
              <a:buSzPts val="1400"/>
              <a:buNone/>
              <a:defRPr sz="1400">
                <a:latin typeface="Arial"/>
                <a:ea typeface="Arial"/>
                <a:cs typeface="Arial"/>
                <a:sym typeface="Arial"/>
              </a:defRPr>
            </a:lvl1pPr>
            <a:lvl2pPr marL="914400" lvl="1" indent="-228600" algn="l">
              <a:lnSpc>
                <a:spcPct val="100000"/>
              </a:lnSpc>
              <a:spcBef>
                <a:spcPts val="200"/>
              </a:spcBef>
              <a:spcAft>
                <a:spcPts val="0"/>
              </a:spcAft>
              <a:buSzPts val="1400"/>
              <a:buNone/>
              <a:defRPr sz="1400">
                <a:latin typeface="Arial"/>
                <a:ea typeface="Arial"/>
                <a:cs typeface="Arial"/>
                <a:sym typeface="Arial"/>
              </a:defRPr>
            </a:lvl2pPr>
            <a:lvl3pPr marL="1371600" lvl="2" indent="-228600" algn="l">
              <a:lnSpc>
                <a:spcPct val="100000"/>
              </a:lnSpc>
              <a:spcBef>
                <a:spcPts val="200"/>
              </a:spcBef>
              <a:spcAft>
                <a:spcPts val="0"/>
              </a:spcAft>
              <a:buSzPts val="1400"/>
              <a:buNone/>
              <a:defRPr sz="1400">
                <a:latin typeface="Arial"/>
                <a:ea typeface="Arial"/>
                <a:cs typeface="Arial"/>
                <a:sym typeface="Arial"/>
              </a:defRPr>
            </a:lvl3pPr>
            <a:lvl4pPr marL="1828800" lvl="3" indent="-228600" algn="l">
              <a:lnSpc>
                <a:spcPct val="100000"/>
              </a:lnSpc>
              <a:spcBef>
                <a:spcPts val="200"/>
              </a:spcBef>
              <a:spcAft>
                <a:spcPts val="0"/>
              </a:spcAft>
              <a:buSzPts val="1400"/>
              <a:buNone/>
              <a:defRPr sz="1400">
                <a:latin typeface="Arial"/>
                <a:ea typeface="Arial"/>
                <a:cs typeface="Arial"/>
                <a:sym typeface="Arial"/>
              </a:defRPr>
            </a:lvl4pPr>
            <a:lvl5pPr marL="2286000" lvl="4" indent="-228600" algn="l">
              <a:lnSpc>
                <a:spcPct val="100000"/>
              </a:lnSpc>
              <a:spcBef>
                <a:spcPts val="200"/>
              </a:spcBef>
              <a:spcAft>
                <a:spcPts val="0"/>
              </a:spcAft>
              <a:buSzPts val="1400"/>
              <a:buNone/>
              <a:defRPr sz="1400">
                <a:latin typeface="Arial"/>
                <a:ea typeface="Arial"/>
                <a:cs typeface="Arial"/>
                <a:sym typeface="Arial"/>
              </a:defRPr>
            </a:lvl5pPr>
            <a:lvl6pPr marL="2743200" lvl="5" indent="-228600" algn="l">
              <a:lnSpc>
                <a:spcPct val="100000"/>
              </a:lnSpc>
              <a:spcBef>
                <a:spcPts val="200"/>
              </a:spcBef>
              <a:spcAft>
                <a:spcPts val="0"/>
              </a:spcAft>
              <a:buSzPts val="1400"/>
              <a:buNone/>
              <a:defRPr sz="1400">
                <a:latin typeface="Arial"/>
                <a:ea typeface="Arial"/>
                <a:cs typeface="Arial"/>
                <a:sym typeface="Arial"/>
              </a:defRPr>
            </a:lvl6pPr>
            <a:lvl7pPr marL="3200400" lvl="6" indent="-228600" algn="l">
              <a:lnSpc>
                <a:spcPct val="100000"/>
              </a:lnSpc>
              <a:spcBef>
                <a:spcPts val="200"/>
              </a:spcBef>
              <a:spcAft>
                <a:spcPts val="0"/>
              </a:spcAft>
              <a:buSzPts val="1400"/>
              <a:buNone/>
              <a:defRPr sz="1400">
                <a:latin typeface="Arial"/>
                <a:ea typeface="Arial"/>
                <a:cs typeface="Arial"/>
                <a:sym typeface="Arial"/>
              </a:defRPr>
            </a:lvl7pPr>
            <a:lvl8pPr marL="3657600" lvl="7" indent="-228600" algn="l">
              <a:lnSpc>
                <a:spcPct val="100000"/>
              </a:lnSpc>
              <a:spcBef>
                <a:spcPts val="200"/>
              </a:spcBef>
              <a:spcAft>
                <a:spcPts val="0"/>
              </a:spcAft>
              <a:buSzPts val="1400"/>
              <a:buNone/>
              <a:defRPr sz="1400">
                <a:latin typeface="Arial"/>
                <a:ea typeface="Arial"/>
                <a:cs typeface="Arial"/>
                <a:sym typeface="Arial"/>
              </a:defRPr>
            </a:lvl8pPr>
            <a:lvl9pPr marL="4114800" lvl="8" indent="-228600" algn="l">
              <a:lnSpc>
                <a:spcPct val="100000"/>
              </a:lnSpc>
              <a:spcBef>
                <a:spcPts val="200"/>
              </a:spcBef>
              <a:spcAft>
                <a:spcPts val="0"/>
              </a:spcAft>
              <a:buSzPts val="1400"/>
              <a:buNone/>
              <a:defRPr sz="1400">
                <a:latin typeface="Arial"/>
                <a:ea typeface="Arial"/>
                <a:cs typeface="Arial"/>
                <a:sym typeface="Arial"/>
              </a:defRPr>
            </a:lvl9pPr>
          </a:lstStyle>
          <a:p>
            <a:endParaRPr/>
          </a:p>
        </p:txBody>
      </p:sp>
      <p:sp>
        <p:nvSpPr>
          <p:cNvPr id="245" name="Google Shape;245;p49"/>
          <p:cNvSpPr>
            <a:spLocks noGrp="1"/>
          </p:cNvSpPr>
          <p:nvPr>
            <p:ph type="pic" idx="31"/>
          </p:nvPr>
        </p:nvSpPr>
        <p:spPr>
          <a:xfrm>
            <a:off x="7393832" y="4969999"/>
            <a:ext cx="573102" cy="573102"/>
          </a:xfrm>
          <a:prstGeom prst="ellipse">
            <a:avLst/>
          </a:prstGeom>
          <a:solidFill>
            <a:schemeClr val="lt1"/>
          </a:solidFill>
          <a:ln>
            <a:noFill/>
          </a:ln>
          <a:effectLst>
            <a:outerShdw blurRad="228600" dist="127000" dir="5400000" algn="ctr" rotWithShape="0">
              <a:srgbClr val="000000">
                <a:alpha val="20000"/>
              </a:srgbClr>
            </a:outerShdw>
          </a:effectLst>
        </p:spPr>
      </p:sp>
      <p:sp>
        <p:nvSpPr>
          <p:cNvPr id="246" name="Google Shape;246;p49"/>
          <p:cNvSpPr txBox="1">
            <a:spLocks noGrp="1"/>
          </p:cNvSpPr>
          <p:nvPr>
            <p:ph type="body" idx="32"/>
          </p:nvPr>
        </p:nvSpPr>
        <p:spPr>
          <a:xfrm>
            <a:off x="6920292" y="5650992"/>
            <a:ext cx="1523167" cy="417026"/>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200"/>
              </a:spcBef>
              <a:spcAft>
                <a:spcPts val="0"/>
              </a:spcAft>
              <a:buSzPts val="1400"/>
              <a:buNone/>
              <a:defRPr sz="1400">
                <a:latin typeface="Arial"/>
                <a:ea typeface="Arial"/>
                <a:cs typeface="Arial"/>
                <a:sym typeface="Arial"/>
              </a:defRPr>
            </a:lvl1pPr>
            <a:lvl2pPr marL="914400" lvl="1" indent="-228600" algn="l">
              <a:lnSpc>
                <a:spcPct val="100000"/>
              </a:lnSpc>
              <a:spcBef>
                <a:spcPts val="200"/>
              </a:spcBef>
              <a:spcAft>
                <a:spcPts val="0"/>
              </a:spcAft>
              <a:buSzPts val="1400"/>
              <a:buNone/>
              <a:defRPr sz="1400">
                <a:latin typeface="Arial"/>
                <a:ea typeface="Arial"/>
                <a:cs typeface="Arial"/>
                <a:sym typeface="Arial"/>
              </a:defRPr>
            </a:lvl2pPr>
            <a:lvl3pPr marL="1371600" lvl="2" indent="-228600" algn="l">
              <a:lnSpc>
                <a:spcPct val="100000"/>
              </a:lnSpc>
              <a:spcBef>
                <a:spcPts val="200"/>
              </a:spcBef>
              <a:spcAft>
                <a:spcPts val="0"/>
              </a:spcAft>
              <a:buSzPts val="1400"/>
              <a:buNone/>
              <a:defRPr sz="1400">
                <a:latin typeface="Arial"/>
                <a:ea typeface="Arial"/>
                <a:cs typeface="Arial"/>
                <a:sym typeface="Arial"/>
              </a:defRPr>
            </a:lvl3pPr>
            <a:lvl4pPr marL="1828800" lvl="3" indent="-228600" algn="l">
              <a:lnSpc>
                <a:spcPct val="100000"/>
              </a:lnSpc>
              <a:spcBef>
                <a:spcPts val="200"/>
              </a:spcBef>
              <a:spcAft>
                <a:spcPts val="0"/>
              </a:spcAft>
              <a:buSzPts val="1400"/>
              <a:buNone/>
              <a:defRPr sz="1400">
                <a:latin typeface="Arial"/>
                <a:ea typeface="Arial"/>
                <a:cs typeface="Arial"/>
                <a:sym typeface="Arial"/>
              </a:defRPr>
            </a:lvl4pPr>
            <a:lvl5pPr marL="2286000" lvl="4" indent="-228600" algn="l">
              <a:lnSpc>
                <a:spcPct val="100000"/>
              </a:lnSpc>
              <a:spcBef>
                <a:spcPts val="200"/>
              </a:spcBef>
              <a:spcAft>
                <a:spcPts val="0"/>
              </a:spcAft>
              <a:buSzPts val="1400"/>
              <a:buNone/>
              <a:defRPr sz="1400">
                <a:latin typeface="Arial"/>
                <a:ea typeface="Arial"/>
                <a:cs typeface="Arial"/>
                <a:sym typeface="Arial"/>
              </a:defRPr>
            </a:lvl5pPr>
            <a:lvl6pPr marL="2743200" lvl="5" indent="-228600" algn="l">
              <a:lnSpc>
                <a:spcPct val="100000"/>
              </a:lnSpc>
              <a:spcBef>
                <a:spcPts val="200"/>
              </a:spcBef>
              <a:spcAft>
                <a:spcPts val="0"/>
              </a:spcAft>
              <a:buSzPts val="1400"/>
              <a:buNone/>
              <a:defRPr sz="1400">
                <a:latin typeface="Arial"/>
                <a:ea typeface="Arial"/>
                <a:cs typeface="Arial"/>
                <a:sym typeface="Arial"/>
              </a:defRPr>
            </a:lvl6pPr>
            <a:lvl7pPr marL="3200400" lvl="6" indent="-228600" algn="l">
              <a:lnSpc>
                <a:spcPct val="100000"/>
              </a:lnSpc>
              <a:spcBef>
                <a:spcPts val="200"/>
              </a:spcBef>
              <a:spcAft>
                <a:spcPts val="0"/>
              </a:spcAft>
              <a:buSzPts val="1400"/>
              <a:buNone/>
              <a:defRPr sz="1400">
                <a:latin typeface="Arial"/>
                <a:ea typeface="Arial"/>
                <a:cs typeface="Arial"/>
                <a:sym typeface="Arial"/>
              </a:defRPr>
            </a:lvl7pPr>
            <a:lvl8pPr marL="3657600" lvl="7" indent="-228600" algn="l">
              <a:lnSpc>
                <a:spcPct val="100000"/>
              </a:lnSpc>
              <a:spcBef>
                <a:spcPts val="200"/>
              </a:spcBef>
              <a:spcAft>
                <a:spcPts val="0"/>
              </a:spcAft>
              <a:buSzPts val="1400"/>
              <a:buNone/>
              <a:defRPr sz="1400">
                <a:latin typeface="Arial"/>
                <a:ea typeface="Arial"/>
                <a:cs typeface="Arial"/>
                <a:sym typeface="Arial"/>
              </a:defRPr>
            </a:lvl8pPr>
            <a:lvl9pPr marL="4114800" lvl="8" indent="-228600" algn="l">
              <a:lnSpc>
                <a:spcPct val="100000"/>
              </a:lnSpc>
              <a:spcBef>
                <a:spcPts val="200"/>
              </a:spcBef>
              <a:spcAft>
                <a:spcPts val="0"/>
              </a:spcAft>
              <a:buSzPts val="1400"/>
              <a:buNone/>
              <a:defRPr sz="1400">
                <a:latin typeface="Arial"/>
                <a:ea typeface="Arial"/>
                <a:cs typeface="Arial"/>
                <a:sym typeface="Arial"/>
              </a:defRPr>
            </a:lvl9pPr>
          </a:lstStyle>
          <a:p>
            <a:endParaRPr/>
          </a:p>
        </p:txBody>
      </p:sp>
      <p:sp>
        <p:nvSpPr>
          <p:cNvPr id="247" name="Google Shape;247;p49"/>
          <p:cNvSpPr>
            <a:spLocks noGrp="1"/>
          </p:cNvSpPr>
          <p:nvPr>
            <p:ph type="pic" idx="33"/>
          </p:nvPr>
        </p:nvSpPr>
        <p:spPr>
          <a:xfrm>
            <a:off x="8975841" y="4969999"/>
            <a:ext cx="573102" cy="573102"/>
          </a:xfrm>
          <a:prstGeom prst="ellipse">
            <a:avLst/>
          </a:prstGeom>
          <a:solidFill>
            <a:schemeClr val="lt1"/>
          </a:solidFill>
          <a:ln>
            <a:noFill/>
          </a:ln>
          <a:effectLst>
            <a:outerShdw blurRad="228600" dist="127000" dir="5400000" algn="ctr" rotWithShape="0">
              <a:srgbClr val="000000">
                <a:alpha val="20000"/>
              </a:srgbClr>
            </a:outerShdw>
          </a:effectLst>
        </p:spPr>
      </p:sp>
      <p:sp>
        <p:nvSpPr>
          <p:cNvPr id="248" name="Google Shape;248;p49"/>
          <p:cNvSpPr txBox="1">
            <a:spLocks noGrp="1"/>
          </p:cNvSpPr>
          <p:nvPr>
            <p:ph type="body" idx="34"/>
          </p:nvPr>
        </p:nvSpPr>
        <p:spPr>
          <a:xfrm>
            <a:off x="8496061" y="5650992"/>
            <a:ext cx="1523167" cy="417026"/>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200"/>
              </a:spcBef>
              <a:spcAft>
                <a:spcPts val="0"/>
              </a:spcAft>
              <a:buSzPts val="1400"/>
              <a:buNone/>
              <a:defRPr sz="1400">
                <a:latin typeface="Arial"/>
                <a:ea typeface="Arial"/>
                <a:cs typeface="Arial"/>
                <a:sym typeface="Arial"/>
              </a:defRPr>
            </a:lvl1pPr>
            <a:lvl2pPr marL="914400" lvl="1" indent="-228600" algn="l">
              <a:lnSpc>
                <a:spcPct val="100000"/>
              </a:lnSpc>
              <a:spcBef>
                <a:spcPts val="200"/>
              </a:spcBef>
              <a:spcAft>
                <a:spcPts val="0"/>
              </a:spcAft>
              <a:buSzPts val="1400"/>
              <a:buNone/>
              <a:defRPr sz="1400">
                <a:latin typeface="Arial"/>
                <a:ea typeface="Arial"/>
                <a:cs typeface="Arial"/>
                <a:sym typeface="Arial"/>
              </a:defRPr>
            </a:lvl2pPr>
            <a:lvl3pPr marL="1371600" lvl="2" indent="-228600" algn="l">
              <a:lnSpc>
                <a:spcPct val="100000"/>
              </a:lnSpc>
              <a:spcBef>
                <a:spcPts val="200"/>
              </a:spcBef>
              <a:spcAft>
                <a:spcPts val="0"/>
              </a:spcAft>
              <a:buSzPts val="1400"/>
              <a:buNone/>
              <a:defRPr sz="1400">
                <a:latin typeface="Arial"/>
                <a:ea typeface="Arial"/>
                <a:cs typeface="Arial"/>
                <a:sym typeface="Arial"/>
              </a:defRPr>
            </a:lvl3pPr>
            <a:lvl4pPr marL="1828800" lvl="3" indent="-228600" algn="l">
              <a:lnSpc>
                <a:spcPct val="100000"/>
              </a:lnSpc>
              <a:spcBef>
                <a:spcPts val="200"/>
              </a:spcBef>
              <a:spcAft>
                <a:spcPts val="0"/>
              </a:spcAft>
              <a:buSzPts val="1400"/>
              <a:buNone/>
              <a:defRPr sz="1400">
                <a:latin typeface="Arial"/>
                <a:ea typeface="Arial"/>
                <a:cs typeface="Arial"/>
                <a:sym typeface="Arial"/>
              </a:defRPr>
            </a:lvl4pPr>
            <a:lvl5pPr marL="2286000" lvl="4" indent="-228600" algn="l">
              <a:lnSpc>
                <a:spcPct val="100000"/>
              </a:lnSpc>
              <a:spcBef>
                <a:spcPts val="200"/>
              </a:spcBef>
              <a:spcAft>
                <a:spcPts val="0"/>
              </a:spcAft>
              <a:buSzPts val="1400"/>
              <a:buNone/>
              <a:defRPr sz="1400">
                <a:latin typeface="Arial"/>
                <a:ea typeface="Arial"/>
                <a:cs typeface="Arial"/>
                <a:sym typeface="Arial"/>
              </a:defRPr>
            </a:lvl5pPr>
            <a:lvl6pPr marL="2743200" lvl="5" indent="-228600" algn="l">
              <a:lnSpc>
                <a:spcPct val="100000"/>
              </a:lnSpc>
              <a:spcBef>
                <a:spcPts val="200"/>
              </a:spcBef>
              <a:spcAft>
                <a:spcPts val="0"/>
              </a:spcAft>
              <a:buSzPts val="1400"/>
              <a:buNone/>
              <a:defRPr sz="1400">
                <a:latin typeface="Arial"/>
                <a:ea typeface="Arial"/>
                <a:cs typeface="Arial"/>
                <a:sym typeface="Arial"/>
              </a:defRPr>
            </a:lvl6pPr>
            <a:lvl7pPr marL="3200400" lvl="6" indent="-228600" algn="l">
              <a:lnSpc>
                <a:spcPct val="100000"/>
              </a:lnSpc>
              <a:spcBef>
                <a:spcPts val="200"/>
              </a:spcBef>
              <a:spcAft>
                <a:spcPts val="0"/>
              </a:spcAft>
              <a:buSzPts val="1400"/>
              <a:buNone/>
              <a:defRPr sz="1400">
                <a:latin typeface="Arial"/>
                <a:ea typeface="Arial"/>
                <a:cs typeface="Arial"/>
                <a:sym typeface="Arial"/>
              </a:defRPr>
            </a:lvl7pPr>
            <a:lvl8pPr marL="3657600" lvl="7" indent="-228600" algn="l">
              <a:lnSpc>
                <a:spcPct val="100000"/>
              </a:lnSpc>
              <a:spcBef>
                <a:spcPts val="200"/>
              </a:spcBef>
              <a:spcAft>
                <a:spcPts val="0"/>
              </a:spcAft>
              <a:buSzPts val="1400"/>
              <a:buNone/>
              <a:defRPr sz="1400">
                <a:latin typeface="Arial"/>
                <a:ea typeface="Arial"/>
                <a:cs typeface="Arial"/>
                <a:sym typeface="Arial"/>
              </a:defRPr>
            </a:lvl8pPr>
            <a:lvl9pPr marL="4114800" lvl="8" indent="-228600" algn="l">
              <a:lnSpc>
                <a:spcPct val="100000"/>
              </a:lnSpc>
              <a:spcBef>
                <a:spcPts val="200"/>
              </a:spcBef>
              <a:spcAft>
                <a:spcPts val="0"/>
              </a:spcAft>
              <a:buSzPts val="1400"/>
              <a:buNone/>
              <a:defRPr sz="1400">
                <a:latin typeface="Arial"/>
                <a:ea typeface="Arial"/>
                <a:cs typeface="Arial"/>
                <a:sym typeface="Arial"/>
              </a:defRPr>
            </a:lvl9pPr>
          </a:lstStyle>
          <a:p>
            <a:endParaRPr/>
          </a:p>
        </p:txBody>
      </p:sp>
      <p:sp>
        <p:nvSpPr>
          <p:cNvPr id="249" name="Google Shape;249;p49"/>
          <p:cNvSpPr>
            <a:spLocks noGrp="1"/>
          </p:cNvSpPr>
          <p:nvPr>
            <p:ph type="pic" idx="35"/>
          </p:nvPr>
        </p:nvSpPr>
        <p:spPr>
          <a:xfrm>
            <a:off x="10557850" y="4969999"/>
            <a:ext cx="573102" cy="573102"/>
          </a:xfrm>
          <a:prstGeom prst="ellipse">
            <a:avLst/>
          </a:prstGeom>
          <a:solidFill>
            <a:schemeClr val="lt1"/>
          </a:solidFill>
          <a:ln>
            <a:noFill/>
          </a:ln>
          <a:effectLst>
            <a:outerShdw blurRad="228600" dist="127000" dir="5400000" algn="ctr" rotWithShape="0">
              <a:srgbClr val="000000">
                <a:alpha val="20000"/>
              </a:srgbClr>
            </a:outerShdw>
          </a:effectLst>
        </p:spPr>
      </p:sp>
      <p:sp>
        <p:nvSpPr>
          <p:cNvPr id="250" name="Google Shape;250;p49"/>
          <p:cNvSpPr txBox="1">
            <a:spLocks noGrp="1"/>
          </p:cNvSpPr>
          <p:nvPr>
            <p:ph type="body" idx="36"/>
          </p:nvPr>
        </p:nvSpPr>
        <p:spPr>
          <a:xfrm>
            <a:off x="10082817" y="5650992"/>
            <a:ext cx="1523167" cy="417026"/>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200"/>
              </a:spcBef>
              <a:spcAft>
                <a:spcPts val="0"/>
              </a:spcAft>
              <a:buSzPts val="1400"/>
              <a:buNone/>
              <a:defRPr sz="1400">
                <a:latin typeface="Arial"/>
                <a:ea typeface="Arial"/>
                <a:cs typeface="Arial"/>
                <a:sym typeface="Arial"/>
              </a:defRPr>
            </a:lvl1pPr>
            <a:lvl2pPr marL="914400" lvl="1" indent="-228600" algn="l">
              <a:lnSpc>
                <a:spcPct val="100000"/>
              </a:lnSpc>
              <a:spcBef>
                <a:spcPts val="200"/>
              </a:spcBef>
              <a:spcAft>
                <a:spcPts val="0"/>
              </a:spcAft>
              <a:buSzPts val="1400"/>
              <a:buNone/>
              <a:defRPr sz="1400">
                <a:latin typeface="Arial"/>
                <a:ea typeface="Arial"/>
                <a:cs typeface="Arial"/>
                <a:sym typeface="Arial"/>
              </a:defRPr>
            </a:lvl2pPr>
            <a:lvl3pPr marL="1371600" lvl="2" indent="-228600" algn="l">
              <a:lnSpc>
                <a:spcPct val="100000"/>
              </a:lnSpc>
              <a:spcBef>
                <a:spcPts val="200"/>
              </a:spcBef>
              <a:spcAft>
                <a:spcPts val="0"/>
              </a:spcAft>
              <a:buSzPts val="1400"/>
              <a:buNone/>
              <a:defRPr sz="1400">
                <a:latin typeface="Arial"/>
                <a:ea typeface="Arial"/>
                <a:cs typeface="Arial"/>
                <a:sym typeface="Arial"/>
              </a:defRPr>
            </a:lvl3pPr>
            <a:lvl4pPr marL="1828800" lvl="3" indent="-228600" algn="l">
              <a:lnSpc>
                <a:spcPct val="100000"/>
              </a:lnSpc>
              <a:spcBef>
                <a:spcPts val="200"/>
              </a:spcBef>
              <a:spcAft>
                <a:spcPts val="0"/>
              </a:spcAft>
              <a:buSzPts val="1400"/>
              <a:buNone/>
              <a:defRPr sz="1400">
                <a:latin typeface="Arial"/>
                <a:ea typeface="Arial"/>
                <a:cs typeface="Arial"/>
                <a:sym typeface="Arial"/>
              </a:defRPr>
            </a:lvl4pPr>
            <a:lvl5pPr marL="2286000" lvl="4" indent="-228600" algn="l">
              <a:lnSpc>
                <a:spcPct val="100000"/>
              </a:lnSpc>
              <a:spcBef>
                <a:spcPts val="200"/>
              </a:spcBef>
              <a:spcAft>
                <a:spcPts val="0"/>
              </a:spcAft>
              <a:buSzPts val="1400"/>
              <a:buNone/>
              <a:defRPr sz="1400">
                <a:latin typeface="Arial"/>
                <a:ea typeface="Arial"/>
                <a:cs typeface="Arial"/>
                <a:sym typeface="Arial"/>
              </a:defRPr>
            </a:lvl5pPr>
            <a:lvl6pPr marL="2743200" lvl="5" indent="-228600" algn="l">
              <a:lnSpc>
                <a:spcPct val="100000"/>
              </a:lnSpc>
              <a:spcBef>
                <a:spcPts val="200"/>
              </a:spcBef>
              <a:spcAft>
                <a:spcPts val="0"/>
              </a:spcAft>
              <a:buSzPts val="1400"/>
              <a:buNone/>
              <a:defRPr sz="1400">
                <a:latin typeface="Arial"/>
                <a:ea typeface="Arial"/>
                <a:cs typeface="Arial"/>
                <a:sym typeface="Arial"/>
              </a:defRPr>
            </a:lvl6pPr>
            <a:lvl7pPr marL="3200400" lvl="6" indent="-228600" algn="l">
              <a:lnSpc>
                <a:spcPct val="100000"/>
              </a:lnSpc>
              <a:spcBef>
                <a:spcPts val="200"/>
              </a:spcBef>
              <a:spcAft>
                <a:spcPts val="0"/>
              </a:spcAft>
              <a:buSzPts val="1400"/>
              <a:buNone/>
              <a:defRPr sz="1400">
                <a:latin typeface="Arial"/>
                <a:ea typeface="Arial"/>
                <a:cs typeface="Arial"/>
                <a:sym typeface="Arial"/>
              </a:defRPr>
            </a:lvl7pPr>
            <a:lvl8pPr marL="3657600" lvl="7" indent="-228600" algn="l">
              <a:lnSpc>
                <a:spcPct val="100000"/>
              </a:lnSpc>
              <a:spcBef>
                <a:spcPts val="200"/>
              </a:spcBef>
              <a:spcAft>
                <a:spcPts val="0"/>
              </a:spcAft>
              <a:buSzPts val="1400"/>
              <a:buNone/>
              <a:defRPr sz="1400">
                <a:latin typeface="Arial"/>
                <a:ea typeface="Arial"/>
                <a:cs typeface="Arial"/>
                <a:sym typeface="Arial"/>
              </a:defRPr>
            </a:lvl8pPr>
            <a:lvl9pPr marL="4114800" lvl="8" indent="-228600" algn="l">
              <a:lnSpc>
                <a:spcPct val="100000"/>
              </a:lnSpc>
              <a:spcBef>
                <a:spcPts val="200"/>
              </a:spcBef>
              <a:spcAft>
                <a:spcPts val="0"/>
              </a:spcAft>
              <a:buSzPts val="1400"/>
              <a:buNone/>
              <a:defRPr sz="1400">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p:cSld name="1_Agenda">
    <p:spTree>
      <p:nvGrpSpPr>
        <p:cNvPr id="1" name="Shape 34"/>
        <p:cNvGrpSpPr/>
        <p:nvPr/>
      </p:nvGrpSpPr>
      <p:grpSpPr>
        <a:xfrm>
          <a:off x="0" y="0"/>
          <a:ext cx="0" cy="0"/>
          <a:chOff x="0" y="0"/>
          <a:chExt cx="0" cy="0"/>
        </a:xfrm>
      </p:grpSpPr>
      <p:grpSp>
        <p:nvGrpSpPr>
          <p:cNvPr id="35" name="Google Shape;35;p23"/>
          <p:cNvGrpSpPr/>
          <p:nvPr/>
        </p:nvGrpSpPr>
        <p:grpSpPr>
          <a:xfrm>
            <a:off x="-18954" y="279870"/>
            <a:ext cx="12224018" cy="1421982"/>
            <a:chOff x="-18954" y="279870"/>
            <a:chExt cx="12224018" cy="1421982"/>
          </a:xfrm>
        </p:grpSpPr>
        <p:sp>
          <p:nvSpPr>
            <p:cNvPr id="36" name="Google Shape;36;p23"/>
            <p:cNvSpPr/>
            <p:nvPr/>
          </p:nvSpPr>
          <p:spPr>
            <a:xfrm>
              <a:off x="0" y="355353"/>
              <a:ext cx="12192000" cy="1271016"/>
            </a:xfrm>
            <a:prstGeom prst="rect">
              <a:avLst/>
            </a:prstGeom>
            <a:gradFill>
              <a:gsLst>
                <a:gs pos="0">
                  <a:srgbClr val="F2F2F2">
                    <a:alpha val="52549"/>
                  </a:srgbClr>
                </a:gs>
                <a:gs pos="80000">
                  <a:srgbClr val="DFE1E5">
                    <a:alpha val="80000"/>
                  </a:srgbClr>
                </a:gs>
                <a:gs pos="100000">
                  <a:srgbClr val="DFE1E5">
                    <a:alpha val="80000"/>
                  </a:srgbClr>
                </a:gs>
              </a:gsLst>
              <a:lin ang="81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endParaRPr sz="1400" b="0" i="0" u="none" strike="noStrike" cap="none">
                <a:solidFill>
                  <a:srgbClr val="FFFFFF"/>
                </a:solidFill>
                <a:latin typeface="Arial"/>
                <a:ea typeface="Arial"/>
                <a:cs typeface="Arial"/>
                <a:sym typeface="Arial"/>
              </a:endParaRPr>
            </a:p>
          </p:txBody>
        </p:sp>
        <p:grpSp>
          <p:nvGrpSpPr>
            <p:cNvPr id="37" name="Google Shape;37;p23"/>
            <p:cNvGrpSpPr/>
            <p:nvPr/>
          </p:nvGrpSpPr>
          <p:grpSpPr>
            <a:xfrm>
              <a:off x="-18954" y="279870"/>
              <a:ext cx="12224018" cy="1421982"/>
              <a:chOff x="-18954" y="279870"/>
              <a:chExt cx="12224018" cy="1421982"/>
            </a:xfrm>
          </p:grpSpPr>
          <p:cxnSp>
            <p:nvCxnSpPr>
              <p:cNvPr id="38" name="Google Shape;38;p23"/>
              <p:cNvCxnSpPr/>
              <p:nvPr/>
            </p:nvCxnSpPr>
            <p:spPr>
              <a:xfrm rot="10800000" flipH="1">
                <a:off x="-2176" y="1696356"/>
                <a:ext cx="12207240" cy="5496"/>
              </a:xfrm>
              <a:prstGeom prst="straightConnector1">
                <a:avLst/>
              </a:prstGeom>
              <a:gradFill>
                <a:gsLst>
                  <a:gs pos="0">
                    <a:srgbClr val="F2F2F2">
                      <a:alpha val="52549"/>
                    </a:srgbClr>
                  </a:gs>
                  <a:gs pos="80000">
                    <a:srgbClr val="DFE1E5">
                      <a:alpha val="80000"/>
                    </a:srgbClr>
                  </a:gs>
                  <a:gs pos="100000">
                    <a:srgbClr val="DFE1E5">
                      <a:alpha val="80000"/>
                    </a:srgbClr>
                  </a:gs>
                </a:gsLst>
                <a:lin ang="8100000" scaled="0"/>
              </a:gradFill>
              <a:ln w="12700" cap="flat" cmpd="sng">
                <a:solidFill>
                  <a:srgbClr val="C4A8DC"/>
                </a:solidFill>
                <a:prstDash val="solid"/>
                <a:miter lim="800000"/>
                <a:headEnd type="none" w="sm" len="sm"/>
                <a:tailEnd type="none" w="sm" len="sm"/>
              </a:ln>
            </p:spPr>
          </p:cxnSp>
          <p:cxnSp>
            <p:nvCxnSpPr>
              <p:cNvPr id="39" name="Google Shape;39;p23"/>
              <p:cNvCxnSpPr/>
              <p:nvPr/>
            </p:nvCxnSpPr>
            <p:spPr>
              <a:xfrm rot="10800000" flipH="1">
                <a:off x="-18954" y="279870"/>
                <a:ext cx="12207240" cy="5496"/>
              </a:xfrm>
              <a:prstGeom prst="straightConnector1">
                <a:avLst/>
              </a:prstGeom>
              <a:gradFill>
                <a:gsLst>
                  <a:gs pos="0">
                    <a:srgbClr val="F2F2F2">
                      <a:alpha val="52549"/>
                    </a:srgbClr>
                  </a:gs>
                  <a:gs pos="80000">
                    <a:srgbClr val="DFE1E5">
                      <a:alpha val="80000"/>
                    </a:srgbClr>
                  </a:gs>
                  <a:gs pos="100000">
                    <a:srgbClr val="DFE1E5">
                      <a:alpha val="80000"/>
                    </a:srgbClr>
                  </a:gs>
                </a:gsLst>
                <a:lin ang="8100000" scaled="0"/>
              </a:gradFill>
              <a:ln w="12700" cap="flat" cmpd="sng">
                <a:solidFill>
                  <a:srgbClr val="C4A8DC"/>
                </a:solidFill>
                <a:prstDash val="solid"/>
                <a:miter lim="800000"/>
                <a:headEnd type="none" w="sm" len="sm"/>
                <a:tailEnd type="none" w="sm" len="sm"/>
              </a:ln>
            </p:spPr>
          </p:cxnSp>
        </p:grpSp>
      </p:grpSp>
      <p:sp>
        <p:nvSpPr>
          <p:cNvPr id="40" name="Google Shape;40;p23"/>
          <p:cNvSpPr txBox="1">
            <a:spLocks noGrp="1"/>
          </p:cNvSpPr>
          <p:nvPr>
            <p:ph type="title"/>
          </p:nvPr>
        </p:nvSpPr>
        <p:spPr>
          <a:xfrm>
            <a:off x="533400" y="526477"/>
            <a:ext cx="11125202" cy="92409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accent1"/>
              </a:buClr>
              <a:buSzPts val="4400"/>
              <a:buFont typeface="Arial"/>
              <a:buNone/>
              <a:defRPr sz="4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3"/>
          <p:cNvSpPr txBox="1">
            <a:spLocks noGrp="1"/>
          </p:cNvSpPr>
          <p:nvPr>
            <p:ph type="body" idx="1"/>
          </p:nvPr>
        </p:nvSpPr>
        <p:spPr>
          <a:xfrm>
            <a:off x="533400" y="1943101"/>
            <a:ext cx="11125200" cy="4532312"/>
          </a:xfrm>
          <a:prstGeom prst="rect">
            <a:avLst/>
          </a:prstGeom>
          <a:noFill/>
          <a:ln>
            <a:noFill/>
          </a:ln>
        </p:spPr>
        <p:txBody>
          <a:bodyPr spcFirstLastPara="1" wrap="square" lIns="0" tIns="0" rIns="0" bIns="0" anchor="t" anchorCtr="0">
            <a:noAutofit/>
          </a:bodyPr>
          <a:lstStyle>
            <a:lvl1pPr marL="457200" lvl="0" indent="-381000" algn="l">
              <a:lnSpc>
                <a:spcPct val="100000"/>
              </a:lnSpc>
              <a:spcBef>
                <a:spcPts val="600"/>
              </a:spcBef>
              <a:spcAft>
                <a:spcPts val="0"/>
              </a:spcAft>
              <a:buClr>
                <a:schemeClr val="dk1"/>
              </a:buClr>
              <a:buSzPts val="2400"/>
              <a:buFont typeface="Arial"/>
              <a:buChar char="•"/>
              <a:defRPr sz="2400">
                <a:solidFill>
                  <a:schemeClr val="dk1"/>
                </a:solidFill>
              </a:defRPr>
            </a:lvl1pPr>
            <a:lvl2pPr marL="914400" lvl="1" indent="-342900" algn="l">
              <a:lnSpc>
                <a:spcPct val="100000"/>
              </a:lnSpc>
              <a:spcBef>
                <a:spcPts val="600"/>
              </a:spcBef>
              <a:spcAft>
                <a:spcPts val="0"/>
              </a:spcAft>
              <a:buClr>
                <a:schemeClr val="dk1"/>
              </a:buClr>
              <a:buSzPts val="1800"/>
              <a:buFont typeface="Arial"/>
              <a:buChar char="–"/>
              <a:defRPr sz="1800">
                <a:solidFill>
                  <a:schemeClr val="dk1"/>
                </a:solidFill>
              </a:defRPr>
            </a:lvl2pPr>
            <a:lvl3pPr marL="1371600" lvl="2" indent="-330200" algn="l">
              <a:lnSpc>
                <a:spcPct val="100000"/>
              </a:lnSpc>
              <a:spcBef>
                <a:spcPts val="600"/>
              </a:spcBef>
              <a:spcAft>
                <a:spcPts val="0"/>
              </a:spcAft>
              <a:buClr>
                <a:schemeClr val="dk1"/>
              </a:buClr>
              <a:buSzPts val="1600"/>
              <a:buFont typeface="Arial"/>
              <a:buChar char="–"/>
              <a:defRPr sz="1600">
                <a:solidFill>
                  <a:schemeClr val="dk1"/>
                </a:solidFill>
              </a:defRPr>
            </a:lvl3pPr>
            <a:lvl4pPr marL="1828800" lvl="3" indent="-317500" algn="l">
              <a:lnSpc>
                <a:spcPct val="100000"/>
              </a:lnSpc>
              <a:spcBef>
                <a:spcPts val="336"/>
              </a:spcBef>
              <a:spcAft>
                <a:spcPts val="0"/>
              </a:spcAft>
              <a:buClr>
                <a:schemeClr val="dk1"/>
              </a:buClr>
              <a:buSzPts val="1400"/>
              <a:buFont typeface="Arial"/>
              <a:buChar char="–"/>
              <a:defRPr sz="1400">
                <a:solidFill>
                  <a:schemeClr val="dk1"/>
                </a:solidFill>
              </a:defRPr>
            </a:lvl4pPr>
            <a:lvl5pPr marL="2286000" lvl="4" indent="-317500" algn="l">
              <a:lnSpc>
                <a:spcPct val="100000"/>
              </a:lnSpc>
              <a:spcBef>
                <a:spcPts val="336"/>
              </a:spcBef>
              <a:spcAft>
                <a:spcPts val="0"/>
              </a:spcAft>
              <a:buClr>
                <a:schemeClr val="dk1"/>
              </a:buClr>
              <a:buSzPts val="1400"/>
              <a:buFont typeface="Arial"/>
              <a:buChar char="–"/>
              <a:defRPr sz="1400">
                <a:solidFill>
                  <a:schemeClr val="dk1"/>
                </a:solidFill>
              </a:defRPr>
            </a:lvl5pPr>
            <a:lvl6pPr marL="2743200" lvl="5" indent="-317500" algn="l">
              <a:lnSpc>
                <a:spcPct val="100000"/>
              </a:lnSpc>
              <a:spcBef>
                <a:spcPts val="336"/>
              </a:spcBef>
              <a:spcAft>
                <a:spcPts val="0"/>
              </a:spcAft>
              <a:buClr>
                <a:schemeClr val="dk1"/>
              </a:buClr>
              <a:buSzPts val="1400"/>
              <a:buFont typeface="Arial"/>
              <a:buChar char="–"/>
              <a:defRPr sz="1400"/>
            </a:lvl6pPr>
            <a:lvl7pPr marL="3200400" lvl="6" indent="-317500" algn="l">
              <a:lnSpc>
                <a:spcPct val="100000"/>
              </a:lnSpc>
              <a:spcBef>
                <a:spcPts val="336"/>
              </a:spcBef>
              <a:spcAft>
                <a:spcPts val="0"/>
              </a:spcAft>
              <a:buClr>
                <a:schemeClr val="dk1"/>
              </a:buClr>
              <a:buSzPts val="1400"/>
              <a:buFont typeface="Arial"/>
              <a:buChar char="–"/>
              <a:defRPr sz="1400"/>
            </a:lvl7pPr>
            <a:lvl8pPr marL="3657600" lvl="7" indent="-317500" algn="l">
              <a:lnSpc>
                <a:spcPct val="100000"/>
              </a:lnSpc>
              <a:spcBef>
                <a:spcPts val="336"/>
              </a:spcBef>
              <a:spcAft>
                <a:spcPts val="0"/>
              </a:spcAft>
              <a:buClr>
                <a:schemeClr val="dk1"/>
              </a:buClr>
              <a:buSzPts val="1400"/>
              <a:buFont typeface="Arial"/>
              <a:buChar char="–"/>
              <a:defRPr sz="1400"/>
            </a:lvl8pPr>
            <a:lvl9pPr marL="4114800" lvl="8" indent="-317500" algn="l">
              <a:lnSpc>
                <a:spcPct val="100000"/>
              </a:lnSpc>
              <a:spcBef>
                <a:spcPts val="336"/>
              </a:spcBef>
              <a:spcAft>
                <a:spcPts val="0"/>
              </a:spcAft>
              <a:buClr>
                <a:schemeClr val="dk1"/>
              </a:buClr>
              <a:buSzPts val="1400"/>
              <a:buFont typeface="Arial"/>
              <a:buChar char="–"/>
              <a:defRPr sz="1400"/>
            </a:lvl9pPr>
          </a:lstStyle>
          <a:p>
            <a:endParaRPr/>
          </a:p>
        </p:txBody>
      </p:sp>
    </p:spTree>
  </p:cSld>
  <p:clrMapOvr>
    <a:masterClrMapping/>
  </p:clrMapOvr>
  <p:extLst>
    <p:ext uri="{DCECCB84-F9BA-43D5-87BE-67443E8EF086}">
      <p15:sldGuideLst xmlns:p15="http://schemas.microsoft.com/office/powerpoint/2012/main">
        <p15:guide id="1" orient="horz" pos="122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tatement">
  <p:cSld name="Statement">
    <p:bg>
      <p:bgPr>
        <a:solidFill>
          <a:schemeClr val="lt1"/>
        </a:solidFill>
        <a:effectLst/>
      </p:bgPr>
    </p:bg>
    <p:spTree>
      <p:nvGrpSpPr>
        <p:cNvPr id="1" name="Shape 251"/>
        <p:cNvGrpSpPr/>
        <p:nvPr/>
      </p:nvGrpSpPr>
      <p:grpSpPr>
        <a:xfrm>
          <a:off x="0" y="0"/>
          <a:ext cx="0" cy="0"/>
          <a:chOff x="0" y="0"/>
          <a:chExt cx="0" cy="0"/>
        </a:xfrm>
      </p:grpSpPr>
      <p:sp>
        <p:nvSpPr>
          <p:cNvPr id="252" name="Google Shape;252;p50"/>
          <p:cNvSpPr txBox="1">
            <a:spLocks noGrp="1"/>
          </p:cNvSpPr>
          <p:nvPr>
            <p:ph type="body" idx="1"/>
          </p:nvPr>
        </p:nvSpPr>
        <p:spPr>
          <a:xfrm>
            <a:off x="527050" y="527050"/>
            <a:ext cx="11136314" cy="3460488"/>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3800"/>
              <a:buNone/>
              <a:defRPr sz="3800">
                <a:latin typeface="Arial"/>
                <a:ea typeface="Arial"/>
                <a:cs typeface="Arial"/>
                <a:sym typeface="Arial"/>
              </a:defRPr>
            </a:lvl1pPr>
            <a:lvl2pPr marL="914400" lvl="1" indent="-228600" algn="l">
              <a:lnSpc>
                <a:spcPct val="100000"/>
              </a:lnSpc>
              <a:spcBef>
                <a:spcPts val="0"/>
              </a:spcBef>
              <a:spcAft>
                <a:spcPts val="0"/>
              </a:spcAft>
              <a:buSzPts val="3800"/>
              <a:buNone/>
              <a:defRPr sz="3800"/>
            </a:lvl2pPr>
            <a:lvl3pPr marL="1371600" lvl="2" indent="-228600" algn="l">
              <a:lnSpc>
                <a:spcPct val="100000"/>
              </a:lnSpc>
              <a:spcBef>
                <a:spcPts val="0"/>
              </a:spcBef>
              <a:spcAft>
                <a:spcPts val="0"/>
              </a:spcAft>
              <a:buSzPts val="3800"/>
              <a:buNone/>
              <a:defRPr sz="3800"/>
            </a:lvl3pPr>
            <a:lvl4pPr marL="1828800" lvl="3" indent="-228600" algn="l">
              <a:lnSpc>
                <a:spcPct val="100000"/>
              </a:lnSpc>
              <a:spcBef>
                <a:spcPts val="0"/>
              </a:spcBef>
              <a:spcAft>
                <a:spcPts val="0"/>
              </a:spcAft>
              <a:buSzPts val="3800"/>
              <a:buNone/>
              <a:defRPr sz="3800"/>
            </a:lvl4pPr>
            <a:lvl5pPr marL="2286000" lvl="4" indent="-228600" algn="l">
              <a:lnSpc>
                <a:spcPct val="100000"/>
              </a:lnSpc>
              <a:spcBef>
                <a:spcPts val="0"/>
              </a:spcBef>
              <a:spcAft>
                <a:spcPts val="0"/>
              </a:spcAft>
              <a:buSzPts val="3800"/>
              <a:buNone/>
              <a:defRPr sz="3800"/>
            </a:lvl5pPr>
            <a:lvl6pPr marL="2743200" lvl="5" indent="-228600" algn="l">
              <a:lnSpc>
                <a:spcPct val="100000"/>
              </a:lnSpc>
              <a:spcBef>
                <a:spcPts val="0"/>
              </a:spcBef>
              <a:spcAft>
                <a:spcPts val="0"/>
              </a:spcAft>
              <a:buSzPts val="3800"/>
              <a:buNone/>
              <a:defRPr sz="3800"/>
            </a:lvl6pPr>
            <a:lvl7pPr marL="3200400" lvl="6" indent="-228600" algn="l">
              <a:lnSpc>
                <a:spcPct val="100000"/>
              </a:lnSpc>
              <a:spcBef>
                <a:spcPts val="0"/>
              </a:spcBef>
              <a:spcAft>
                <a:spcPts val="0"/>
              </a:spcAft>
              <a:buSzPts val="3800"/>
              <a:buNone/>
              <a:defRPr sz="3800"/>
            </a:lvl7pPr>
            <a:lvl8pPr marL="3657600" lvl="7" indent="-228600" algn="l">
              <a:lnSpc>
                <a:spcPct val="100000"/>
              </a:lnSpc>
              <a:spcBef>
                <a:spcPts val="0"/>
              </a:spcBef>
              <a:spcAft>
                <a:spcPts val="0"/>
              </a:spcAft>
              <a:buSzPts val="3800"/>
              <a:buNone/>
              <a:defRPr sz="3800"/>
            </a:lvl8pPr>
            <a:lvl9pPr marL="4114800" lvl="8" indent="-228600" algn="l">
              <a:lnSpc>
                <a:spcPct val="100000"/>
              </a:lnSpc>
              <a:spcBef>
                <a:spcPts val="0"/>
              </a:spcBef>
              <a:spcAft>
                <a:spcPts val="0"/>
              </a:spcAft>
              <a:buSzPts val="3800"/>
              <a:buNone/>
              <a:defRPr sz="3800"/>
            </a:lvl9pPr>
          </a:lstStyle>
          <a:p>
            <a:endParaRPr/>
          </a:p>
        </p:txBody>
      </p:sp>
      <p:sp>
        <p:nvSpPr>
          <p:cNvPr id="253" name="Google Shape;253;p50"/>
          <p:cNvSpPr txBox="1">
            <a:spLocks noGrp="1"/>
          </p:cNvSpPr>
          <p:nvPr>
            <p:ph type="body" idx="2"/>
          </p:nvPr>
        </p:nvSpPr>
        <p:spPr>
          <a:xfrm>
            <a:off x="527050" y="4489990"/>
            <a:ext cx="8908318" cy="133191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800"/>
              <a:buNone/>
              <a:defRPr sz="2800">
                <a:solidFill>
                  <a:srgbClr val="646E81"/>
                </a:solidFill>
                <a:latin typeface="Arial"/>
                <a:ea typeface="Arial"/>
                <a:cs typeface="Arial"/>
                <a:sym typeface="Arial"/>
              </a:defRPr>
            </a:lvl1pPr>
            <a:lvl2pPr marL="914400" lvl="1" indent="-228600" algn="l">
              <a:lnSpc>
                <a:spcPct val="100000"/>
              </a:lnSpc>
              <a:spcBef>
                <a:spcPts val="0"/>
              </a:spcBef>
              <a:spcAft>
                <a:spcPts val="0"/>
              </a:spcAft>
              <a:buSzPts val="2800"/>
              <a:buNone/>
              <a:defRPr sz="2800">
                <a:solidFill>
                  <a:schemeClr val="dk2"/>
                </a:solidFill>
              </a:defRPr>
            </a:lvl2pPr>
            <a:lvl3pPr marL="1371600" lvl="2" indent="-228600" algn="l">
              <a:lnSpc>
                <a:spcPct val="100000"/>
              </a:lnSpc>
              <a:spcBef>
                <a:spcPts val="0"/>
              </a:spcBef>
              <a:spcAft>
                <a:spcPts val="0"/>
              </a:spcAft>
              <a:buSzPts val="2800"/>
              <a:buNone/>
              <a:defRPr sz="2800">
                <a:solidFill>
                  <a:schemeClr val="dk2"/>
                </a:solidFill>
              </a:defRPr>
            </a:lvl3pPr>
            <a:lvl4pPr marL="1828800" lvl="3" indent="-228600" algn="l">
              <a:lnSpc>
                <a:spcPct val="100000"/>
              </a:lnSpc>
              <a:spcBef>
                <a:spcPts val="0"/>
              </a:spcBef>
              <a:spcAft>
                <a:spcPts val="0"/>
              </a:spcAft>
              <a:buSzPts val="2800"/>
              <a:buNone/>
              <a:defRPr sz="2800">
                <a:solidFill>
                  <a:schemeClr val="dk2"/>
                </a:solidFill>
              </a:defRPr>
            </a:lvl4pPr>
            <a:lvl5pPr marL="2286000" lvl="4" indent="-228600" algn="l">
              <a:lnSpc>
                <a:spcPct val="100000"/>
              </a:lnSpc>
              <a:spcBef>
                <a:spcPts val="0"/>
              </a:spcBef>
              <a:spcAft>
                <a:spcPts val="0"/>
              </a:spcAft>
              <a:buSzPts val="2800"/>
              <a:buNone/>
              <a:defRPr sz="2800">
                <a:solidFill>
                  <a:schemeClr val="dk2"/>
                </a:solidFill>
              </a:defRPr>
            </a:lvl5pPr>
            <a:lvl6pPr marL="2743200" lvl="5" indent="-228600" algn="l">
              <a:lnSpc>
                <a:spcPct val="100000"/>
              </a:lnSpc>
              <a:spcBef>
                <a:spcPts val="0"/>
              </a:spcBef>
              <a:spcAft>
                <a:spcPts val="0"/>
              </a:spcAft>
              <a:buSzPts val="2800"/>
              <a:buNone/>
              <a:defRPr sz="2800">
                <a:solidFill>
                  <a:schemeClr val="dk2"/>
                </a:solidFill>
              </a:defRPr>
            </a:lvl6pPr>
            <a:lvl7pPr marL="3200400" lvl="6" indent="-228600" algn="l">
              <a:lnSpc>
                <a:spcPct val="100000"/>
              </a:lnSpc>
              <a:spcBef>
                <a:spcPts val="0"/>
              </a:spcBef>
              <a:spcAft>
                <a:spcPts val="0"/>
              </a:spcAft>
              <a:buSzPts val="2800"/>
              <a:buNone/>
              <a:defRPr sz="2800">
                <a:solidFill>
                  <a:schemeClr val="dk2"/>
                </a:solidFill>
              </a:defRPr>
            </a:lvl7pPr>
            <a:lvl8pPr marL="3657600" lvl="7" indent="-228600" algn="l">
              <a:lnSpc>
                <a:spcPct val="100000"/>
              </a:lnSpc>
              <a:spcBef>
                <a:spcPts val="0"/>
              </a:spcBef>
              <a:spcAft>
                <a:spcPts val="0"/>
              </a:spcAft>
              <a:buSzPts val="2800"/>
              <a:buNone/>
              <a:defRPr sz="2800">
                <a:solidFill>
                  <a:schemeClr val="dk2"/>
                </a:solidFill>
              </a:defRPr>
            </a:lvl8pPr>
            <a:lvl9pPr marL="4114800" lvl="8" indent="-228600" algn="l">
              <a:lnSpc>
                <a:spcPct val="100000"/>
              </a:lnSpc>
              <a:spcBef>
                <a:spcPts val="0"/>
              </a:spcBef>
              <a:spcAft>
                <a:spcPts val="0"/>
              </a:spcAft>
              <a:buSzPts val="2800"/>
              <a:buNone/>
              <a:defRPr sz="2800">
                <a:solidFill>
                  <a:schemeClr val="dk2"/>
                </a:solidFil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Thank you">
  <p:cSld name="Thank you">
    <p:spTree>
      <p:nvGrpSpPr>
        <p:cNvPr id="1" name="Shape 254"/>
        <p:cNvGrpSpPr/>
        <p:nvPr/>
      </p:nvGrpSpPr>
      <p:grpSpPr>
        <a:xfrm>
          <a:off x="0" y="0"/>
          <a:ext cx="0" cy="0"/>
          <a:chOff x="0" y="0"/>
          <a:chExt cx="0" cy="0"/>
        </a:xfrm>
      </p:grpSpPr>
      <p:pic>
        <p:nvPicPr>
          <p:cNvPr id="255" name="Google Shape;255;p51"/>
          <p:cNvPicPr preferRelativeResize="0"/>
          <p:nvPr/>
        </p:nvPicPr>
        <p:blipFill rotWithShape="1">
          <a:blip r:embed="rId2">
            <a:alphaModFix amt="72000"/>
          </a:blip>
          <a:srcRect t="-62"/>
          <a:stretch/>
        </p:blipFill>
        <p:spPr>
          <a:xfrm>
            <a:off x="0" y="0"/>
            <a:ext cx="12192000" cy="6858000"/>
          </a:xfrm>
          <a:prstGeom prst="rect">
            <a:avLst/>
          </a:prstGeom>
          <a:solidFill>
            <a:schemeClr val="lt1"/>
          </a:solidFill>
          <a:ln>
            <a:noFill/>
          </a:ln>
        </p:spPr>
      </p:pic>
      <p:sp>
        <p:nvSpPr>
          <p:cNvPr id="256" name="Google Shape;256;p51"/>
          <p:cNvSpPr/>
          <p:nvPr/>
        </p:nvSpPr>
        <p:spPr>
          <a:xfrm>
            <a:off x="2" y="801887"/>
            <a:ext cx="9161233" cy="5254227"/>
          </a:xfrm>
          <a:custGeom>
            <a:avLst/>
            <a:gdLst/>
            <a:ahLst/>
            <a:cxnLst/>
            <a:rect l="l" t="t" r="r" b="b"/>
            <a:pathLst>
              <a:path w="7773579" h="4458368" extrusionOk="0">
                <a:moveTo>
                  <a:pt x="0" y="0"/>
                </a:moveTo>
                <a:lnTo>
                  <a:pt x="7773579" y="0"/>
                </a:lnTo>
                <a:lnTo>
                  <a:pt x="6352104" y="4458368"/>
                </a:lnTo>
                <a:lnTo>
                  <a:pt x="0" y="4458368"/>
                </a:lnTo>
                <a:close/>
              </a:path>
            </a:pathLst>
          </a:custGeom>
          <a:gradFill>
            <a:gsLst>
              <a:gs pos="0">
                <a:srgbClr val="B18BD2"/>
              </a:gs>
              <a:gs pos="51000">
                <a:srgbClr val="5E3383"/>
              </a:gs>
              <a:gs pos="100000">
                <a:srgbClr val="552B83"/>
              </a:gs>
            </a:gsLst>
            <a:lin ang="81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57" name="Google Shape;257;p51"/>
          <p:cNvSpPr/>
          <p:nvPr/>
        </p:nvSpPr>
        <p:spPr>
          <a:xfrm>
            <a:off x="2" y="801887"/>
            <a:ext cx="9161233" cy="5254227"/>
          </a:xfrm>
          <a:custGeom>
            <a:avLst/>
            <a:gdLst/>
            <a:ahLst/>
            <a:cxnLst/>
            <a:rect l="l" t="t" r="r" b="b"/>
            <a:pathLst>
              <a:path w="7773579" h="4458368" extrusionOk="0">
                <a:moveTo>
                  <a:pt x="0" y="0"/>
                </a:moveTo>
                <a:lnTo>
                  <a:pt x="7773579" y="0"/>
                </a:lnTo>
                <a:lnTo>
                  <a:pt x="6352104" y="4458368"/>
                </a:lnTo>
                <a:lnTo>
                  <a:pt x="0" y="4458368"/>
                </a:lnTo>
                <a:close/>
              </a:path>
            </a:pathLst>
          </a:custGeom>
          <a:gradFill>
            <a:gsLst>
              <a:gs pos="0">
                <a:srgbClr val="B18BD2"/>
              </a:gs>
              <a:gs pos="51000">
                <a:srgbClr val="5E3383"/>
              </a:gs>
              <a:gs pos="100000">
                <a:srgbClr val="552B83"/>
              </a:gs>
            </a:gsLst>
            <a:lin ang="81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58" name="Google Shape;258;p51"/>
          <p:cNvSpPr/>
          <p:nvPr/>
        </p:nvSpPr>
        <p:spPr>
          <a:xfrm>
            <a:off x="5369924" y="760187"/>
            <a:ext cx="3791312" cy="84630"/>
          </a:xfrm>
          <a:prstGeom prst="ellipse">
            <a:avLst/>
          </a:prstGeom>
          <a:gradFill>
            <a:gsLst>
              <a:gs pos="0">
                <a:srgbClr val="FFFFFF">
                  <a:alpha val="40000"/>
                </a:srgbClr>
              </a:gs>
              <a:gs pos="100000">
                <a:srgbClr val="FFFFFF">
                  <a:alpha val="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sp>
        <p:nvSpPr>
          <p:cNvPr id="259" name="Google Shape;259;p51"/>
          <p:cNvSpPr/>
          <p:nvPr/>
        </p:nvSpPr>
        <p:spPr>
          <a:xfrm rot="10800000" flipH="1">
            <a:off x="26683" y="756986"/>
            <a:ext cx="9161234" cy="89934"/>
          </a:xfrm>
          <a:prstGeom prst="ellipse">
            <a:avLst/>
          </a:prstGeom>
          <a:gradFill>
            <a:gsLst>
              <a:gs pos="0">
                <a:srgbClr val="B18BD2">
                  <a:alpha val="40000"/>
                </a:srgbClr>
              </a:gs>
              <a:gs pos="100000">
                <a:srgbClr val="B18BD2">
                  <a:alpha val="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sp>
        <p:nvSpPr>
          <p:cNvPr id="260" name="Google Shape;260;p51"/>
          <p:cNvSpPr/>
          <p:nvPr/>
        </p:nvSpPr>
        <p:spPr>
          <a:xfrm>
            <a:off x="0" y="521086"/>
            <a:ext cx="8910147" cy="5809863"/>
          </a:xfrm>
          <a:custGeom>
            <a:avLst/>
            <a:gdLst/>
            <a:ahLst/>
            <a:cxnLst/>
            <a:rect l="l" t="t" r="r" b="b"/>
            <a:pathLst>
              <a:path w="7560525" h="4929842" extrusionOk="0">
                <a:moveTo>
                  <a:pt x="0" y="0"/>
                </a:moveTo>
                <a:lnTo>
                  <a:pt x="7560525" y="0"/>
                </a:lnTo>
                <a:lnTo>
                  <a:pt x="5987683" y="4929842"/>
                </a:lnTo>
                <a:lnTo>
                  <a:pt x="0" y="4929842"/>
                </a:lnTo>
              </a:path>
            </a:pathLst>
          </a:custGeom>
          <a:noFill/>
          <a:ln w="14600" cap="flat" cmpd="sng">
            <a:solidFill>
              <a:srgbClr val="DFE1E5"/>
            </a:solidFill>
            <a:prstDash val="solid"/>
            <a:miter lim="8000"/>
            <a:headEnd type="none" w="sm" len="sm"/>
            <a:tailEnd type="none" w="sm" len="sm"/>
          </a:ln>
          <a:effectLst>
            <a:outerShdw blurRad="25400" algn="ctr" rotWithShape="0">
              <a:srgbClr val="FFFFFF"/>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FFFFFF"/>
              </a:solidFill>
              <a:latin typeface="Arial"/>
              <a:ea typeface="Arial"/>
              <a:cs typeface="Arial"/>
              <a:sym typeface="Arial"/>
            </a:endParaRPr>
          </a:p>
        </p:txBody>
      </p:sp>
      <p:sp>
        <p:nvSpPr>
          <p:cNvPr id="261" name="Google Shape;261;p51"/>
          <p:cNvSpPr txBox="1"/>
          <p:nvPr/>
        </p:nvSpPr>
        <p:spPr>
          <a:xfrm>
            <a:off x="1317388" y="2850879"/>
            <a:ext cx="5524797"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5400" b="0">
                <a:solidFill>
                  <a:srgbClr val="FFFFFF"/>
                </a:solidFill>
                <a:latin typeface="Arial"/>
                <a:ea typeface="Arial"/>
                <a:cs typeface="Arial"/>
                <a:sym typeface="Arial"/>
              </a:rPr>
              <a:t>Thank You</a:t>
            </a:r>
            <a:endParaRPr/>
          </a:p>
        </p:txBody>
      </p:sp>
      <p:sp>
        <p:nvSpPr>
          <p:cNvPr id="262" name="Google Shape;262;p51"/>
          <p:cNvSpPr/>
          <p:nvPr/>
        </p:nvSpPr>
        <p:spPr>
          <a:xfrm>
            <a:off x="10114561" y="525848"/>
            <a:ext cx="1632145" cy="355185"/>
          </a:xfrm>
          <a:custGeom>
            <a:avLst/>
            <a:gdLst/>
            <a:ahLst/>
            <a:cxnLst/>
            <a:rect l="l" t="t" r="r" b="b"/>
            <a:pathLst>
              <a:path w="2631852" h="572738" extrusionOk="0">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rgbClr val="5A2A8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63" name="Google Shape;263;p51" descr="Logo, company name&#10;&#10;Description automatically generated"/>
          <p:cNvPicPr preferRelativeResize="0"/>
          <p:nvPr/>
        </p:nvPicPr>
        <p:blipFill rotWithShape="1">
          <a:blip r:embed="rId3">
            <a:alphaModFix/>
          </a:blip>
          <a:srcRect l="31704" t="41818" r="31545" b="31412"/>
          <a:stretch/>
        </p:blipFill>
        <p:spPr>
          <a:xfrm>
            <a:off x="1" y="-5061"/>
            <a:ext cx="1961804" cy="80383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End logo">
  <p:cSld name="End logo">
    <p:spTree>
      <p:nvGrpSpPr>
        <p:cNvPr id="1" name="Shape 42"/>
        <p:cNvGrpSpPr/>
        <p:nvPr/>
      </p:nvGrpSpPr>
      <p:grpSpPr>
        <a:xfrm>
          <a:off x="0" y="0"/>
          <a:ext cx="0" cy="0"/>
          <a:chOff x="0" y="0"/>
          <a:chExt cx="0" cy="0"/>
        </a:xfrm>
      </p:grpSpPr>
      <p:sp>
        <p:nvSpPr>
          <p:cNvPr id="43" name="Google Shape;43;p24"/>
          <p:cNvSpPr/>
          <p:nvPr/>
        </p:nvSpPr>
        <p:spPr>
          <a:xfrm>
            <a:off x="0" y="0"/>
            <a:ext cx="0" cy="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4" name="Google Shape;44;p24"/>
          <p:cNvSpPr/>
          <p:nvPr/>
        </p:nvSpPr>
        <p:spPr>
          <a:xfrm>
            <a:off x="4612481" y="3103897"/>
            <a:ext cx="3024188" cy="658118"/>
          </a:xfrm>
          <a:custGeom>
            <a:avLst/>
            <a:gdLst/>
            <a:ahLst/>
            <a:cxnLst/>
            <a:rect l="l" t="t" r="r" b="b"/>
            <a:pathLst>
              <a:path w="2631852" h="572738" extrusionOk="0">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rgbClr val="5A2A8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45" name="Google Shape;45;p24" descr="Logo, company name&#10;&#10;Description automatically generated"/>
          <p:cNvPicPr preferRelativeResize="0"/>
          <p:nvPr/>
        </p:nvPicPr>
        <p:blipFill rotWithShape="1">
          <a:blip r:embed="rId2">
            <a:alphaModFix/>
          </a:blip>
          <a:srcRect l="31704" t="41818" r="31545" b="31412"/>
          <a:stretch/>
        </p:blipFill>
        <p:spPr>
          <a:xfrm>
            <a:off x="0" y="0"/>
            <a:ext cx="2917767" cy="119553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egal Disclosure NDA">
  <p:cSld name="Legal Disclosure NDA">
    <p:spTree>
      <p:nvGrpSpPr>
        <p:cNvPr id="1" name="Shape 46"/>
        <p:cNvGrpSpPr/>
        <p:nvPr/>
      </p:nvGrpSpPr>
      <p:grpSpPr>
        <a:xfrm>
          <a:off x="0" y="0"/>
          <a:ext cx="0" cy="0"/>
          <a:chOff x="0" y="0"/>
          <a:chExt cx="0" cy="0"/>
        </a:xfrm>
      </p:grpSpPr>
      <p:sp>
        <p:nvSpPr>
          <p:cNvPr id="47" name="Google Shape;47;p25"/>
          <p:cNvSpPr/>
          <p:nvPr/>
        </p:nvSpPr>
        <p:spPr>
          <a:xfrm>
            <a:off x="533528" y="526478"/>
            <a:ext cx="10736839" cy="5804472"/>
          </a:xfrm>
          <a:prstGeom prst="rect">
            <a:avLst/>
          </a:prstGeom>
          <a:noFill/>
          <a:ln>
            <a:noFill/>
          </a:ln>
        </p:spPr>
        <p:txBody>
          <a:bodyPr spcFirstLastPara="1" wrap="square" lIns="0" tIns="0" rIns="118850" bIns="0" anchor="t" anchorCtr="0">
            <a:noAutofit/>
          </a:bodyPr>
          <a:lstStyle/>
          <a:p>
            <a:pPr marL="342900" marR="0" lvl="0" indent="-342900" algn="l" rtl="0">
              <a:spcBef>
                <a:spcPts val="0"/>
              </a:spcBef>
              <a:spcAft>
                <a:spcPts val="0"/>
              </a:spcAft>
              <a:buClr>
                <a:schemeClr val="dk1"/>
              </a:buClr>
              <a:buSzPts val="3200"/>
              <a:buFont typeface="Arial"/>
              <a:buNone/>
            </a:pPr>
            <a:r>
              <a:rPr lang="en-US" sz="3200" b="0">
                <a:solidFill>
                  <a:schemeClr val="dk1"/>
                </a:solidFill>
                <a:latin typeface="Arial"/>
                <a:ea typeface="Arial"/>
                <a:cs typeface="Arial"/>
                <a:sym typeface="Arial"/>
              </a:rPr>
              <a:t>CONFIDENTIAL INFORMATION</a:t>
            </a:r>
            <a:endParaRPr/>
          </a:p>
          <a:p>
            <a:pPr marL="0" marR="0" lvl="0" indent="0" algn="l" rtl="0">
              <a:spcBef>
                <a:spcPts val="1224"/>
              </a:spcBef>
              <a:spcAft>
                <a:spcPts val="0"/>
              </a:spcAft>
              <a:buClr>
                <a:schemeClr val="dk1"/>
              </a:buClr>
              <a:buSzPts val="2200"/>
              <a:buFont typeface="Arial"/>
              <a:buNone/>
            </a:pPr>
            <a:r>
              <a:rPr lang="en-US" sz="2200">
                <a:solidFill>
                  <a:schemeClr val="dk1"/>
                </a:solidFill>
                <a:latin typeface="Arial"/>
                <a:ea typeface="Arial"/>
                <a:cs typeface="Arial"/>
                <a:sym typeface="Arial"/>
              </a:rPr>
              <a:t>The information contained in this presentation is the confidential and proprietary information of Synopsys. You are not permitted to disseminate or use any of </a:t>
            </a:r>
            <a:br>
              <a:rPr lang="en-US" sz="2200">
                <a:solidFill>
                  <a:schemeClr val="dk1"/>
                </a:solidFill>
                <a:latin typeface="Arial"/>
                <a:ea typeface="Arial"/>
                <a:cs typeface="Arial"/>
                <a:sym typeface="Arial"/>
              </a:rPr>
            </a:br>
            <a:r>
              <a:rPr lang="en-US" sz="2200">
                <a:solidFill>
                  <a:schemeClr val="dk1"/>
                </a:solidFill>
                <a:latin typeface="Arial"/>
                <a:ea typeface="Arial"/>
                <a:cs typeface="Arial"/>
                <a:sym typeface="Arial"/>
              </a:rPr>
              <a:t>the information provided to you in this presentation outside of Synopsys </a:t>
            </a:r>
            <a:br>
              <a:rPr lang="en-US" sz="2200">
                <a:solidFill>
                  <a:schemeClr val="dk1"/>
                </a:solidFill>
                <a:latin typeface="Arial"/>
                <a:ea typeface="Arial"/>
                <a:cs typeface="Arial"/>
                <a:sym typeface="Arial"/>
              </a:rPr>
            </a:br>
            <a:r>
              <a:rPr lang="en-US" sz="2200">
                <a:solidFill>
                  <a:schemeClr val="dk1"/>
                </a:solidFill>
                <a:latin typeface="Arial"/>
                <a:ea typeface="Arial"/>
                <a:cs typeface="Arial"/>
                <a:sym typeface="Arial"/>
              </a:rPr>
              <a:t>without prior written authorization. </a:t>
            </a:r>
            <a:endParaRPr/>
          </a:p>
          <a:p>
            <a:pPr marL="342900" marR="0" lvl="0" indent="-342900" algn="l" rtl="0">
              <a:spcBef>
                <a:spcPts val="480"/>
              </a:spcBef>
              <a:spcAft>
                <a:spcPts val="0"/>
              </a:spcAft>
              <a:buClr>
                <a:schemeClr val="dk1"/>
              </a:buClr>
              <a:buSzPts val="2400"/>
              <a:buFont typeface="Arial"/>
              <a:buNone/>
            </a:pPr>
            <a:r>
              <a:rPr lang="en-US" sz="2400">
                <a:solidFill>
                  <a:schemeClr val="dk1"/>
                </a:solidFill>
                <a:latin typeface="Arial"/>
                <a:ea typeface="Arial"/>
                <a:cs typeface="Arial"/>
                <a:sym typeface="Arial"/>
              </a:rPr>
              <a:t> </a:t>
            </a:r>
            <a:endParaRPr/>
          </a:p>
          <a:p>
            <a:pPr marL="342900" marR="0" lvl="0" indent="-342900" algn="l" rtl="0">
              <a:spcBef>
                <a:spcPts val="640"/>
              </a:spcBef>
              <a:spcAft>
                <a:spcPts val="0"/>
              </a:spcAft>
              <a:buClr>
                <a:schemeClr val="dk1"/>
              </a:buClr>
              <a:buSzPts val="3200"/>
              <a:buFont typeface="Arial"/>
              <a:buNone/>
            </a:pPr>
            <a:r>
              <a:rPr lang="en-US" sz="3200" b="0">
                <a:solidFill>
                  <a:schemeClr val="dk1"/>
                </a:solidFill>
                <a:latin typeface="Arial"/>
                <a:ea typeface="Arial"/>
                <a:cs typeface="Arial"/>
                <a:sym typeface="Arial"/>
              </a:rPr>
              <a:t>IMPORTANT NOTICE</a:t>
            </a:r>
            <a:endParaRPr/>
          </a:p>
          <a:p>
            <a:pPr marL="0" marR="0" lvl="0" indent="0" algn="l" rtl="0">
              <a:spcBef>
                <a:spcPts val="1224"/>
              </a:spcBef>
              <a:spcAft>
                <a:spcPts val="0"/>
              </a:spcAft>
              <a:buClr>
                <a:schemeClr val="dk1"/>
              </a:buClr>
              <a:buSzPts val="2200"/>
              <a:buFont typeface="Arial"/>
              <a:buNone/>
            </a:pPr>
            <a:r>
              <a:rPr lang="en-US" sz="2200">
                <a:solidFill>
                  <a:schemeClr val="dk1"/>
                </a:solidFill>
                <a:latin typeface="Arial"/>
                <a:ea typeface="Arial"/>
                <a:cs typeface="Arial"/>
                <a:sym typeface="Arial"/>
              </a:rPr>
              <a:t>In the event information in this presentation reflects Synopsys’ future plans, such plans are as of the date of this presentation and are subject to change. Synopsys is not obligated to update this presentation or develop the products with the features and functionality discussed in this presentation. Additionally, Synopsys’ services and products may only be offered and purchased pursuant to an authorized quote and purchase order or a mutually agreed upon written contract with Synopsys.</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ynopsys Title Slide Image">
  <p:cSld name="Synopsys Title Slide Image">
    <p:spTree>
      <p:nvGrpSpPr>
        <p:cNvPr id="1" name="Shape 48"/>
        <p:cNvGrpSpPr/>
        <p:nvPr/>
      </p:nvGrpSpPr>
      <p:grpSpPr>
        <a:xfrm>
          <a:off x="0" y="0"/>
          <a:ext cx="0" cy="0"/>
          <a:chOff x="0" y="0"/>
          <a:chExt cx="0" cy="0"/>
        </a:xfrm>
      </p:grpSpPr>
      <p:pic>
        <p:nvPicPr>
          <p:cNvPr id="49" name="Google Shape;49;p26"/>
          <p:cNvPicPr preferRelativeResize="0"/>
          <p:nvPr/>
        </p:nvPicPr>
        <p:blipFill rotWithShape="1">
          <a:blip r:embed="rId2">
            <a:alphaModFix/>
          </a:blip>
          <a:srcRect b="-3"/>
          <a:stretch/>
        </p:blipFill>
        <p:spPr>
          <a:xfrm>
            <a:off x="0" y="0"/>
            <a:ext cx="12192000" cy="6857999"/>
          </a:xfrm>
          <a:prstGeom prst="rect">
            <a:avLst/>
          </a:prstGeom>
          <a:noFill/>
          <a:ln>
            <a:noFill/>
          </a:ln>
        </p:spPr>
      </p:pic>
      <p:sp>
        <p:nvSpPr>
          <p:cNvPr id="50" name="Google Shape;50;p26"/>
          <p:cNvSpPr/>
          <p:nvPr/>
        </p:nvSpPr>
        <p:spPr>
          <a:xfrm>
            <a:off x="0" y="4234"/>
            <a:ext cx="11039061" cy="6853766"/>
          </a:xfrm>
          <a:prstGeom prst="rect">
            <a:avLst/>
          </a:prstGeom>
          <a:gradFill>
            <a:gsLst>
              <a:gs pos="0">
                <a:srgbClr val="000000">
                  <a:alpha val="0"/>
                </a:srgbClr>
              </a:gs>
              <a:gs pos="18000">
                <a:srgbClr val="000000">
                  <a:alpha val="0"/>
                </a:srgbClr>
              </a:gs>
              <a:gs pos="78000">
                <a:srgbClr val="000000">
                  <a:alpha val="25882"/>
                </a:srgbClr>
              </a:gs>
              <a:gs pos="100000">
                <a:srgbClr val="000000">
                  <a:alpha val="25882"/>
                </a:srgbClr>
              </a:gs>
            </a:gsLst>
            <a:lin ang="108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FFFFFF"/>
              </a:solidFill>
              <a:latin typeface="Arial"/>
              <a:ea typeface="Arial"/>
              <a:cs typeface="Arial"/>
              <a:sym typeface="Arial"/>
            </a:endParaRPr>
          </a:p>
        </p:txBody>
      </p:sp>
      <p:sp>
        <p:nvSpPr>
          <p:cNvPr id="51" name="Google Shape;51;p26"/>
          <p:cNvSpPr/>
          <p:nvPr/>
        </p:nvSpPr>
        <p:spPr>
          <a:xfrm>
            <a:off x="0" y="1199816"/>
            <a:ext cx="9161233" cy="4458368"/>
          </a:xfrm>
          <a:custGeom>
            <a:avLst/>
            <a:gdLst/>
            <a:ahLst/>
            <a:cxnLst/>
            <a:rect l="l" t="t" r="r" b="b"/>
            <a:pathLst>
              <a:path w="9161233" h="4458368" extrusionOk="0">
                <a:moveTo>
                  <a:pt x="0" y="0"/>
                </a:moveTo>
                <a:lnTo>
                  <a:pt x="9161233" y="0"/>
                </a:lnTo>
                <a:lnTo>
                  <a:pt x="7739758" y="4458368"/>
                </a:lnTo>
                <a:lnTo>
                  <a:pt x="0" y="4458368"/>
                </a:lnTo>
                <a:lnTo>
                  <a:pt x="0" y="0"/>
                </a:lnTo>
                <a:close/>
              </a:path>
            </a:pathLst>
          </a:custGeom>
          <a:gradFill>
            <a:gsLst>
              <a:gs pos="0">
                <a:srgbClr val="B18BD2"/>
              </a:gs>
              <a:gs pos="51000">
                <a:srgbClr val="5E3383"/>
              </a:gs>
              <a:gs pos="100000">
                <a:srgbClr val="552B83"/>
              </a:gs>
            </a:gsLst>
            <a:lin ang="81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endParaRPr sz="1400" b="0" i="0" u="none" strike="noStrike" cap="none">
              <a:solidFill>
                <a:srgbClr val="FFFFFF"/>
              </a:solidFill>
              <a:latin typeface="Arial"/>
              <a:ea typeface="Arial"/>
              <a:cs typeface="Arial"/>
              <a:sym typeface="Arial"/>
            </a:endParaRPr>
          </a:p>
        </p:txBody>
      </p:sp>
      <p:sp>
        <p:nvSpPr>
          <p:cNvPr id="52" name="Google Shape;52;p26"/>
          <p:cNvSpPr/>
          <p:nvPr/>
        </p:nvSpPr>
        <p:spPr>
          <a:xfrm>
            <a:off x="-14911" y="961548"/>
            <a:ext cx="8979441" cy="4929842"/>
          </a:xfrm>
          <a:custGeom>
            <a:avLst/>
            <a:gdLst/>
            <a:ahLst/>
            <a:cxnLst/>
            <a:rect l="l" t="t" r="r" b="b"/>
            <a:pathLst>
              <a:path w="8979441" h="4929842" extrusionOk="0">
                <a:moveTo>
                  <a:pt x="0" y="0"/>
                </a:moveTo>
                <a:lnTo>
                  <a:pt x="8979441" y="0"/>
                </a:lnTo>
                <a:lnTo>
                  <a:pt x="7407645" y="4929842"/>
                </a:lnTo>
                <a:lnTo>
                  <a:pt x="0" y="4929842"/>
                </a:lnTo>
              </a:path>
            </a:pathLst>
          </a:custGeom>
          <a:noFill/>
          <a:ln w="12700" cap="flat" cmpd="sng">
            <a:solidFill>
              <a:srgbClr val="DFE1E5"/>
            </a:solidFill>
            <a:prstDash val="solid"/>
            <a:miter lim="8000"/>
            <a:headEnd type="none" w="sm" len="sm"/>
            <a:tailEnd type="none" w="sm" len="sm"/>
          </a:ln>
          <a:effectLst>
            <a:outerShdw blurRad="25400" algn="ctr" rotWithShape="0">
              <a:srgbClr val="FFFFFF"/>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FFFFFF"/>
              </a:solidFill>
              <a:latin typeface="Arial"/>
              <a:ea typeface="Arial"/>
              <a:cs typeface="Arial"/>
              <a:sym typeface="Arial"/>
            </a:endParaRPr>
          </a:p>
        </p:txBody>
      </p:sp>
      <p:sp>
        <p:nvSpPr>
          <p:cNvPr id="53" name="Google Shape;53;p26"/>
          <p:cNvSpPr txBox="1">
            <a:spLocks noGrp="1"/>
          </p:cNvSpPr>
          <p:nvPr>
            <p:ph type="ctrTitle"/>
          </p:nvPr>
        </p:nvSpPr>
        <p:spPr>
          <a:xfrm>
            <a:off x="527046" y="2366108"/>
            <a:ext cx="7681928" cy="1376111"/>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FFFFFF"/>
              </a:buClr>
              <a:buSzPts val="3600"/>
              <a:buFont typeface="Arial"/>
              <a:buNone/>
              <a:defRPr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26"/>
          <p:cNvSpPr txBox="1">
            <a:spLocks noGrp="1"/>
          </p:cNvSpPr>
          <p:nvPr>
            <p:ph type="subTitle" idx="1"/>
          </p:nvPr>
        </p:nvSpPr>
        <p:spPr>
          <a:xfrm>
            <a:off x="525972" y="3753794"/>
            <a:ext cx="7680960" cy="357174"/>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2800"/>
              <a:buNone/>
              <a:defRPr sz="2800" b="0">
                <a:solidFill>
                  <a:srgbClr val="FFFFFF"/>
                </a:solidFill>
                <a:latin typeface="Arial"/>
                <a:ea typeface="Arial"/>
                <a:cs typeface="Arial"/>
                <a:sym typeface="Arial"/>
              </a:defRPr>
            </a:lvl1pPr>
            <a:lvl2pPr lvl="1" algn="ctr">
              <a:lnSpc>
                <a:spcPct val="100000"/>
              </a:lnSpc>
              <a:spcBef>
                <a:spcPts val="600"/>
              </a:spcBef>
              <a:spcAft>
                <a:spcPts val="0"/>
              </a:spcAft>
              <a:buSzPts val="1800"/>
              <a:buNone/>
              <a:defRPr>
                <a:solidFill>
                  <a:srgbClr val="888888"/>
                </a:solidFill>
              </a:defRPr>
            </a:lvl2pPr>
            <a:lvl3pPr lvl="2" algn="ctr">
              <a:lnSpc>
                <a:spcPct val="100000"/>
              </a:lnSpc>
              <a:spcBef>
                <a:spcPts val="600"/>
              </a:spcBef>
              <a:spcAft>
                <a:spcPts val="0"/>
              </a:spcAft>
              <a:buSzPts val="1600"/>
              <a:buNone/>
              <a:defRPr>
                <a:solidFill>
                  <a:srgbClr val="888888"/>
                </a:solidFill>
              </a:defRPr>
            </a:lvl3pPr>
            <a:lvl4pPr lvl="3" algn="ctr">
              <a:lnSpc>
                <a:spcPct val="100000"/>
              </a:lnSpc>
              <a:spcBef>
                <a:spcPts val="336"/>
              </a:spcBef>
              <a:spcAft>
                <a:spcPts val="0"/>
              </a:spcAft>
              <a:buSzPts val="1400"/>
              <a:buNone/>
              <a:defRPr>
                <a:solidFill>
                  <a:srgbClr val="888888"/>
                </a:solidFill>
              </a:defRPr>
            </a:lvl4pPr>
            <a:lvl5pPr lvl="4" algn="ctr">
              <a:lnSpc>
                <a:spcPct val="100000"/>
              </a:lnSpc>
              <a:spcBef>
                <a:spcPts val="336"/>
              </a:spcBef>
              <a:spcAft>
                <a:spcPts val="0"/>
              </a:spcAft>
              <a:buSzPts val="1400"/>
              <a:buNone/>
              <a:defRPr>
                <a:solidFill>
                  <a:srgbClr val="888888"/>
                </a:solidFill>
              </a:defRPr>
            </a:lvl5pPr>
            <a:lvl6pPr lvl="5" algn="ctr">
              <a:lnSpc>
                <a:spcPct val="100000"/>
              </a:lnSpc>
              <a:spcBef>
                <a:spcPts val="336"/>
              </a:spcBef>
              <a:spcAft>
                <a:spcPts val="0"/>
              </a:spcAft>
              <a:buSzPts val="1400"/>
              <a:buNone/>
              <a:defRPr>
                <a:solidFill>
                  <a:srgbClr val="888888"/>
                </a:solidFill>
              </a:defRPr>
            </a:lvl6pPr>
            <a:lvl7pPr lvl="6" algn="ctr">
              <a:lnSpc>
                <a:spcPct val="100000"/>
              </a:lnSpc>
              <a:spcBef>
                <a:spcPts val="336"/>
              </a:spcBef>
              <a:spcAft>
                <a:spcPts val="0"/>
              </a:spcAft>
              <a:buSzPts val="1400"/>
              <a:buNone/>
              <a:defRPr>
                <a:solidFill>
                  <a:srgbClr val="888888"/>
                </a:solidFill>
              </a:defRPr>
            </a:lvl7pPr>
            <a:lvl8pPr lvl="7" algn="ctr">
              <a:lnSpc>
                <a:spcPct val="100000"/>
              </a:lnSpc>
              <a:spcBef>
                <a:spcPts val="336"/>
              </a:spcBef>
              <a:spcAft>
                <a:spcPts val="0"/>
              </a:spcAft>
              <a:buSzPts val="1400"/>
              <a:buNone/>
              <a:defRPr>
                <a:solidFill>
                  <a:srgbClr val="888888"/>
                </a:solidFill>
              </a:defRPr>
            </a:lvl8pPr>
            <a:lvl9pPr lvl="8" algn="ctr">
              <a:lnSpc>
                <a:spcPct val="100000"/>
              </a:lnSpc>
              <a:spcBef>
                <a:spcPts val="336"/>
              </a:spcBef>
              <a:spcAft>
                <a:spcPts val="0"/>
              </a:spcAft>
              <a:buSzPts val="1400"/>
              <a:buNone/>
              <a:defRPr>
                <a:solidFill>
                  <a:srgbClr val="888888"/>
                </a:solidFill>
              </a:defRPr>
            </a:lvl9pPr>
          </a:lstStyle>
          <a:p>
            <a:endParaRPr/>
          </a:p>
        </p:txBody>
      </p:sp>
      <p:sp>
        <p:nvSpPr>
          <p:cNvPr id="55" name="Google Shape;55;p26"/>
          <p:cNvSpPr txBox="1">
            <a:spLocks noGrp="1"/>
          </p:cNvSpPr>
          <p:nvPr>
            <p:ph type="body" idx="2"/>
          </p:nvPr>
        </p:nvSpPr>
        <p:spPr>
          <a:xfrm>
            <a:off x="527045" y="4378634"/>
            <a:ext cx="7104888" cy="73152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SzPts val="2400"/>
              <a:buNone/>
              <a:defRPr sz="2400">
                <a:solidFill>
                  <a:srgbClr val="FFFFFF"/>
                </a:solidFill>
                <a:latin typeface="Arial"/>
                <a:ea typeface="Arial"/>
                <a:cs typeface="Arial"/>
                <a:sym typeface="Arial"/>
              </a:defRPr>
            </a:lvl1pPr>
            <a:lvl2pPr marL="914400" lvl="1" indent="-228600" algn="ctr">
              <a:lnSpc>
                <a:spcPct val="100000"/>
              </a:lnSpc>
              <a:spcBef>
                <a:spcPts val="600"/>
              </a:spcBef>
              <a:spcAft>
                <a:spcPts val="0"/>
              </a:spcAft>
              <a:buSzPts val="1800"/>
              <a:buNone/>
              <a:defRPr>
                <a:solidFill>
                  <a:srgbClr val="595959"/>
                </a:solidFill>
              </a:defRPr>
            </a:lvl2pPr>
            <a:lvl3pPr marL="1371600" lvl="2" indent="-330200" algn="ctr">
              <a:lnSpc>
                <a:spcPct val="100000"/>
              </a:lnSpc>
              <a:spcBef>
                <a:spcPts val="600"/>
              </a:spcBef>
              <a:spcAft>
                <a:spcPts val="0"/>
              </a:spcAft>
              <a:buSzPts val="1600"/>
              <a:buChar char="–"/>
              <a:defRPr>
                <a:solidFill>
                  <a:srgbClr val="595959"/>
                </a:solidFill>
              </a:defRPr>
            </a:lvl3pPr>
            <a:lvl4pPr marL="1828800" lvl="3" indent="-317500" algn="ctr">
              <a:lnSpc>
                <a:spcPct val="100000"/>
              </a:lnSpc>
              <a:spcBef>
                <a:spcPts val="336"/>
              </a:spcBef>
              <a:spcAft>
                <a:spcPts val="0"/>
              </a:spcAft>
              <a:buSzPts val="1400"/>
              <a:buChar char="–"/>
              <a:defRPr>
                <a:solidFill>
                  <a:srgbClr val="595959"/>
                </a:solidFill>
              </a:defRPr>
            </a:lvl4pPr>
            <a:lvl5pPr marL="2286000" lvl="4" indent="-317500" algn="ctr">
              <a:lnSpc>
                <a:spcPct val="100000"/>
              </a:lnSpc>
              <a:spcBef>
                <a:spcPts val="336"/>
              </a:spcBef>
              <a:spcAft>
                <a:spcPts val="0"/>
              </a:spcAft>
              <a:buSzPts val="1400"/>
              <a:buChar char="–"/>
              <a:defRPr>
                <a:solidFill>
                  <a:srgbClr val="595959"/>
                </a:solidFill>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
        <p:nvSpPr>
          <p:cNvPr id="56" name="Google Shape;56;p26"/>
          <p:cNvSpPr txBox="1">
            <a:spLocks noGrp="1"/>
          </p:cNvSpPr>
          <p:nvPr>
            <p:ph type="body" idx="3"/>
          </p:nvPr>
        </p:nvSpPr>
        <p:spPr>
          <a:xfrm>
            <a:off x="527046" y="5121728"/>
            <a:ext cx="7104888" cy="396815"/>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000"/>
              <a:buNone/>
              <a:defRPr sz="2000">
                <a:solidFill>
                  <a:srgbClr val="FFFFFF"/>
                </a:solidFill>
                <a:latin typeface="Arial"/>
                <a:ea typeface="Arial"/>
                <a:cs typeface="Arial"/>
                <a:sym typeface="Arial"/>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336"/>
              </a:spcBef>
              <a:spcAft>
                <a:spcPts val="0"/>
              </a:spcAft>
              <a:buSzPts val="1800"/>
              <a:buChar char="–"/>
              <a:defRPr/>
            </a:lvl4pPr>
            <a:lvl5pPr marL="2286000" lvl="4" indent="-342900" algn="l">
              <a:lnSpc>
                <a:spcPct val="100000"/>
              </a:lnSpc>
              <a:spcBef>
                <a:spcPts val="336"/>
              </a:spcBef>
              <a:spcAft>
                <a:spcPts val="0"/>
              </a:spcAft>
              <a:buSzPts val="18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
        <p:nvSpPr>
          <p:cNvPr id="57" name="Google Shape;57;p26"/>
          <p:cNvSpPr/>
          <p:nvPr/>
        </p:nvSpPr>
        <p:spPr>
          <a:xfrm>
            <a:off x="528042" y="1758839"/>
            <a:ext cx="1722240" cy="374789"/>
          </a:xfrm>
          <a:custGeom>
            <a:avLst/>
            <a:gdLst/>
            <a:ahLst/>
            <a:cxnLst/>
            <a:rect l="l" t="t" r="r" b="b"/>
            <a:pathLst>
              <a:path w="2631852" h="572738" extrusionOk="0">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ynopsys Title Slide Design">
  <p:cSld name="Synopsys Title Slide Design">
    <p:spTree>
      <p:nvGrpSpPr>
        <p:cNvPr id="1" name="Shape 58"/>
        <p:cNvGrpSpPr/>
        <p:nvPr/>
      </p:nvGrpSpPr>
      <p:grpSpPr>
        <a:xfrm>
          <a:off x="0" y="0"/>
          <a:ext cx="0" cy="0"/>
          <a:chOff x="0" y="0"/>
          <a:chExt cx="0" cy="0"/>
        </a:xfrm>
      </p:grpSpPr>
      <p:pic>
        <p:nvPicPr>
          <p:cNvPr id="59" name="Google Shape;59;p27"/>
          <p:cNvPicPr preferRelativeResize="0"/>
          <p:nvPr/>
        </p:nvPicPr>
        <p:blipFill rotWithShape="1">
          <a:blip r:embed="rId2">
            <a:alphaModFix/>
          </a:blip>
          <a:srcRect/>
          <a:stretch/>
        </p:blipFill>
        <p:spPr>
          <a:xfrm>
            <a:off x="0" y="1"/>
            <a:ext cx="12206854" cy="6856282"/>
          </a:xfrm>
          <a:prstGeom prst="rect">
            <a:avLst/>
          </a:prstGeom>
          <a:noFill/>
          <a:ln>
            <a:noFill/>
          </a:ln>
        </p:spPr>
      </p:pic>
      <p:sp>
        <p:nvSpPr>
          <p:cNvPr id="60" name="Google Shape;60;p27"/>
          <p:cNvSpPr/>
          <p:nvPr/>
        </p:nvSpPr>
        <p:spPr>
          <a:xfrm>
            <a:off x="0" y="4234"/>
            <a:ext cx="11039061" cy="6853766"/>
          </a:xfrm>
          <a:prstGeom prst="rect">
            <a:avLst/>
          </a:prstGeom>
          <a:gradFill>
            <a:gsLst>
              <a:gs pos="0">
                <a:srgbClr val="000000">
                  <a:alpha val="0"/>
                </a:srgbClr>
              </a:gs>
              <a:gs pos="18000">
                <a:srgbClr val="000000">
                  <a:alpha val="0"/>
                </a:srgbClr>
              </a:gs>
              <a:gs pos="78000">
                <a:srgbClr val="000000">
                  <a:alpha val="25882"/>
                </a:srgbClr>
              </a:gs>
              <a:gs pos="100000">
                <a:srgbClr val="000000">
                  <a:alpha val="25882"/>
                </a:srgbClr>
              </a:gs>
            </a:gsLst>
            <a:lin ang="108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FFFFFF"/>
              </a:solidFill>
              <a:latin typeface="Arial"/>
              <a:ea typeface="Arial"/>
              <a:cs typeface="Arial"/>
              <a:sym typeface="Arial"/>
            </a:endParaRPr>
          </a:p>
        </p:txBody>
      </p:sp>
      <p:sp>
        <p:nvSpPr>
          <p:cNvPr id="61" name="Google Shape;61;p27"/>
          <p:cNvSpPr/>
          <p:nvPr/>
        </p:nvSpPr>
        <p:spPr>
          <a:xfrm>
            <a:off x="0" y="1199816"/>
            <a:ext cx="9161233" cy="4458368"/>
          </a:xfrm>
          <a:custGeom>
            <a:avLst/>
            <a:gdLst/>
            <a:ahLst/>
            <a:cxnLst/>
            <a:rect l="l" t="t" r="r" b="b"/>
            <a:pathLst>
              <a:path w="9161233" h="4458368" extrusionOk="0">
                <a:moveTo>
                  <a:pt x="0" y="0"/>
                </a:moveTo>
                <a:lnTo>
                  <a:pt x="9161233" y="0"/>
                </a:lnTo>
                <a:lnTo>
                  <a:pt x="7739758" y="4458368"/>
                </a:lnTo>
                <a:lnTo>
                  <a:pt x="0" y="4458368"/>
                </a:lnTo>
                <a:lnTo>
                  <a:pt x="0" y="0"/>
                </a:lnTo>
                <a:close/>
              </a:path>
            </a:pathLst>
          </a:custGeom>
          <a:gradFill>
            <a:gsLst>
              <a:gs pos="0">
                <a:srgbClr val="B18BD2"/>
              </a:gs>
              <a:gs pos="51000">
                <a:srgbClr val="5E3383"/>
              </a:gs>
              <a:gs pos="100000">
                <a:srgbClr val="552B83"/>
              </a:gs>
            </a:gsLst>
            <a:lin ang="81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endParaRPr sz="1400" b="0" i="0" u="none" strike="noStrike" cap="none">
              <a:solidFill>
                <a:srgbClr val="FFFFFF"/>
              </a:solidFill>
              <a:latin typeface="Arial"/>
              <a:ea typeface="Arial"/>
              <a:cs typeface="Arial"/>
              <a:sym typeface="Arial"/>
            </a:endParaRPr>
          </a:p>
        </p:txBody>
      </p:sp>
      <p:sp>
        <p:nvSpPr>
          <p:cNvPr id="62" name="Google Shape;62;p27"/>
          <p:cNvSpPr/>
          <p:nvPr/>
        </p:nvSpPr>
        <p:spPr>
          <a:xfrm>
            <a:off x="-14911" y="961548"/>
            <a:ext cx="8979441" cy="4929842"/>
          </a:xfrm>
          <a:custGeom>
            <a:avLst/>
            <a:gdLst/>
            <a:ahLst/>
            <a:cxnLst/>
            <a:rect l="l" t="t" r="r" b="b"/>
            <a:pathLst>
              <a:path w="8979441" h="4929842" extrusionOk="0">
                <a:moveTo>
                  <a:pt x="0" y="0"/>
                </a:moveTo>
                <a:lnTo>
                  <a:pt x="8979441" y="0"/>
                </a:lnTo>
                <a:lnTo>
                  <a:pt x="7407645" y="4929842"/>
                </a:lnTo>
                <a:lnTo>
                  <a:pt x="0" y="4929842"/>
                </a:lnTo>
              </a:path>
            </a:pathLst>
          </a:custGeom>
          <a:noFill/>
          <a:ln w="12700" cap="flat" cmpd="sng">
            <a:solidFill>
              <a:srgbClr val="DFE1E5"/>
            </a:solidFill>
            <a:prstDash val="solid"/>
            <a:miter lim="8000"/>
            <a:headEnd type="none" w="sm" len="sm"/>
            <a:tailEnd type="none" w="sm" len="sm"/>
          </a:ln>
          <a:effectLst>
            <a:outerShdw blurRad="25400" algn="ctr" rotWithShape="0">
              <a:srgbClr val="FFFFFF"/>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FFFFFF"/>
              </a:solidFill>
              <a:latin typeface="Arial"/>
              <a:ea typeface="Arial"/>
              <a:cs typeface="Arial"/>
              <a:sym typeface="Arial"/>
            </a:endParaRPr>
          </a:p>
        </p:txBody>
      </p:sp>
      <p:sp>
        <p:nvSpPr>
          <p:cNvPr id="63" name="Google Shape;63;p27"/>
          <p:cNvSpPr txBox="1">
            <a:spLocks noGrp="1"/>
          </p:cNvSpPr>
          <p:nvPr>
            <p:ph type="ctrTitle"/>
          </p:nvPr>
        </p:nvSpPr>
        <p:spPr>
          <a:xfrm>
            <a:off x="527046" y="2366108"/>
            <a:ext cx="7681928" cy="1376111"/>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FFFFFF"/>
              </a:buClr>
              <a:buSzPts val="3600"/>
              <a:buFont typeface="Arial"/>
              <a:buNone/>
              <a:defRPr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27"/>
          <p:cNvSpPr txBox="1">
            <a:spLocks noGrp="1"/>
          </p:cNvSpPr>
          <p:nvPr>
            <p:ph type="subTitle" idx="1"/>
          </p:nvPr>
        </p:nvSpPr>
        <p:spPr>
          <a:xfrm>
            <a:off x="525972" y="3753794"/>
            <a:ext cx="7680960" cy="357174"/>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2800"/>
              <a:buNone/>
              <a:defRPr sz="2800" b="0">
                <a:solidFill>
                  <a:srgbClr val="FFFFFF"/>
                </a:solidFill>
                <a:latin typeface="Arial"/>
                <a:ea typeface="Arial"/>
                <a:cs typeface="Arial"/>
                <a:sym typeface="Arial"/>
              </a:defRPr>
            </a:lvl1pPr>
            <a:lvl2pPr lvl="1" algn="ctr">
              <a:lnSpc>
                <a:spcPct val="100000"/>
              </a:lnSpc>
              <a:spcBef>
                <a:spcPts val="600"/>
              </a:spcBef>
              <a:spcAft>
                <a:spcPts val="0"/>
              </a:spcAft>
              <a:buSzPts val="1800"/>
              <a:buNone/>
              <a:defRPr>
                <a:solidFill>
                  <a:srgbClr val="888888"/>
                </a:solidFill>
              </a:defRPr>
            </a:lvl2pPr>
            <a:lvl3pPr lvl="2" algn="ctr">
              <a:lnSpc>
                <a:spcPct val="100000"/>
              </a:lnSpc>
              <a:spcBef>
                <a:spcPts val="600"/>
              </a:spcBef>
              <a:spcAft>
                <a:spcPts val="0"/>
              </a:spcAft>
              <a:buSzPts val="1600"/>
              <a:buNone/>
              <a:defRPr>
                <a:solidFill>
                  <a:srgbClr val="888888"/>
                </a:solidFill>
              </a:defRPr>
            </a:lvl3pPr>
            <a:lvl4pPr lvl="3" algn="ctr">
              <a:lnSpc>
                <a:spcPct val="100000"/>
              </a:lnSpc>
              <a:spcBef>
                <a:spcPts val="336"/>
              </a:spcBef>
              <a:spcAft>
                <a:spcPts val="0"/>
              </a:spcAft>
              <a:buSzPts val="1400"/>
              <a:buNone/>
              <a:defRPr>
                <a:solidFill>
                  <a:srgbClr val="888888"/>
                </a:solidFill>
              </a:defRPr>
            </a:lvl4pPr>
            <a:lvl5pPr lvl="4" algn="ctr">
              <a:lnSpc>
                <a:spcPct val="100000"/>
              </a:lnSpc>
              <a:spcBef>
                <a:spcPts val="336"/>
              </a:spcBef>
              <a:spcAft>
                <a:spcPts val="0"/>
              </a:spcAft>
              <a:buSzPts val="1400"/>
              <a:buNone/>
              <a:defRPr>
                <a:solidFill>
                  <a:srgbClr val="888888"/>
                </a:solidFill>
              </a:defRPr>
            </a:lvl5pPr>
            <a:lvl6pPr lvl="5" algn="ctr">
              <a:lnSpc>
                <a:spcPct val="100000"/>
              </a:lnSpc>
              <a:spcBef>
                <a:spcPts val="336"/>
              </a:spcBef>
              <a:spcAft>
                <a:spcPts val="0"/>
              </a:spcAft>
              <a:buSzPts val="1400"/>
              <a:buNone/>
              <a:defRPr>
                <a:solidFill>
                  <a:srgbClr val="888888"/>
                </a:solidFill>
              </a:defRPr>
            </a:lvl6pPr>
            <a:lvl7pPr lvl="6" algn="ctr">
              <a:lnSpc>
                <a:spcPct val="100000"/>
              </a:lnSpc>
              <a:spcBef>
                <a:spcPts val="336"/>
              </a:spcBef>
              <a:spcAft>
                <a:spcPts val="0"/>
              </a:spcAft>
              <a:buSzPts val="1400"/>
              <a:buNone/>
              <a:defRPr>
                <a:solidFill>
                  <a:srgbClr val="888888"/>
                </a:solidFill>
              </a:defRPr>
            </a:lvl7pPr>
            <a:lvl8pPr lvl="7" algn="ctr">
              <a:lnSpc>
                <a:spcPct val="100000"/>
              </a:lnSpc>
              <a:spcBef>
                <a:spcPts val="336"/>
              </a:spcBef>
              <a:spcAft>
                <a:spcPts val="0"/>
              </a:spcAft>
              <a:buSzPts val="1400"/>
              <a:buNone/>
              <a:defRPr>
                <a:solidFill>
                  <a:srgbClr val="888888"/>
                </a:solidFill>
              </a:defRPr>
            </a:lvl8pPr>
            <a:lvl9pPr lvl="8" algn="ctr">
              <a:lnSpc>
                <a:spcPct val="100000"/>
              </a:lnSpc>
              <a:spcBef>
                <a:spcPts val="336"/>
              </a:spcBef>
              <a:spcAft>
                <a:spcPts val="0"/>
              </a:spcAft>
              <a:buSzPts val="1400"/>
              <a:buNone/>
              <a:defRPr>
                <a:solidFill>
                  <a:srgbClr val="888888"/>
                </a:solidFill>
              </a:defRPr>
            </a:lvl9pPr>
          </a:lstStyle>
          <a:p>
            <a:endParaRPr/>
          </a:p>
        </p:txBody>
      </p:sp>
      <p:sp>
        <p:nvSpPr>
          <p:cNvPr id="65" name="Google Shape;65;p27"/>
          <p:cNvSpPr txBox="1">
            <a:spLocks noGrp="1"/>
          </p:cNvSpPr>
          <p:nvPr>
            <p:ph type="body" idx="2"/>
          </p:nvPr>
        </p:nvSpPr>
        <p:spPr>
          <a:xfrm>
            <a:off x="527045" y="4378634"/>
            <a:ext cx="7104888" cy="73152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SzPts val="2400"/>
              <a:buNone/>
              <a:defRPr sz="2400">
                <a:solidFill>
                  <a:srgbClr val="FFFFFF"/>
                </a:solidFill>
                <a:latin typeface="Arial"/>
                <a:ea typeface="Arial"/>
                <a:cs typeface="Arial"/>
                <a:sym typeface="Arial"/>
              </a:defRPr>
            </a:lvl1pPr>
            <a:lvl2pPr marL="914400" lvl="1" indent="-228600" algn="ctr">
              <a:lnSpc>
                <a:spcPct val="100000"/>
              </a:lnSpc>
              <a:spcBef>
                <a:spcPts val="600"/>
              </a:spcBef>
              <a:spcAft>
                <a:spcPts val="0"/>
              </a:spcAft>
              <a:buSzPts val="1800"/>
              <a:buNone/>
              <a:defRPr>
                <a:solidFill>
                  <a:srgbClr val="595959"/>
                </a:solidFill>
              </a:defRPr>
            </a:lvl2pPr>
            <a:lvl3pPr marL="1371600" lvl="2" indent="-330200" algn="ctr">
              <a:lnSpc>
                <a:spcPct val="100000"/>
              </a:lnSpc>
              <a:spcBef>
                <a:spcPts val="600"/>
              </a:spcBef>
              <a:spcAft>
                <a:spcPts val="0"/>
              </a:spcAft>
              <a:buSzPts val="1600"/>
              <a:buChar char="–"/>
              <a:defRPr>
                <a:solidFill>
                  <a:srgbClr val="595959"/>
                </a:solidFill>
              </a:defRPr>
            </a:lvl3pPr>
            <a:lvl4pPr marL="1828800" lvl="3" indent="-317500" algn="ctr">
              <a:lnSpc>
                <a:spcPct val="100000"/>
              </a:lnSpc>
              <a:spcBef>
                <a:spcPts val="336"/>
              </a:spcBef>
              <a:spcAft>
                <a:spcPts val="0"/>
              </a:spcAft>
              <a:buSzPts val="1400"/>
              <a:buChar char="–"/>
              <a:defRPr>
                <a:solidFill>
                  <a:srgbClr val="595959"/>
                </a:solidFill>
              </a:defRPr>
            </a:lvl4pPr>
            <a:lvl5pPr marL="2286000" lvl="4" indent="-317500" algn="ctr">
              <a:lnSpc>
                <a:spcPct val="100000"/>
              </a:lnSpc>
              <a:spcBef>
                <a:spcPts val="336"/>
              </a:spcBef>
              <a:spcAft>
                <a:spcPts val="0"/>
              </a:spcAft>
              <a:buSzPts val="1400"/>
              <a:buChar char="–"/>
              <a:defRPr>
                <a:solidFill>
                  <a:srgbClr val="595959"/>
                </a:solidFill>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
        <p:nvSpPr>
          <p:cNvPr id="66" name="Google Shape;66;p27"/>
          <p:cNvSpPr txBox="1">
            <a:spLocks noGrp="1"/>
          </p:cNvSpPr>
          <p:nvPr>
            <p:ph type="body" idx="3"/>
          </p:nvPr>
        </p:nvSpPr>
        <p:spPr>
          <a:xfrm>
            <a:off x="527046" y="5121728"/>
            <a:ext cx="7104888" cy="396815"/>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000"/>
              <a:buNone/>
              <a:defRPr sz="2000">
                <a:solidFill>
                  <a:srgbClr val="FFFFFF"/>
                </a:solidFill>
                <a:latin typeface="Arial"/>
                <a:ea typeface="Arial"/>
                <a:cs typeface="Arial"/>
                <a:sym typeface="Arial"/>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336"/>
              </a:spcBef>
              <a:spcAft>
                <a:spcPts val="0"/>
              </a:spcAft>
              <a:buSzPts val="1800"/>
              <a:buChar char="–"/>
              <a:defRPr/>
            </a:lvl4pPr>
            <a:lvl5pPr marL="2286000" lvl="4" indent="-342900" algn="l">
              <a:lnSpc>
                <a:spcPct val="100000"/>
              </a:lnSpc>
              <a:spcBef>
                <a:spcPts val="336"/>
              </a:spcBef>
              <a:spcAft>
                <a:spcPts val="0"/>
              </a:spcAft>
              <a:buSzPts val="18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
        <p:nvSpPr>
          <p:cNvPr id="67" name="Google Shape;67;p27"/>
          <p:cNvSpPr/>
          <p:nvPr/>
        </p:nvSpPr>
        <p:spPr>
          <a:xfrm>
            <a:off x="528042" y="1758839"/>
            <a:ext cx="1722240" cy="374789"/>
          </a:xfrm>
          <a:custGeom>
            <a:avLst/>
            <a:gdLst/>
            <a:ahLst/>
            <a:cxnLst/>
            <a:rect l="l" t="t" r="r" b="b"/>
            <a:pathLst>
              <a:path w="2631852" h="572738" extrusionOk="0">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Synopsys Title Slide Design 2">
  <p:cSld name="Synopsys Title Slide Design 2">
    <p:spTree>
      <p:nvGrpSpPr>
        <p:cNvPr id="1" name="Shape 68"/>
        <p:cNvGrpSpPr/>
        <p:nvPr/>
      </p:nvGrpSpPr>
      <p:grpSpPr>
        <a:xfrm>
          <a:off x="0" y="0"/>
          <a:ext cx="0" cy="0"/>
          <a:chOff x="0" y="0"/>
          <a:chExt cx="0" cy="0"/>
        </a:xfrm>
      </p:grpSpPr>
      <p:pic>
        <p:nvPicPr>
          <p:cNvPr id="69" name="Google Shape;69;p28"/>
          <p:cNvPicPr preferRelativeResize="0"/>
          <p:nvPr/>
        </p:nvPicPr>
        <p:blipFill rotWithShape="1">
          <a:blip r:embed="rId2">
            <a:alphaModFix/>
          </a:blip>
          <a:srcRect/>
          <a:stretch/>
        </p:blipFill>
        <p:spPr>
          <a:xfrm>
            <a:off x="0" y="0"/>
            <a:ext cx="12209910" cy="6858000"/>
          </a:xfrm>
          <a:prstGeom prst="rect">
            <a:avLst/>
          </a:prstGeom>
          <a:noFill/>
          <a:ln>
            <a:noFill/>
          </a:ln>
        </p:spPr>
      </p:pic>
      <p:sp>
        <p:nvSpPr>
          <p:cNvPr id="70" name="Google Shape;70;p28"/>
          <p:cNvSpPr/>
          <p:nvPr/>
        </p:nvSpPr>
        <p:spPr>
          <a:xfrm>
            <a:off x="0" y="4234"/>
            <a:ext cx="11039061" cy="6853766"/>
          </a:xfrm>
          <a:prstGeom prst="rect">
            <a:avLst/>
          </a:prstGeom>
          <a:gradFill>
            <a:gsLst>
              <a:gs pos="0">
                <a:srgbClr val="000000">
                  <a:alpha val="0"/>
                </a:srgbClr>
              </a:gs>
              <a:gs pos="18000">
                <a:srgbClr val="000000">
                  <a:alpha val="0"/>
                </a:srgbClr>
              </a:gs>
              <a:gs pos="78000">
                <a:srgbClr val="000000">
                  <a:alpha val="25882"/>
                </a:srgbClr>
              </a:gs>
              <a:gs pos="100000">
                <a:srgbClr val="000000">
                  <a:alpha val="25882"/>
                </a:srgbClr>
              </a:gs>
            </a:gsLst>
            <a:lin ang="108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FFFFFF"/>
              </a:solidFill>
              <a:latin typeface="Arial"/>
              <a:ea typeface="Arial"/>
              <a:cs typeface="Arial"/>
              <a:sym typeface="Arial"/>
            </a:endParaRPr>
          </a:p>
        </p:txBody>
      </p:sp>
      <p:sp>
        <p:nvSpPr>
          <p:cNvPr id="71" name="Google Shape;71;p28"/>
          <p:cNvSpPr/>
          <p:nvPr/>
        </p:nvSpPr>
        <p:spPr>
          <a:xfrm>
            <a:off x="0" y="1199816"/>
            <a:ext cx="9161233" cy="4458368"/>
          </a:xfrm>
          <a:custGeom>
            <a:avLst/>
            <a:gdLst/>
            <a:ahLst/>
            <a:cxnLst/>
            <a:rect l="l" t="t" r="r" b="b"/>
            <a:pathLst>
              <a:path w="9161233" h="4458368" extrusionOk="0">
                <a:moveTo>
                  <a:pt x="0" y="0"/>
                </a:moveTo>
                <a:lnTo>
                  <a:pt x="9161233" y="0"/>
                </a:lnTo>
                <a:lnTo>
                  <a:pt x="7739758" y="4458368"/>
                </a:lnTo>
                <a:lnTo>
                  <a:pt x="0" y="4458368"/>
                </a:lnTo>
                <a:lnTo>
                  <a:pt x="0" y="0"/>
                </a:lnTo>
                <a:close/>
              </a:path>
            </a:pathLst>
          </a:custGeom>
          <a:gradFill>
            <a:gsLst>
              <a:gs pos="0">
                <a:srgbClr val="B18BD2"/>
              </a:gs>
              <a:gs pos="51000">
                <a:srgbClr val="5E3383"/>
              </a:gs>
              <a:gs pos="100000">
                <a:srgbClr val="552B83"/>
              </a:gs>
            </a:gsLst>
            <a:lin ang="81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endParaRPr sz="1400" b="0" i="0" u="none" strike="noStrike" cap="none">
              <a:solidFill>
                <a:srgbClr val="FFFFFF"/>
              </a:solidFill>
              <a:latin typeface="Arial"/>
              <a:ea typeface="Arial"/>
              <a:cs typeface="Arial"/>
              <a:sym typeface="Arial"/>
            </a:endParaRPr>
          </a:p>
        </p:txBody>
      </p:sp>
      <p:sp>
        <p:nvSpPr>
          <p:cNvPr id="72" name="Google Shape;72;p28"/>
          <p:cNvSpPr/>
          <p:nvPr/>
        </p:nvSpPr>
        <p:spPr>
          <a:xfrm>
            <a:off x="-14911" y="961548"/>
            <a:ext cx="8979441" cy="4929842"/>
          </a:xfrm>
          <a:custGeom>
            <a:avLst/>
            <a:gdLst/>
            <a:ahLst/>
            <a:cxnLst/>
            <a:rect l="l" t="t" r="r" b="b"/>
            <a:pathLst>
              <a:path w="8979441" h="4929842" extrusionOk="0">
                <a:moveTo>
                  <a:pt x="0" y="0"/>
                </a:moveTo>
                <a:lnTo>
                  <a:pt x="8979441" y="0"/>
                </a:lnTo>
                <a:lnTo>
                  <a:pt x="7407645" y="4929842"/>
                </a:lnTo>
                <a:lnTo>
                  <a:pt x="0" y="4929842"/>
                </a:lnTo>
              </a:path>
            </a:pathLst>
          </a:custGeom>
          <a:noFill/>
          <a:ln w="12700" cap="flat" cmpd="sng">
            <a:solidFill>
              <a:srgbClr val="DFE1E5"/>
            </a:solidFill>
            <a:prstDash val="solid"/>
            <a:miter lim="8000"/>
            <a:headEnd type="none" w="sm" len="sm"/>
            <a:tailEnd type="none" w="sm" len="sm"/>
          </a:ln>
          <a:effectLst>
            <a:outerShdw blurRad="25400" algn="ctr" rotWithShape="0">
              <a:srgbClr val="FFFFFF"/>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FFFFFF"/>
              </a:solidFill>
              <a:latin typeface="Arial"/>
              <a:ea typeface="Arial"/>
              <a:cs typeface="Arial"/>
              <a:sym typeface="Arial"/>
            </a:endParaRPr>
          </a:p>
        </p:txBody>
      </p:sp>
      <p:sp>
        <p:nvSpPr>
          <p:cNvPr id="73" name="Google Shape;73;p28"/>
          <p:cNvSpPr txBox="1">
            <a:spLocks noGrp="1"/>
          </p:cNvSpPr>
          <p:nvPr>
            <p:ph type="ctrTitle"/>
          </p:nvPr>
        </p:nvSpPr>
        <p:spPr>
          <a:xfrm>
            <a:off x="527046" y="2366108"/>
            <a:ext cx="7681928" cy="1376111"/>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FFFFFF"/>
              </a:buClr>
              <a:buSzPts val="3600"/>
              <a:buFont typeface="Arial"/>
              <a:buNone/>
              <a:defRPr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8"/>
          <p:cNvSpPr txBox="1">
            <a:spLocks noGrp="1"/>
          </p:cNvSpPr>
          <p:nvPr>
            <p:ph type="subTitle" idx="1"/>
          </p:nvPr>
        </p:nvSpPr>
        <p:spPr>
          <a:xfrm>
            <a:off x="525972" y="3753794"/>
            <a:ext cx="7680960" cy="357174"/>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2800"/>
              <a:buNone/>
              <a:defRPr sz="2800" b="0">
                <a:solidFill>
                  <a:srgbClr val="FFFFFF"/>
                </a:solidFill>
                <a:latin typeface="Arial"/>
                <a:ea typeface="Arial"/>
                <a:cs typeface="Arial"/>
                <a:sym typeface="Arial"/>
              </a:defRPr>
            </a:lvl1pPr>
            <a:lvl2pPr lvl="1" algn="ctr">
              <a:lnSpc>
                <a:spcPct val="100000"/>
              </a:lnSpc>
              <a:spcBef>
                <a:spcPts val="600"/>
              </a:spcBef>
              <a:spcAft>
                <a:spcPts val="0"/>
              </a:spcAft>
              <a:buSzPts val="1800"/>
              <a:buNone/>
              <a:defRPr>
                <a:solidFill>
                  <a:srgbClr val="888888"/>
                </a:solidFill>
              </a:defRPr>
            </a:lvl2pPr>
            <a:lvl3pPr lvl="2" algn="ctr">
              <a:lnSpc>
                <a:spcPct val="100000"/>
              </a:lnSpc>
              <a:spcBef>
                <a:spcPts val="600"/>
              </a:spcBef>
              <a:spcAft>
                <a:spcPts val="0"/>
              </a:spcAft>
              <a:buSzPts val="1600"/>
              <a:buNone/>
              <a:defRPr>
                <a:solidFill>
                  <a:srgbClr val="888888"/>
                </a:solidFill>
              </a:defRPr>
            </a:lvl3pPr>
            <a:lvl4pPr lvl="3" algn="ctr">
              <a:lnSpc>
                <a:spcPct val="100000"/>
              </a:lnSpc>
              <a:spcBef>
                <a:spcPts val="336"/>
              </a:spcBef>
              <a:spcAft>
                <a:spcPts val="0"/>
              </a:spcAft>
              <a:buSzPts val="1400"/>
              <a:buNone/>
              <a:defRPr>
                <a:solidFill>
                  <a:srgbClr val="888888"/>
                </a:solidFill>
              </a:defRPr>
            </a:lvl4pPr>
            <a:lvl5pPr lvl="4" algn="ctr">
              <a:lnSpc>
                <a:spcPct val="100000"/>
              </a:lnSpc>
              <a:spcBef>
                <a:spcPts val="336"/>
              </a:spcBef>
              <a:spcAft>
                <a:spcPts val="0"/>
              </a:spcAft>
              <a:buSzPts val="1400"/>
              <a:buNone/>
              <a:defRPr>
                <a:solidFill>
                  <a:srgbClr val="888888"/>
                </a:solidFill>
              </a:defRPr>
            </a:lvl5pPr>
            <a:lvl6pPr lvl="5" algn="ctr">
              <a:lnSpc>
                <a:spcPct val="100000"/>
              </a:lnSpc>
              <a:spcBef>
                <a:spcPts val="336"/>
              </a:spcBef>
              <a:spcAft>
                <a:spcPts val="0"/>
              </a:spcAft>
              <a:buSzPts val="1400"/>
              <a:buNone/>
              <a:defRPr>
                <a:solidFill>
                  <a:srgbClr val="888888"/>
                </a:solidFill>
              </a:defRPr>
            </a:lvl6pPr>
            <a:lvl7pPr lvl="6" algn="ctr">
              <a:lnSpc>
                <a:spcPct val="100000"/>
              </a:lnSpc>
              <a:spcBef>
                <a:spcPts val="336"/>
              </a:spcBef>
              <a:spcAft>
                <a:spcPts val="0"/>
              </a:spcAft>
              <a:buSzPts val="1400"/>
              <a:buNone/>
              <a:defRPr>
                <a:solidFill>
                  <a:srgbClr val="888888"/>
                </a:solidFill>
              </a:defRPr>
            </a:lvl7pPr>
            <a:lvl8pPr lvl="7" algn="ctr">
              <a:lnSpc>
                <a:spcPct val="100000"/>
              </a:lnSpc>
              <a:spcBef>
                <a:spcPts val="336"/>
              </a:spcBef>
              <a:spcAft>
                <a:spcPts val="0"/>
              </a:spcAft>
              <a:buSzPts val="1400"/>
              <a:buNone/>
              <a:defRPr>
                <a:solidFill>
                  <a:srgbClr val="888888"/>
                </a:solidFill>
              </a:defRPr>
            </a:lvl8pPr>
            <a:lvl9pPr lvl="8" algn="ctr">
              <a:lnSpc>
                <a:spcPct val="100000"/>
              </a:lnSpc>
              <a:spcBef>
                <a:spcPts val="336"/>
              </a:spcBef>
              <a:spcAft>
                <a:spcPts val="0"/>
              </a:spcAft>
              <a:buSzPts val="1400"/>
              <a:buNone/>
              <a:defRPr>
                <a:solidFill>
                  <a:srgbClr val="888888"/>
                </a:solidFill>
              </a:defRPr>
            </a:lvl9pPr>
          </a:lstStyle>
          <a:p>
            <a:endParaRPr/>
          </a:p>
        </p:txBody>
      </p:sp>
      <p:sp>
        <p:nvSpPr>
          <p:cNvPr id="75" name="Google Shape;75;p28"/>
          <p:cNvSpPr txBox="1">
            <a:spLocks noGrp="1"/>
          </p:cNvSpPr>
          <p:nvPr>
            <p:ph type="body" idx="2"/>
          </p:nvPr>
        </p:nvSpPr>
        <p:spPr>
          <a:xfrm>
            <a:off x="527045" y="4378634"/>
            <a:ext cx="7104888" cy="73152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SzPts val="2400"/>
              <a:buNone/>
              <a:defRPr sz="2400">
                <a:solidFill>
                  <a:srgbClr val="FFFFFF"/>
                </a:solidFill>
                <a:latin typeface="Arial"/>
                <a:ea typeface="Arial"/>
                <a:cs typeface="Arial"/>
                <a:sym typeface="Arial"/>
              </a:defRPr>
            </a:lvl1pPr>
            <a:lvl2pPr marL="914400" lvl="1" indent="-228600" algn="ctr">
              <a:lnSpc>
                <a:spcPct val="100000"/>
              </a:lnSpc>
              <a:spcBef>
                <a:spcPts val="600"/>
              </a:spcBef>
              <a:spcAft>
                <a:spcPts val="0"/>
              </a:spcAft>
              <a:buSzPts val="1800"/>
              <a:buNone/>
              <a:defRPr>
                <a:solidFill>
                  <a:srgbClr val="595959"/>
                </a:solidFill>
              </a:defRPr>
            </a:lvl2pPr>
            <a:lvl3pPr marL="1371600" lvl="2" indent="-330200" algn="ctr">
              <a:lnSpc>
                <a:spcPct val="100000"/>
              </a:lnSpc>
              <a:spcBef>
                <a:spcPts val="600"/>
              </a:spcBef>
              <a:spcAft>
                <a:spcPts val="0"/>
              </a:spcAft>
              <a:buSzPts val="1600"/>
              <a:buChar char="–"/>
              <a:defRPr>
                <a:solidFill>
                  <a:srgbClr val="595959"/>
                </a:solidFill>
              </a:defRPr>
            </a:lvl3pPr>
            <a:lvl4pPr marL="1828800" lvl="3" indent="-317500" algn="ctr">
              <a:lnSpc>
                <a:spcPct val="100000"/>
              </a:lnSpc>
              <a:spcBef>
                <a:spcPts val="336"/>
              </a:spcBef>
              <a:spcAft>
                <a:spcPts val="0"/>
              </a:spcAft>
              <a:buSzPts val="1400"/>
              <a:buChar char="–"/>
              <a:defRPr>
                <a:solidFill>
                  <a:srgbClr val="595959"/>
                </a:solidFill>
              </a:defRPr>
            </a:lvl4pPr>
            <a:lvl5pPr marL="2286000" lvl="4" indent="-317500" algn="ctr">
              <a:lnSpc>
                <a:spcPct val="100000"/>
              </a:lnSpc>
              <a:spcBef>
                <a:spcPts val="336"/>
              </a:spcBef>
              <a:spcAft>
                <a:spcPts val="0"/>
              </a:spcAft>
              <a:buSzPts val="1400"/>
              <a:buChar char="–"/>
              <a:defRPr>
                <a:solidFill>
                  <a:srgbClr val="595959"/>
                </a:solidFill>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
        <p:nvSpPr>
          <p:cNvPr id="76" name="Google Shape;76;p28"/>
          <p:cNvSpPr txBox="1">
            <a:spLocks noGrp="1"/>
          </p:cNvSpPr>
          <p:nvPr>
            <p:ph type="body" idx="3"/>
          </p:nvPr>
        </p:nvSpPr>
        <p:spPr>
          <a:xfrm>
            <a:off x="527046" y="5121728"/>
            <a:ext cx="7104888" cy="396815"/>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000"/>
              <a:buNone/>
              <a:defRPr sz="2000">
                <a:solidFill>
                  <a:srgbClr val="FFFFFF"/>
                </a:solidFill>
                <a:latin typeface="Arial"/>
                <a:ea typeface="Arial"/>
                <a:cs typeface="Arial"/>
                <a:sym typeface="Arial"/>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336"/>
              </a:spcBef>
              <a:spcAft>
                <a:spcPts val="0"/>
              </a:spcAft>
              <a:buSzPts val="1800"/>
              <a:buChar char="–"/>
              <a:defRPr/>
            </a:lvl4pPr>
            <a:lvl5pPr marL="2286000" lvl="4" indent="-342900" algn="l">
              <a:lnSpc>
                <a:spcPct val="100000"/>
              </a:lnSpc>
              <a:spcBef>
                <a:spcPts val="336"/>
              </a:spcBef>
              <a:spcAft>
                <a:spcPts val="0"/>
              </a:spcAft>
              <a:buSzPts val="18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
        <p:nvSpPr>
          <p:cNvPr id="77" name="Google Shape;77;p28"/>
          <p:cNvSpPr/>
          <p:nvPr/>
        </p:nvSpPr>
        <p:spPr>
          <a:xfrm>
            <a:off x="528042" y="1758839"/>
            <a:ext cx="1722240" cy="374789"/>
          </a:xfrm>
          <a:custGeom>
            <a:avLst/>
            <a:gdLst/>
            <a:ahLst/>
            <a:cxnLst/>
            <a:rect l="l" t="t" r="r" b="b"/>
            <a:pathLst>
              <a:path w="2631852" h="572738" extrusionOk="0">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Synopsys Title Slide Design 3">
  <p:cSld name="Synopsys Title Slide Design 3">
    <p:spTree>
      <p:nvGrpSpPr>
        <p:cNvPr id="1" name="Shape 78"/>
        <p:cNvGrpSpPr/>
        <p:nvPr/>
      </p:nvGrpSpPr>
      <p:grpSpPr>
        <a:xfrm>
          <a:off x="0" y="0"/>
          <a:ext cx="0" cy="0"/>
          <a:chOff x="0" y="0"/>
          <a:chExt cx="0" cy="0"/>
        </a:xfrm>
      </p:grpSpPr>
      <p:pic>
        <p:nvPicPr>
          <p:cNvPr id="79" name="Google Shape;79;p29"/>
          <p:cNvPicPr preferRelativeResize="0"/>
          <p:nvPr/>
        </p:nvPicPr>
        <p:blipFill rotWithShape="1">
          <a:blip r:embed="rId2">
            <a:alphaModFix/>
          </a:blip>
          <a:srcRect/>
          <a:stretch/>
        </p:blipFill>
        <p:spPr>
          <a:xfrm>
            <a:off x="-1" y="0"/>
            <a:ext cx="12209913" cy="6858000"/>
          </a:xfrm>
          <a:prstGeom prst="rect">
            <a:avLst/>
          </a:prstGeom>
          <a:noFill/>
          <a:ln>
            <a:noFill/>
          </a:ln>
        </p:spPr>
      </p:pic>
      <p:sp>
        <p:nvSpPr>
          <p:cNvPr id="80" name="Google Shape;80;p29"/>
          <p:cNvSpPr/>
          <p:nvPr/>
        </p:nvSpPr>
        <p:spPr>
          <a:xfrm>
            <a:off x="0" y="4234"/>
            <a:ext cx="11039061" cy="6853766"/>
          </a:xfrm>
          <a:prstGeom prst="rect">
            <a:avLst/>
          </a:prstGeom>
          <a:gradFill>
            <a:gsLst>
              <a:gs pos="0">
                <a:srgbClr val="000000">
                  <a:alpha val="0"/>
                </a:srgbClr>
              </a:gs>
              <a:gs pos="18000">
                <a:srgbClr val="000000">
                  <a:alpha val="0"/>
                </a:srgbClr>
              </a:gs>
              <a:gs pos="78000">
                <a:srgbClr val="000000">
                  <a:alpha val="25882"/>
                </a:srgbClr>
              </a:gs>
              <a:gs pos="100000">
                <a:srgbClr val="000000">
                  <a:alpha val="25882"/>
                </a:srgbClr>
              </a:gs>
            </a:gsLst>
            <a:lin ang="108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FFFFFF"/>
              </a:solidFill>
              <a:latin typeface="Arial"/>
              <a:ea typeface="Arial"/>
              <a:cs typeface="Arial"/>
              <a:sym typeface="Arial"/>
            </a:endParaRPr>
          </a:p>
        </p:txBody>
      </p:sp>
      <p:sp>
        <p:nvSpPr>
          <p:cNvPr id="81" name="Google Shape;81;p29"/>
          <p:cNvSpPr/>
          <p:nvPr/>
        </p:nvSpPr>
        <p:spPr>
          <a:xfrm>
            <a:off x="0" y="1199816"/>
            <a:ext cx="9161233" cy="4458368"/>
          </a:xfrm>
          <a:custGeom>
            <a:avLst/>
            <a:gdLst/>
            <a:ahLst/>
            <a:cxnLst/>
            <a:rect l="l" t="t" r="r" b="b"/>
            <a:pathLst>
              <a:path w="9161233" h="4458368" extrusionOk="0">
                <a:moveTo>
                  <a:pt x="0" y="0"/>
                </a:moveTo>
                <a:lnTo>
                  <a:pt x="9161233" y="0"/>
                </a:lnTo>
                <a:lnTo>
                  <a:pt x="7739758" y="4458368"/>
                </a:lnTo>
                <a:lnTo>
                  <a:pt x="0" y="4458368"/>
                </a:lnTo>
                <a:lnTo>
                  <a:pt x="0" y="0"/>
                </a:lnTo>
                <a:close/>
              </a:path>
            </a:pathLst>
          </a:custGeom>
          <a:gradFill>
            <a:gsLst>
              <a:gs pos="0">
                <a:srgbClr val="B18BD2"/>
              </a:gs>
              <a:gs pos="51000">
                <a:srgbClr val="5E3383"/>
              </a:gs>
              <a:gs pos="100000">
                <a:srgbClr val="552B83"/>
              </a:gs>
            </a:gsLst>
            <a:lin ang="81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endParaRPr sz="1400" b="0" i="0" u="none" strike="noStrike" cap="none">
              <a:solidFill>
                <a:srgbClr val="FFFFFF"/>
              </a:solidFill>
              <a:latin typeface="Arial"/>
              <a:ea typeface="Arial"/>
              <a:cs typeface="Arial"/>
              <a:sym typeface="Arial"/>
            </a:endParaRPr>
          </a:p>
        </p:txBody>
      </p:sp>
      <p:sp>
        <p:nvSpPr>
          <p:cNvPr id="82" name="Google Shape;82;p29"/>
          <p:cNvSpPr/>
          <p:nvPr/>
        </p:nvSpPr>
        <p:spPr>
          <a:xfrm>
            <a:off x="-14911" y="961548"/>
            <a:ext cx="8979441" cy="4929842"/>
          </a:xfrm>
          <a:custGeom>
            <a:avLst/>
            <a:gdLst/>
            <a:ahLst/>
            <a:cxnLst/>
            <a:rect l="l" t="t" r="r" b="b"/>
            <a:pathLst>
              <a:path w="8979441" h="4929842" extrusionOk="0">
                <a:moveTo>
                  <a:pt x="0" y="0"/>
                </a:moveTo>
                <a:lnTo>
                  <a:pt x="8979441" y="0"/>
                </a:lnTo>
                <a:lnTo>
                  <a:pt x="7407645" y="4929842"/>
                </a:lnTo>
                <a:lnTo>
                  <a:pt x="0" y="4929842"/>
                </a:lnTo>
              </a:path>
            </a:pathLst>
          </a:custGeom>
          <a:noFill/>
          <a:ln w="12700" cap="flat" cmpd="sng">
            <a:solidFill>
              <a:srgbClr val="DFE1E5"/>
            </a:solidFill>
            <a:prstDash val="solid"/>
            <a:miter lim="8000"/>
            <a:headEnd type="none" w="sm" len="sm"/>
            <a:tailEnd type="none" w="sm" len="sm"/>
          </a:ln>
          <a:effectLst>
            <a:outerShdw blurRad="25400" algn="ctr" rotWithShape="0">
              <a:srgbClr val="FFFFFF"/>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FFFFFF"/>
              </a:solidFill>
              <a:latin typeface="Arial"/>
              <a:ea typeface="Arial"/>
              <a:cs typeface="Arial"/>
              <a:sym typeface="Arial"/>
            </a:endParaRPr>
          </a:p>
        </p:txBody>
      </p:sp>
      <p:sp>
        <p:nvSpPr>
          <p:cNvPr id="83" name="Google Shape;83;p29"/>
          <p:cNvSpPr txBox="1">
            <a:spLocks noGrp="1"/>
          </p:cNvSpPr>
          <p:nvPr>
            <p:ph type="ctrTitle"/>
          </p:nvPr>
        </p:nvSpPr>
        <p:spPr>
          <a:xfrm>
            <a:off x="527046" y="2366108"/>
            <a:ext cx="7681928" cy="1376111"/>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FFFFFF"/>
              </a:buClr>
              <a:buSzPts val="3600"/>
              <a:buFont typeface="Arial"/>
              <a:buNone/>
              <a:defRPr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29"/>
          <p:cNvSpPr txBox="1">
            <a:spLocks noGrp="1"/>
          </p:cNvSpPr>
          <p:nvPr>
            <p:ph type="subTitle" idx="1"/>
          </p:nvPr>
        </p:nvSpPr>
        <p:spPr>
          <a:xfrm>
            <a:off x="525972" y="3753794"/>
            <a:ext cx="7680960" cy="357174"/>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2800"/>
              <a:buNone/>
              <a:defRPr sz="2800" b="0">
                <a:solidFill>
                  <a:srgbClr val="FFFFFF"/>
                </a:solidFill>
                <a:latin typeface="Arial"/>
                <a:ea typeface="Arial"/>
                <a:cs typeface="Arial"/>
                <a:sym typeface="Arial"/>
              </a:defRPr>
            </a:lvl1pPr>
            <a:lvl2pPr lvl="1" algn="ctr">
              <a:lnSpc>
                <a:spcPct val="100000"/>
              </a:lnSpc>
              <a:spcBef>
                <a:spcPts val="600"/>
              </a:spcBef>
              <a:spcAft>
                <a:spcPts val="0"/>
              </a:spcAft>
              <a:buSzPts val="1800"/>
              <a:buNone/>
              <a:defRPr>
                <a:solidFill>
                  <a:srgbClr val="888888"/>
                </a:solidFill>
              </a:defRPr>
            </a:lvl2pPr>
            <a:lvl3pPr lvl="2" algn="ctr">
              <a:lnSpc>
                <a:spcPct val="100000"/>
              </a:lnSpc>
              <a:spcBef>
                <a:spcPts val="600"/>
              </a:spcBef>
              <a:spcAft>
                <a:spcPts val="0"/>
              </a:spcAft>
              <a:buSzPts val="1600"/>
              <a:buNone/>
              <a:defRPr>
                <a:solidFill>
                  <a:srgbClr val="888888"/>
                </a:solidFill>
              </a:defRPr>
            </a:lvl3pPr>
            <a:lvl4pPr lvl="3" algn="ctr">
              <a:lnSpc>
                <a:spcPct val="100000"/>
              </a:lnSpc>
              <a:spcBef>
                <a:spcPts val="336"/>
              </a:spcBef>
              <a:spcAft>
                <a:spcPts val="0"/>
              </a:spcAft>
              <a:buSzPts val="1400"/>
              <a:buNone/>
              <a:defRPr>
                <a:solidFill>
                  <a:srgbClr val="888888"/>
                </a:solidFill>
              </a:defRPr>
            </a:lvl4pPr>
            <a:lvl5pPr lvl="4" algn="ctr">
              <a:lnSpc>
                <a:spcPct val="100000"/>
              </a:lnSpc>
              <a:spcBef>
                <a:spcPts val="336"/>
              </a:spcBef>
              <a:spcAft>
                <a:spcPts val="0"/>
              </a:spcAft>
              <a:buSzPts val="1400"/>
              <a:buNone/>
              <a:defRPr>
                <a:solidFill>
                  <a:srgbClr val="888888"/>
                </a:solidFill>
              </a:defRPr>
            </a:lvl5pPr>
            <a:lvl6pPr lvl="5" algn="ctr">
              <a:lnSpc>
                <a:spcPct val="100000"/>
              </a:lnSpc>
              <a:spcBef>
                <a:spcPts val="336"/>
              </a:spcBef>
              <a:spcAft>
                <a:spcPts val="0"/>
              </a:spcAft>
              <a:buSzPts val="1400"/>
              <a:buNone/>
              <a:defRPr>
                <a:solidFill>
                  <a:srgbClr val="888888"/>
                </a:solidFill>
              </a:defRPr>
            </a:lvl6pPr>
            <a:lvl7pPr lvl="6" algn="ctr">
              <a:lnSpc>
                <a:spcPct val="100000"/>
              </a:lnSpc>
              <a:spcBef>
                <a:spcPts val="336"/>
              </a:spcBef>
              <a:spcAft>
                <a:spcPts val="0"/>
              </a:spcAft>
              <a:buSzPts val="1400"/>
              <a:buNone/>
              <a:defRPr>
                <a:solidFill>
                  <a:srgbClr val="888888"/>
                </a:solidFill>
              </a:defRPr>
            </a:lvl7pPr>
            <a:lvl8pPr lvl="7" algn="ctr">
              <a:lnSpc>
                <a:spcPct val="100000"/>
              </a:lnSpc>
              <a:spcBef>
                <a:spcPts val="336"/>
              </a:spcBef>
              <a:spcAft>
                <a:spcPts val="0"/>
              </a:spcAft>
              <a:buSzPts val="1400"/>
              <a:buNone/>
              <a:defRPr>
                <a:solidFill>
                  <a:srgbClr val="888888"/>
                </a:solidFill>
              </a:defRPr>
            </a:lvl8pPr>
            <a:lvl9pPr lvl="8" algn="ctr">
              <a:lnSpc>
                <a:spcPct val="100000"/>
              </a:lnSpc>
              <a:spcBef>
                <a:spcPts val="336"/>
              </a:spcBef>
              <a:spcAft>
                <a:spcPts val="0"/>
              </a:spcAft>
              <a:buSzPts val="1400"/>
              <a:buNone/>
              <a:defRPr>
                <a:solidFill>
                  <a:srgbClr val="888888"/>
                </a:solidFill>
              </a:defRPr>
            </a:lvl9pPr>
          </a:lstStyle>
          <a:p>
            <a:endParaRPr/>
          </a:p>
        </p:txBody>
      </p:sp>
      <p:sp>
        <p:nvSpPr>
          <p:cNvPr id="85" name="Google Shape;85;p29"/>
          <p:cNvSpPr txBox="1">
            <a:spLocks noGrp="1"/>
          </p:cNvSpPr>
          <p:nvPr>
            <p:ph type="body" idx="2"/>
          </p:nvPr>
        </p:nvSpPr>
        <p:spPr>
          <a:xfrm>
            <a:off x="527045" y="4378634"/>
            <a:ext cx="7104888" cy="73152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SzPts val="2400"/>
              <a:buNone/>
              <a:defRPr sz="2400">
                <a:solidFill>
                  <a:srgbClr val="FFFFFF"/>
                </a:solidFill>
                <a:latin typeface="Arial"/>
                <a:ea typeface="Arial"/>
                <a:cs typeface="Arial"/>
                <a:sym typeface="Arial"/>
              </a:defRPr>
            </a:lvl1pPr>
            <a:lvl2pPr marL="914400" lvl="1" indent="-228600" algn="ctr">
              <a:lnSpc>
                <a:spcPct val="100000"/>
              </a:lnSpc>
              <a:spcBef>
                <a:spcPts val="600"/>
              </a:spcBef>
              <a:spcAft>
                <a:spcPts val="0"/>
              </a:spcAft>
              <a:buSzPts val="1800"/>
              <a:buNone/>
              <a:defRPr>
                <a:solidFill>
                  <a:srgbClr val="595959"/>
                </a:solidFill>
              </a:defRPr>
            </a:lvl2pPr>
            <a:lvl3pPr marL="1371600" lvl="2" indent="-330200" algn="ctr">
              <a:lnSpc>
                <a:spcPct val="100000"/>
              </a:lnSpc>
              <a:spcBef>
                <a:spcPts val="600"/>
              </a:spcBef>
              <a:spcAft>
                <a:spcPts val="0"/>
              </a:spcAft>
              <a:buSzPts val="1600"/>
              <a:buChar char="–"/>
              <a:defRPr>
                <a:solidFill>
                  <a:srgbClr val="595959"/>
                </a:solidFill>
              </a:defRPr>
            </a:lvl3pPr>
            <a:lvl4pPr marL="1828800" lvl="3" indent="-317500" algn="ctr">
              <a:lnSpc>
                <a:spcPct val="100000"/>
              </a:lnSpc>
              <a:spcBef>
                <a:spcPts val="336"/>
              </a:spcBef>
              <a:spcAft>
                <a:spcPts val="0"/>
              </a:spcAft>
              <a:buSzPts val="1400"/>
              <a:buChar char="–"/>
              <a:defRPr>
                <a:solidFill>
                  <a:srgbClr val="595959"/>
                </a:solidFill>
              </a:defRPr>
            </a:lvl4pPr>
            <a:lvl5pPr marL="2286000" lvl="4" indent="-317500" algn="ctr">
              <a:lnSpc>
                <a:spcPct val="100000"/>
              </a:lnSpc>
              <a:spcBef>
                <a:spcPts val="336"/>
              </a:spcBef>
              <a:spcAft>
                <a:spcPts val="0"/>
              </a:spcAft>
              <a:buSzPts val="1400"/>
              <a:buChar char="–"/>
              <a:defRPr>
                <a:solidFill>
                  <a:srgbClr val="595959"/>
                </a:solidFill>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
        <p:nvSpPr>
          <p:cNvPr id="86" name="Google Shape;86;p29"/>
          <p:cNvSpPr txBox="1">
            <a:spLocks noGrp="1"/>
          </p:cNvSpPr>
          <p:nvPr>
            <p:ph type="body" idx="3"/>
          </p:nvPr>
        </p:nvSpPr>
        <p:spPr>
          <a:xfrm>
            <a:off x="527046" y="5121728"/>
            <a:ext cx="7104888" cy="396815"/>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000"/>
              <a:buNone/>
              <a:defRPr sz="2000">
                <a:solidFill>
                  <a:srgbClr val="FFFFFF"/>
                </a:solidFill>
                <a:latin typeface="Arial"/>
                <a:ea typeface="Arial"/>
                <a:cs typeface="Arial"/>
                <a:sym typeface="Arial"/>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336"/>
              </a:spcBef>
              <a:spcAft>
                <a:spcPts val="0"/>
              </a:spcAft>
              <a:buSzPts val="1800"/>
              <a:buChar char="–"/>
              <a:defRPr/>
            </a:lvl4pPr>
            <a:lvl5pPr marL="2286000" lvl="4" indent="-342900" algn="l">
              <a:lnSpc>
                <a:spcPct val="100000"/>
              </a:lnSpc>
              <a:spcBef>
                <a:spcPts val="336"/>
              </a:spcBef>
              <a:spcAft>
                <a:spcPts val="0"/>
              </a:spcAft>
              <a:buSzPts val="1800"/>
              <a:buChar char="–"/>
              <a:defRPr/>
            </a:lvl5pPr>
            <a:lvl6pPr marL="2743200" lvl="5" indent="-342900" algn="l">
              <a:lnSpc>
                <a:spcPct val="100000"/>
              </a:lnSpc>
              <a:spcBef>
                <a:spcPts val="336"/>
              </a:spcBef>
              <a:spcAft>
                <a:spcPts val="0"/>
              </a:spcAft>
              <a:buSzPts val="1800"/>
              <a:buChar char="–"/>
              <a:defRPr/>
            </a:lvl6pPr>
            <a:lvl7pPr marL="3200400" lvl="6" indent="-342900" algn="l">
              <a:lnSpc>
                <a:spcPct val="100000"/>
              </a:lnSpc>
              <a:spcBef>
                <a:spcPts val="336"/>
              </a:spcBef>
              <a:spcAft>
                <a:spcPts val="0"/>
              </a:spcAft>
              <a:buSzPts val="1800"/>
              <a:buChar char="–"/>
              <a:defRPr/>
            </a:lvl7pPr>
            <a:lvl8pPr marL="3657600" lvl="7" indent="-342900" algn="l">
              <a:lnSpc>
                <a:spcPct val="100000"/>
              </a:lnSpc>
              <a:spcBef>
                <a:spcPts val="336"/>
              </a:spcBef>
              <a:spcAft>
                <a:spcPts val="0"/>
              </a:spcAft>
              <a:buSzPts val="1800"/>
              <a:buChar char="–"/>
              <a:defRPr/>
            </a:lvl8pPr>
            <a:lvl9pPr marL="4114800" lvl="8" indent="-342900" algn="l">
              <a:lnSpc>
                <a:spcPct val="100000"/>
              </a:lnSpc>
              <a:spcBef>
                <a:spcPts val="336"/>
              </a:spcBef>
              <a:spcAft>
                <a:spcPts val="0"/>
              </a:spcAft>
              <a:buSzPts val="1800"/>
              <a:buChar char="–"/>
              <a:defRPr/>
            </a:lvl9pPr>
          </a:lstStyle>
          <a:p>
            <a:endParaRPr/>
          </a:p>
        </p:txBody>
      </p:sp>
      <p:sp>
        <p:nvSpPr>
          <p:cNvPr id="87" name="Google Shape;87;p29"/>
          <p:cNvSpPr/>
          <p:nvPr/>
        </p:nvSpPr>
        <p:spPr>
          <a:xfrm>
            <a:off x="528042" y="1758839"/>
            <a:ext cx="1722240" cy="374789"/>
          </a:xfrm>
          <a:custGeom>
            <a:avLst/>
            <a:gdLst/>
            <a:ahLst/>
            <a:cxnLst/>
            <a:rect l="l" t="t" r="r" b="b"/>
            <a:pathLst>
              <a:path w="2631852" h="572738" extrusionOk="0">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0"/>
          <p:cNvSpPr txBox="1"/>
          <p:nvPr/>
        </p:nvSpPr>
        <p:spPr>
          <a:xfrm>
            <a:off x="4046220" y="6525890"/>
            <a:ext cx="4099560" cy="215444"/>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646E81"/>
              </a:buClr>
              <a:buSzPts val="800"/>
              <a:buFont typeface="Arial"/>
              <a:buNone/>
            </a:pPr>
            <a:r>
              <a:rPr lang="en-US" sz="800" b="0" i="0" u="none" strike="noStrike" cap="none">
                <a:solidFill>
                  <a:srgbClr val="646E81"/>
                </a:solidFill>
                <a:latin typeface="Arial"/>
                <a:ea typeface="Arial"/>
                <a:cs typeface="Arial"/>
                <a:sym typeface="Arial"/>
              </a:rPr>
              <a:t>Synopsys Confidential Information</a:t>
            </a:r>
            <a:endParaRPr/>
          </a:p>
        </p:txBody>
      </p:sp>
      <p:sp>
        <p:nvSpPr>
          <p:cNvPr id="11" name="Google Shape;11;p20"/>
          <p:cNvSpPr txBox="1"/>
          <p:nvPr/>
        </p:nvSpPr>
        <p:spPr>
          <a:xfrm>
            <a:off x="10082807" y="6525890"/>
            <a:ext cx="1226107" cy="215444"/>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 b="0" i="0" u="none" strike="noStrike" cap="none">
                <a:solidFill>
                  <a:srgbClr val="646E81"/>
                </a:solidFill>
                <a:latin typeface="Arial"/>
                <a:ea typeface="Arial"/>
                <a:cs typeface="Arial"/>
                <a:sym typeface="Arial"/>
              </a:rPr>
              <a:t>© 2023 Synopsys, Inc. </a:t>
            </a:r>
            <a:endParaRPr/>
          </a:p>
        </p:txBody>
      </p:sp>
      <p:sp>
        <p:nvSpPr>
          <p:cNvPr id="12" name="Google Shape;12;p20"/>
          <p:cNvSpPr txBox="1"/>
          <p:nvPr/>
        </p:nvSpPr>
        <p:spPr>
          <a:xfrm>
            <a:off x="11308913" y="6525890"/>
            <a:ext cx="374204" cy="215444"/>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US" sz="800" b="0" i="0" u="none" strike="noStrike" cap="none">
                <a:solidFill>
                  <a:srgbClr val="646E81"/>
                </a:solidFill>
                <a:latin typeface="Arial"/>
                <a:ea typeface="Arial"/>
                <a:cs typeface="Arial"/>
                <a:sym typeface="Arial"/>
              </a:rPr>
              <a:t>‹#›</a:t>
            </a:fld>
            <a:endParaRPr sz="800" b="0" i="0" u="none" strike="noStrike" cap="none">
              <a:solidFill>
                <a:srgbClr val="646E81"/>
              </a:solidFill>
              <a:latin typeface="Arial"/>
              <a:ea typeface="Arial"/>
              <a:cs typeface="Arial"/>
              <a:sym typeface="Arial"/>
            </a:endParaRPr>
          </a:p>
        </p:txBody>
      </p:sp>
      <p:sp>
        <p:nvSpPr>
          <p:cNvPr id="13" name="Google Shape;13;p20"/>
          <p:cNvSpPr txBox="1">
            <a:spLocks noGrp="1"/>
          </p:cNvSpPr>
          <p:nvPr>
            <p:ph type="title"/>
          </p:nvPr>
        </p:nvSpPr>
        <p:spPr>
          <a:xfrm>
            <a:off x="533400" y="526477"/>
            <a:ext cx="11125202" cy="92409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0"/>
          <p:cNvSpPr txBox="1">
            <a:spLocks noGrp="1"/>
          </p:cNvSpPr>
          <p:nvPr>
            <p:ph type="body" idx="1"/>
          </p:nvPr>
        </p:nvSpPr>
        <p:spPr>
          <a:xfrm>
            <a:off x="533400" y="1704560"/>
            <a:ext cx="11125200" cy="4769741"/>
          </a:xfrm>
          <a:prstGeom prst="rect">
            <a:avLst/>
          </a:prstGeom>
          <a:noFill/>
          <a:ln>
            <a:noFill/>
          </a:ln>
        </p:spPr>
        <p:txBody>
          <a:bodyPr spcFirstLastPara="1" wrap="square" lIns="0" tIns="0" rIns="0" bIns="0" anchor="t" anchorCtr="0">
            <a:noAutofit/>
          </a:bodyPr>
          <a:lstStyle>
            <a:lvl1pPr marL="457200" marR="0" lvl="0" indent="-381000" algn="l" rtl="0">
              <a:lnSpc>
                <a:spcPct val="100000"/>
              </a:lnSpc>
              <a:spcBef>
                <a:spcPts val="6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42900" algn="l" rtl="0">
              <a:lnSpc>
                <a:spcPct val="10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lnSpc>
                <a:spcPct val="100000"/>
              </a:lnSpc>
              <a:spcBef>
                <a:spcPts val="336"/>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00000"/>
              </a:lnSpc>
              <a:spcBef>
                <a:spcPts val="336"/>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00000"/>
              </a:lnSpc>
              <a:spcBef>
                <a:spcPts val="336"/>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00000"/>
              </a:lnSpc>
              <a:spcBef>
                <a:spcPts val="336"/>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00000"/>
              </a:lnSpc>
              <a:spcBef>
                <a:spcPts val="336"/>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00000"/>
              </a:lnSpc>
              <a:spcBef>
                <a:spcPts val="336"/>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5" name="Google Shape;15;p20"/>
          <p:cNvSpPr/>
          <p:nvPr/>
        </p:nvSpPr>
        <p:spPr>
          <a:xfrm>
            <a:off x="524212" y="6595928"/>
            <a:ext cx="629605" cy="137013"/>
          </a:xfrm>
          <a:custGeom>
            <a:avLst/>
            <a:gdLst/>
            <a:ahLst/>
            <a:cxnLst/>
            <a:rect l="l" t="t" r="r" b="b"/>
            <a:pathLst>
              <a:path w="2631852" h="572738" extrusionOk="0">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rgbClr val="646E8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7344">
          <p15:clr>
            <a:srgbClr val="5ACBF0"/>
          </p15:clr>
        </p15:guide>
        <p15:guide id="4" pos="336">
          <p15:clr>
            <a:srgbClr val="5ACBF0"/>
          </p15:clr>
        </p15:guide>
        <p15:guide id="5" orient="horz" pos="912">
          <p15:clr>
            <a:srgbClr val="A4A3A4"/>
          </p15:clr>
        </p15:guide>
        <p15:guide id="6" orient="horz" pos="1072">
          <p15:clr>
            <a:srgbClr val="A4A3A4"/>
          </p15:clr>
        </p15:guide>
        <p15:guide id="7" orient="horz" pos="4079">
          <p15:clr>
            <a:srgbClr val="5ACBF0"/>
          </p15:clr>
        </p15:guide>
        <p15:guide id="8" orient="horz" pos="331">
          <p15:clr>
            <a:srgbClr val="5ACBF0"/>
          </p15:clr>
        </p15:guide>
        <p15:guide id="9" orient="horz" pos="720">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hyperlink" Target="https://youtu.be/oK_SGpm1bsc"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hyperlink" Target="https://youtu.be/djWEkslljew"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
          <p:cNvSpPr txBox="1"/>
          <p:nvPr/>
        </p:nvSpPr>
        <p:spPr>
          <a:xfrm>
            <a:off x="532750" y="3928063"/>
            <a:ext cx="7691100" cy="1198800"/>
          </a:xfrm>
          <a:prstGeom prst="rect">
            <a:avLst/>
          </a:prstGeom>
          <a:noFill/>
          <a:ln>
            <a:noFill/>
          </a:ln>
        </p:spPr>
        <p:txBody>
          <a:bodyPr spcFirstLastPara="1" wrap="square" lIns="91425" tIns="45700" rIns="91425" bIns="45700" anchor="b" anchorCtr="0">
            <a:normAutofit/>
          </a:bodyPr>
          <a:lstStyle/>
          <a:p>
            <a:pPr marL="0" marR="0" lvl="0" indent="0" algn="l" rtl="0">
              <a:lnSpc>
                <a:spcPct val="100000"/>
              </a:lnSpc>
              <a:spcBef>
                <a:spcPts val="0"/>
              </a:spcBef>
              <a:spcAft>
                <a:spcPts val="0"/>
              </a:spcAft>
              <a:buClr>
                <a:schemeClr val="dk1"/>
              </a:buClr>
              <a:buSzPct val="95145"/>
              <a:buFont typeface="Arial"/>
              <a:buNone/>
            </a:pPr>
            <a:r>
              <a:rPr lang="en-US" sz="2050" b="1" dirty="0">
                <a:solidFill>
                  <a:schemeClr val="lt1"/>
                </a:solidFill>
              </a:rPr>
              <a:t>Presenter - NEAT team</a:t>
            </a:r>
            <a:endParaRPr sz="2050" b="1" dirty="0">
              <a:solidFill>
                <a:schemeClr val="lt1"/>
              </a:solidFill>
            </a:endParaRPr>
          </a:p>
          <a:p>
            <a:pPr marL="0" marR="0" lvl="0" indent="0" algn="l" rtl="0">
              <a:lnSpc>
                <a:spcPct val="100000"/>
              </a:lnSpc>
              <a:spcBef>
                <a:spcPts val="0"/>
              </a:spcBef>
              <a:spcAft>
                <a:spcPts val="0"/>
              </a:spcAft>
              <a:buClr>
                <a:schemeClr val="dk1"/>
              </a:buClr>
              <a:buSzPct val="100000"/>
              <a:buFont typeface="Arial"/>
              <a:buNone/>
            </a:pPr>
            <a:r>
              <a:rPr lang="en-US" sz="2050" dirty="0" err="1">
                <a:solidFill>
                  <a:schemeClr val="lt1"/>
                </a:solidFill>
              </a:rPr>
              <a:t>國立中正大學</a:t>
            </a:r>
            <a:r>
              <a:rPr lang="en-US" sz="2050" dirty="0">
                <a:solidFill>
                  <a:schemeClr val="lt1"/>
                </a:solidFill>
              </a:rPr>
              <a:t> </a:t>
            </a:r>
            <a:r>
              <a:rPr lang="en-US" sz="2050" dirty="0" err="1">
                <a:solidFill>
                  <a:schemeClr val="lt1"/>
                </a:solidFill>
              </a:rPr>
              <a:t>通訊工程學系</a:t>
            </a:r>
            <a:r>
              <a:rPr lang="en-US" sz="2050" dirty="0">
                <a:solidFill>
                  <a:schemeClr val="lt1"/>
                </a:solidFill>
              </a:rPr>
              <a:t> - </a:t>
            </a:r>
            <a:r>
              <a:rPr lang="en-US" sz="2050" b="1" dirty="0" err="1">
                <a:solidFill>
                  <a:schemeClr val="lt1"/>
                </a:solidFill>
              </a:rPr>
              <a:t>張睿凱、李韋漢、徐睿桐、曾浚豪</a:t>
            </a:r>
            <a:endParaRPr sz="2050" b="1" dirty="0">
              <a:solidFill>
                <a:schemeClr val="lt1"/>
              </a:solidFill>
            </a:endParaRPr>
          </a:p>
          <a:p>
            <a:pPr marL="0" marR="0" lvl="0" indent="0" algn="l" rtl="0">
              <a:lnSpc>
                <a:spcPct val="100000"/>
              </a:lnSpc>
              <a:spcBef>
                <a:spcPts val="0"/>
              </a:spcBef>
              <a:spcAft>
                <a:spcPts val="0"/>
              </a:spcAft>
              <a:buClr>
                <a:schemeClr val="dk1"/>
              </a:buClr>
              <a:buSzPct val="80592"/>
              <a:buFont typeface="Arial"/>
              <a:buNone/>
            </a:pPr>
            <a:endParaRPr sz="2050" b="1" dirty="0">
              <a:solidFill>
                <a:schemeClr val="lt1"/>
              </a:solidFill>
            </a:endParaRPr>
          </a:p>
        </p:txBody>
      </p:sp>
      <p:sp>
        <p:nvSpPr>
          <p:cNvPr id="269" name="Google Shape;269;p1"/>
          <p:cNvSpPr txBox="1">
            <a:spLocks noGrp="1"/>
          </p:cNvSpPr>
          <p:nvPr>
            <p:ph type="body" idx="3"/>
          </p:nvPr>
        </p:nvSpPr>
        <p:spPr>
          <a:xfrm>
            <a:off x="533400" y="5773500"/>
            <a:ext cx="1235400" cy="3459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US" sz="1800">
                <a:solidFill>
                  <a:schemeClr val="dk1"/>
                </a:solidFill>
              </a:rPr>
              <a:t>2023/07/09</a:t>
            </a:r>
            <a:endParaRPr sz="1800">
              <a:solidFill>
                <a:schemeClr val="dk1"/>
              </a:solidFill>
            </a:endParaRPr>
          </a:p>
        </p:txBody>
      </p:sp>
      <p:sp>
        <p:nvSpPr>
          <p:cNvPr id="270" name="Google Shape;270;p1"/>
          <p:cNvSpPr txBox="1"/>
          <p:nvPr/>
        </p:nvSpPr>
        <p:spPr>
          <a:xfrm>
            <a:off x="532755" y="1454723"/>
            <a:ext cx="7385700" cy="1828800"/>
          </a:xfrm>
          <a:prstGeom prst="rect">
            <a:avLst/>
          </a:prstGeom>
          <a:noFill/>
          <a:ln>
            <a:noFill/>
          </a:ln>
        </p:spPr>
        <p:txBody>
          <a:bodyPr spcFirstLastPara="1" wrap="square" lIns="91425" tIns="45700" rIns="91425" bIns="45700" anchor="b" anchorCtr="0">
            <a:normAutofit/>
          </a:bodyPr>
          <a:lstStyle/>
          <a:p>
            <a:pPr marL="0" marR="0" lvl="0" indent="0" algn="l" rtl="0">
              <a:lnSpc>
                <a:spcPct val="164285"/>
              </a:lnSpc>
              <a:spcBef>
                <a:spcPts val="0"/>
              </a:spcBef>
              <a:spcAft>
                <a:spcPts val="0"/>
              </a:spcAft>
              <a:buClr>
                <a:schemeClr val="lt1"/>
              </a:buClr>
              <a:buSzPts val="2800"/>
              <a:buFont typeface="Arial"/>
              <a:buNone/>
            </a:pPr>
            <a:r>
              <a:rPr lang="en-US" sz="2700" b="1">
                <a:solidFill>
                  <a:schemeClr val="lt1"/>
                </a:solidFill>
                <a:latin typeface="Arial"/>
                <a:ea typeface="Arial"/>
                <a:cs typeface="Arial"/>
                <a:sym typeface="Arial"/>
              </a:rPr>
              <a:t>2023 Synopsys ARC AIoT Design Contest</a:t>
            </a:r>
            <a:br>
              <a:rPr lang="en-US" sz="2700" b="1">
                <a:solidFill>
                  <a:schemeClr val="lt1"/>
                </a:solidFill>
                <a:latin typeface="Arial"/>
                <a:ea typeface="Arial"/>
                <a:cs typeface="Arial"/>
                <a:sym typeface="Arial"/>
              </a:rPr>
            </a:br>
            <a:r>
              <a:rPr lang="en-US" sz="2700" b="1">
                <a:solidFill>
                  <a:schemeClr val="lt1"/>
                </a:solidFill>
                <a:latin typeface="Arial"/>
                <a:ea typeface="Arial"/>
                <a:cs typeface="Arial"/>
                <a:sym typeface="Arial"/>
              </a:rPr>
              <a:t>Project Proposal</a:t>
            </a:r>
            <a:r>
              <a:rPr lang="en-US" sz="2800" b="1">
                <a:solidFill>
                  <a:schemeClr val="lt1"/>
                </a:solidFill>
                <a:latin typeface="Arial"/>
                <a:ea typeface="Arial"/>
                <a:cs typeface="Arial"/>
                <a:sym typeface="Arial"/>
              </a:rPr>
              <a:t> </a:t>
            </a:r>
            <a:endParaRPr sz="2800" b="1">
              <a:solidFill>
                <a:schemeClr val="lt1"/>
              </a:solidFill>
              <a:latin typeface="Arial"/>
              <a:ea typeface="Arial"/>
              <a:cs typeface="Arial"/>
              <a:sym typeface="Arial"/>
            </a:endParaRPr>
          </a:p>
        </p:txBody>
      </p:sp>
      <p:sp>
        <p:nvSpPr>
          <p:cNvPr id="271" name="Google Shape;271;p1"/>
          <p:cNvSpPr txBox="1"/>
          <p:nvPr/>
        </p:nvSpPr>
        <p:spPr>
          <a:xfrm>
            <a:off x="532750" y="3283525"/>
            <a:ext cx="5364000" cy="7338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3027"/>
              <a:buFont typeface="Arial"/>
              <a:buNone/>
            </a:pPr>
            <a:r>
              <a:rPr lang="en-US" sz="2050" b="1" dirty="0">
                <a:solidFill>
                  <a:schemeClr val="lt1"/>
                </a:solidFill>
              </a:rPr>
              <a:t>Proposal Topic -</a:t>
            </a:r>
            <a:endParaRPr sz="2050" b="1" dirty="0"/>
          </a:p>
          <a:p>
            <a:pPr marL="0" marR="0" lvl="0" indent="0" algn="l" rtl="0">
              <a:lnSpc>
                <a:spcPct val="100000"/>
              </a:lnSpc>
              <a:spcBef>
                <a:spcPts val="0"/>
              </a:spcBef>
              <a:spcAft>
                <a:spcPts val="0"/>
              </a:spcAft>
              <a:buClr>
                <a:schemeClr val="dk1"/>
              </a:buClr>
              <a:buSzPts val="3027"/>
              <a:buFont typeface="Arial"/>
              <a:buNone/>
            </a:pPr>
            <a:r>
              <a:rPr lang="en-US" sz="2050" b="0" dirty="0" err="1">
                <a:solidFill>
                  <a:schemeClr val="lt1"/>
                </a:solidFill>
                <a:latin typeface="Arial"/>
                <a:ea typeface="Arial"/>
                <a:cs typeface="Arial"/>
                <a:sym typeface="Arial"/>
              </a:rPr>
              <a:t>利用RSSI</a:t>
            </a:r>
            <a:r>
              <a:rPr lang="en-US" sz="2050" dirty="0" err="1">
                <a:solidFill>
                  <a:schemeClr val="lt1"/>
                </a:solidFill>
              </a:rPr>
              <a:t>及加速度</a:t>
            </a:r>
            <a:r>
              <a:rPr lang="en-US" sz="2050" b="0" dirty="0" err="1">
                <a:solidFill>
                  <a:schemeClr val="lt1"/>
                </a:solidFill>
                <a:latin typeface="Arial"/>
                <a:ea typeface="Arial"/>
                <a:cs typeface="Arial"/>
                <a:sym typeface="Arial"/>
              </a:rPr>
              <a:t>實現車主認證的藍芽鑰匙</a:t>
            </a:r>
            <a:endParaRPr sz="2050" dirty="0"/>
          </a:p>
        </p:txBody>
      </p:sp>
      <p:sp>
        <p:nvSpPr>
          <p:cNvPr id="272" name="Google Shape;272;p1"/>
          <p:cNvSpPr txBox="1"/>
          <p:nvPr/>
        </p:nvSpPr>
        <p:spPr>
          <a:xfrm>
            <a:off x="533400" y="4863325"/>
            <a:ext cx="62787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50" b="1">
                <a:solidFill>
                  <a:schemeClr val="lt1"/>
                </a:solidFill>
              </a:rPr>
              <a:t>指導教授</a:t>
            </a:r>
            <a:endParaRPr sz="2050" b="1">
              <a:solidFill>
                <a:schemeClr val="lt1"/>
              </a:solidFill>
            </a:endParaRPr>
          </a:p>
          <a:p>
            <a:pPr marL="0" lvl="0" indent="0" algn="l" rtl="0">
              <a:spcBef>
                <a:spcPts val="0"/>
              </a:spcBef>
              <a:spcAft>
                <a:spcPts val="0"/>
              </a:spcAft>
              <a:buNone/>
            </a:pPr>
            <a:r>
              <a:rPr lang="en-US" sz="2050">
                <a:solidFill>
                  <a:schemeClr val="lt1"/>
                </a:solidFill>
              </a:rPr>
              <a:t>國立中正大學 通訊工程研究所 - </a:t>
            </a:r>
            <a:r>
              <a:rPr lang="en-US" sz="2050" b="1">
                <a:solidFill>
                  <a:schemeClr val="lt1"/>
                </a:solidFill>
              </a:rPr>
              <a:t>李皇辰 教授</a:t>
            </a:r>
            <a:endParaRPr sz="205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pic>
        <p:nvPicPr>
          <p:cNvPr id="326" name="Google Shape;326;p10"/>
          <p:cNvPicPr preferRelativeResize="0"/>
          <p:nvPr/>
        </p:nvPicPr>
        <p:blipFill rotWithShape="1">
          <a:blip r:embed="rId3">
            <a:alphaModFix/>
          </a:blip>
          <a:srcRect l="21459" t="7151" r="12777" b="19515"/>
          <a:stretch/>
        </p:blipFill>
        <p:spPr>
          <a:xfrm>
            <a:off x="8299986" y="1793202"/>
            <a:ext cx="3149910" cy="4682299"/>
          </a:xfrm>
          <a:prstGeom prst="rect">
            <a:avLst/>
          </a:prstGeom>
          <a:noFill/>
          <a:ln>
            <a:noFill/>
          </a:ln>
        </p:spPr>
      </p:pic>
      <p:sp>
        <p:nvSpPr>
          <p:cNvPr id="327" name="Google Shape;327;p10"/>
          <p:cNvSpPr txBox="1">
            <a:spLocks noGrp="1"/>
          </p:cNvSpPr>
          <p:nvPr>
            <p:ph type="title"/>
          </p:nvPr>
        </p:nvSpPr>
        <p:spPr>
          <a:xfrm>
            <a:off x="533400" y="526477"/>
            <a:ext cx="11125200" cy="9240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accent1"/>
              </a:buClr>
              <a:buSzPts val="4400"/>
              <a:buFont typeface="Arial"/>
              <a:buNone/>
            </a:pPr>
            <a:r>
              <a:rPr lang="en-US" sz="4000" b="1"/>
              <a:t>Design and Reliability </a:t>
            </a:r>
            <a:endParaRPr sz="4000" b="1"/>
          </a:p>
          <a:p>
            <a:pPr marL="0" lvl="0" indent="0" algn="l" rtl="0">
              <a:lnSpc>
                <a:spcPct val="100000"/>
              </a:lnSpc>
              <a:spcBef>
                <a:spcPts val="0"/>
              </a:spcBef>
              <a:spcAft>
                <a:spcPts val="0"/>
              </a:spcAft>
              <a:buSzPts val="4400"/>
              <a:buNone/>
            </a:pPr>
            <a:endParaRPr/>
          </a:p>
        </p:txBody>
      </p:sp>
      <p:sp>
        <p:nvSpPr>
          <p:cNvPr id="328" name="Google Shape;328;p10"/>
          <p:cNvSpPr txBox="1">
            <a:spLocks noGrp="1"/>
          </p:cNvSpPr>
          <p:nvPr>
            <p:ph type="body" idx="1"/>
          </p:nvPr>
        </p:nvSpPr>
        <p:spPr>
          <a:xfrm>
            <a:off x="533400" y="1943101"/>
            <a:ext cx="11125200" cy="45324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2500"/>
              <a:buFont typeface="Arial"/>
              <a:buNone/>
            </a:pPr>
            <a:r>
              <a:rPr lang="en-US" sz="2800" b="1"/>
              <a:t>硬體架構: </a:t>
            </a:r>
            <a:endParaRPr/>
          </a:p>
          <a:p>
            <a:pPr marL="0" lvl="0" indent="0" algn="l" rtl="0">
              <a:lnSpc>
                <a:spcPct val="100000"/>
              </a:lnSpc>
              <a:spcBef>
                <a:spcPts val="600"/>
              </a:spcBef>
              <a:spcAft>
                <a:spcPts val="0"/>
              </a:spcAft>
              <a:buSzPts val="2400"/>
              <a:buNone/>
            </a:pPr>
            <a:endParaRPr/>
          </a:p>
        </p:txBody>
      </p:sp>
      <p:sp>
        <p:nvSpPr>
          <p:cNvPr id="329" name="Google Shape;329;p10"/>
          <p:cNvSpPr/>
          <p:nvPr/>
        </p:nvSpPr>
        <p:spPr>
          <a:xfrm>
            <a:off x="9948935" y="3111220"/>
            <a:ext cx="1388549" cy="479785"/>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MPU9250</a:t>
            </a:r>
            <a:endParaRPr sz="2000">
              <a:solidFill>
                <a:schemeClr val="dk1"/>
              </a:solidFill>
              <a:latin typeface="Arial"/>
              <a:ea typeface="Arial"/>
              <a:cs typeface="Arial"/>
              <a:sym typeface="Arial"/>
            </a:endParaRPr>
          </a:p>
        </p:txBody>
      </p:sp>
      <p:sp>
        <p:nvSpPr>
          <p:cNvPr id="330" name="Google Shape;330;p10"/>
          <p:cNvSpPr/>
          <p:nvPr/>
        </p:nvSpPr>
        <p:spPr>
          <a:xfrm>
            <a:off x="8257951" y="1793202"/>
            <a:ext cx="3192000" cy="4682400"/>
          </a:xfrm>
          <a:prstGeom prst="rect">
            <a:avLst/>
          </a:prstGeom>
          <a:noFill/>
          <a:ln w="1143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4000"/>
              <a:buFont typeface="Arial"/>
              <a:buNone/>
            </a:pPr>
            <a:endParaRPr sz="4000">
              <a:solidFill>
                <a:schemeClr val="dk1"/>
              </a:solidFill>
              <a:latin typeface="Arial"/>
              <a:ea typeface="Arial"/>
              <a:cs typeface="Arial"/>
              <a:sym typeface="Arial"/>
            </a:endParaRPr>
          </a:p>
        </p:txBody>
      </p:sp>
      <p:sp>
        <p:nvSpPr>
          <p:cNvPr id="331" name="Google Shape;331;p10"/>
          <p:cNvSpPr/>
          <p:nvPr/>
        </p:nvSpPr>
        <p:spPr>
          <a:xfrm>
            <a:off x="8269682" y="1793202"/>
            <a:ext cx="1350300" cy="7500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100"/>
              <a:buFont typeface="Arial"/>
              <a:buNone/>
            </a:pPr>
            <a:r>
              <a:rPr lang="en-US" sz="2600" b="1">
                <a:solidFill>
                  <a:schemeClr val="lt1"/>
                </a:solidFill>
                <a:latin typeface="Arial"/>
                <a:ea typeface="Arial"/>
                <a:cs typeface="Arial"/>
                <a:sym typeface="Arial"/>
              </a:rPr>
              <a:t>車主端</a:t>
            </a:r>
            <a:endParaRPr sz="2600" b="1">
              <a:solidFill>
                <a:schemeClr val="lt1"/>
              </a:solidFill>
              <a:latin typeface="Arial"/>
              <a:ea typeface="Arial"/>
              <a:cs typeface="Arial"/>
              <a:sym typeface="Arial"/>
            </a:endParaRPr>
          </a:p>
        </p:txBody>
      </p:sp>
      <p:pic>
        <p:nvPicPr>
          <p:cNvPr id="332" name="Google Shape;332;p10"/>
          <p:cNvPicPr preferRelativeResize="0"/>
          <p:nvPr/>
        </p:nvPicPr>
        <p:blipFill rotWithShape="1">
          <a:blip r:embed="rId4">
            <a:alphaModFix/>
          </a:blip>
          <a:srcRect l="6026" t="-505" r="7361" b="19108"/>
          <a:stretch/>
        </p:blipFill>
        <p:spPr>
          <a:xfrm>
            <a:off x="728729" y="2435630"/>
            <a:ext cx="5535656" cy="3902706"/>
          </a:xfrm>
          <a:prstGeom prst="rect">
            <a:avLst/>
          </a:prstGeom>
          <a:noFill/>
          <a:ln>
            <a:noFill/>
          </a:ln>
        </p:spPr>
      </p:pic>
      <p:sp>
        <p:nvSpPr>
          <p:cNvPr id="333" name="Google Shape;333;p10"/>
          <p:cNvSpPr/>
          <p:nvPr/>
        </p:nvSpPr>
        <p:spPr>
          <a:xfrm>
            <a:off x="4834473" y="2435631"/>
            <a:ext cx="1418181" cy="885761"/>
          </a:xfrm>
          <a:prstGeom prst="roundRect">
            <a:avLst>
              <a:gd name="adj" fmla="val 16667"/>
            </a:avLst>
          </a:prstGeom>
          <a:solidFill>
            <a:srgbClr val="FF9900"/>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spcBef>
                <a:spcPts val="0"/>
              </a:spcBef>
              <a:spcAft>
                <a:spcPts val="0"/>
              </a:spcAft>
              <a:buClr>
                <a:schemeClr val="lt1"/>
              </a:buClr>
              <a:buSzPts val="2800"/>
              <a:buFont typeface="Arial"/>
              <a:buNone/>
            </a:pPr>
            <a:r>
              <a:rPr lang="en-US" sz="2800" b="1">
                <a:solidFill>
                  <a:schemeClr val="lt1"/>
                </a:solidFill>
                <a:latin typeface="Arial"/>
                <a:ea typeface="Arial"/>
                <a:cs typeface="Arial"/>
                <a:sym typeface="Arial"/>
              </a:rPr>
              <a:t>車輛端</a:t>
            </a:r>
            <a:endParaRPr sz="2800" b="1">
              <a:solidFill>
                <a:schemeClr val="lt1"/>
              </a:solidFill>
              <a:latin typeface="Arial"/>
              <a:ea typeface="Arial"/>
              <a:cs typeface="Arial"/>
              <a:sym typeface="Arial"/>
            </a:endParaRPr>
          </a:p>
        </p:txBody>
      </p:sp>
      <p:sp>
        <p:nvSpPr>
          <p:cNvPr id="334" name="Google Shape;334;p10"/>
          <p:cNvSpPr/>
          <p:nvPr/>
        </p:nvSpPr>
        <p:spPr>
          <a:xfrm>
            <a:off x="754893" y="2435630"/>
            <a:ext cx="5497761" cy="3902706"/>
          </a:xfrm>
          <a:prstGeom prst="rect">
            <a:avLst/>
          </a:prstGeom>
          <a:noFill/>
          <a:ln w="1143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4000"/>
              <a:buFont typeface="Arial"/>
              <a:buNone/>
            </a:pPr>
            <a:endParaRPr sz="4000">
              <a:solidFill>
                <a:schemeClr val="dk1"/>
              </a:solidFill>
              <a:latin typeface="Arial"/>
              <a:ea typeface="Arial"/>
              <a:cs typeface="Arial"/>
              <a:sym typeface="Arial"/>
            </a:endParaRPr>
          </a:p>
        </p:txBody>
      </p:sp>
      <p:sp>
        <p:nvSpPr>
          <p:cNvPr id="335" name="Google Shape;335;p10"/>
          <p:cNvSpPr/>
          <p:nvPr/>
        </p:nvSpPr>
        <p:spPr>
          <a:xfrm>
            <a:off x="1003491" y="5659425"/>
            <a:ext cx="1144314" cy="496273"/>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ESP32 </a:t>
            </a:r>
            <a:endParaRPr sz="2000">
              <a:solidFill>
                <a:schemeClr val="dk1"/>
              </a:solidFill>
              <a:latin typeface="Arial"/>
              <a:ea typeface="Arial"/>
              <a:cs typeface="Arial"/>
              <a:sym typeface="Arial"/>
            </a:endParaRPr>
          </a:p>
        </p:txBody>
      </p:sp>
      <p:sp>
        <p:nvSpPr>
          <p:cNvPr id="336" name="Google Shape;336;p10"/>
          <p:cNvSpPr/>
          <p:nvPr/>
        </p:nvSpPr>
        <p:spPr>
          <a:xfrm>
            <a:off x="2989027" y="5907562"/>
            <a:ext cx="2001730" cy="430773"/>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111C24"/>
              </a:buClr>
              <a:buSzPts val="2000"/>
              <a:buFont typeface="Arial"/>
              <a:buNone/>
            </a:pPr>
            <a:r>
              <a:rPr lang="en-US" sz="2000">
                <a:solidFill>
                  <a:srgbClr val="111C24"/>
                </a:solidFill>
                <a:latin typeface="Arial"/>
                <a:ea typeface="Arial"/>
                <a:cs typeface="Arial"/>
                <a:sym typeface="Arial"/>
              </a:rPr>
              <a:t>EM9D AIoT DK</a:t>
            </a:r>
            <a:endParaRPr sz="2000">
              <a:solidFill>
                <a:schemeClr val="dk1"/>
              </a:solidFill>
              <a:latin typeface="Arial"/>
              <a:ea typeface="Arial"/>
              <a:cs typeface="Arial"/>
              <a:sym typeface="Arial"/>
            </a:endParaRPr>
          </a:p>
        </p:txBody>
      </p:sp>
      <p:sp>
        <p:nvSpPr>
          <p:cNvPr id="337" name="Google Shape;337;p10"/>
          <p:cNvSpPr/>
          <p:nvPr/>
        </p:nvSpPr>
        <p:spPr>
          <a:xfrm rot="10800000">
            <a:off x="6466542" y="3933327"/>
            <a:ext cx="1541734" cy="806334"/>
          </a:xfrm>
          <a:prstGeom prst="rightArrow">
            <a:avLst>
              <a:gd name="adj1" fmla="val 50000"/>
              <a:gd name="adj2" fmla="val 50000"/>
            </a:avLst>
          </a:prstGeom>
          <a:solidFill>
            <a:srgbClr val="0060B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38" name="Google Shape;338;p10"/>
          <p:cNvSpPr/>
          <p:nvPr/>
        </p:nvSpPr>
        <p:spPr>
          <a:xfrm>
            <a:off x="6264385" y="4064273"/>
            <a:ext cx="2035601" cy="496273"/>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lt1"/>
              </a:buClr>
              <a:buSzPts val="2000"/>
              <a:buFont typeface="Arial"/>
              <a:buNone/>
            </a:pPr>
            <a:r>
              <a:rPr lang="en-US" sz="2000">
                <a:solidFill>
                  <a:schemeClr val="lt1"/>
                </a:solidFill>
                <a:latin typeface="Arial"/>
                <a:ea typeface="Arial"/>
                <a:cs typeface="Arial"/>
                <a:sym typeface="Arial"/>
              </a:rPr>
              <a:t>BLE beacon</a:t>
            </a:r>
            <a:endParaRPr sz="2000">
              <a:solidFill>
                <a:schemeClr val="lt1"/>
              </a:solidFill>
              <a:latin typeface="Arial"/>
              <a:ea typeface="Arial"/>
              <a:cs typeface="Arial"/>
              <a:sym typeface="Arial"/>
            </a:endParaRPr>
          </a:p>
        </p:txBody>
      </p:sp>
      <p:sp>
        <p:nvSpPr>
          <p:cNvPr id="339" name="Google Shape;339;p10"/>
          <p:cNvSpPr/>
          <p:nvPr/>
        </p:nvSpPr>
        <p:spPr>
          <a:xfrm>
            <a:off x="1470318" y="3111220"/>
            <a:ext cx="1354974" cy="68995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40" name="Google Shape;340;p10"/>
          <p:cNvSpPr/>
          <p:nvPr/>
        </p:nvSpPr>
        <p:spPr>
          <a:xfrm>
            <a:off x="1231407" y="3191475"/>
            <a:ext cx="1200533" cy="662790"/>
          </a:xfrm>
          <a:prstGeom prst="roundRect">
            <a:avLst>
              <a:gd name="adj" fmla="val 16667"/>
            </a:avLst>
          </a:prstGeom>
          <a:solidFill>
            <a:srgbClr val="B42219"/>
          </a:solidFill>
          <a:ln w="9525" cap="flat" cmpd="sng">
            <a:solidFill>
              <a:srgbClr val="B4221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lt1"/>
              </a:buClr>
              <a:buSzPts val="2000"/>
              <a:buFont typeface="Arial"/>
              <a:buNone/>
            </a:pPr>
            <a:r>
              <a:rPr lang="en-US" sz="2000" dirty="0">
                <a:solidFill>
                  <a:schemeClr val="lt1"/>
                </a:solidFill>
                <a:latin typeface="Arial"/>
                <a:ea typeface="Arial"/>
                <a:cs typeface="Arial"/>
                <a:sym typeface="Arial"/>
              </a:rPr>
              <a:t>UART</a:t>
            </a:r>
            <a:endParaRPr sz="2000" dirty="0">
              <a:solidFill>
                <a:schemeClr val="lt1"/>
              </a:solidFill>
              <a:latin typeface="Arial"/>
              <a:ea typeface="Arial"/>
              <a:cs typeface="Arial"/>
              <a:sym typeface="Arial"/>
            </a:endParaRPr>
          </a:p>
        </p:txBody>
      </p:sp>
      <p:sp>
        <p:nvSpPr>
          <p:cNvPr id="341" name="Google Shape;341;p10"/>
          <p:cNvSpPr/>
          <p:nvPr/>
        </p:nvSpPr>
        <p:spPr>
          <a:xfrm>
            <a:off x="1258342" y="3208061"/>
            <a:ext cx="2227811" cy="2451364"/>
          </a:xfrm>
          <a:prstGeom prst="roundRect">
            <a:avLst>
              <a:gd name="adj" fmla="val 16667"/>
            </a:avLst>
          </a:prstGeom>
          <a:noFill/>
          <a:ln w="38100" cap="flat" cmpd="sng">
            <a:solidFill>
              <a:srgbClr val="B42219"/>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42" name="Google Shape;342;p10"/>
          <p:cNvSpPr/>
          <p:nvPr/>
        </p:nvSpPr>
        <p:spPr>
          <a:xfrm>
            <a:off x="8299986" y="5918392"/>
            <a:ext cx="1219862" cy="484313"/>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ESP32</a:t>
            </a:r>
            <a:endParaRPr sz="24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11"/>
          <p:cNvSpPr/>
          <p:nvPr/>
        </p:nvSpPr>
        <p:spPr>
          <a:xfrm>
            <a:off x="94525" y="2285725"/>
            <a:ext cx="4882800" cy="4015200"/>
          </a:xfrm>
          <a:prstGeom prst="roundRect">
            <a:avLst>
              <a:gd name="adj" fmla="val 16667"/>
            </a:avLst>
          </a:prstGeom>
          <a:noFill/>
          <a:ln w="38100" cap="flat" cmpd="sng">
            <a:solidFill>
              <a:srgbClr val="65B3FF"/>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48" name="Google Shape;348;p11"/>
          <p:cNvSpPr txBox="1">
            <a:spLocks noGrp="1"/>
          </p:cNvSpPr>
          <p:nvPr>
            <p:ph type="title"/>
          </p:nvPr>
        </p:nvSpPr>
        <p:spPr>
          <a:xfrm>
            <a:off x="533400" y="526477"/>
            <a:ext cx="11125202" cy="92409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accent1"/>
              </a:buClr>
              <a:buSzPts val="4400"/>
              <a:buFont typeface="Arial"/>
              <a:buNone/>
            </a:pPr>
            <a:r>
              <a:rPr lang="en-US" sz="4000" b="1"/>
              <a:t>Design and Reliability </a:t>
            </a:r>
            <a:endParaRPr sz="4000" b="1"/>
          </a:p>
        </p:txBody>
      </p:sp>
      <p:pic>
        <p:nvPicPr>
          <p:cNvPr id="349" name="Google Shape;349;p11" descr="ESP32 Development Board (WIFI - Bluetooth) 30 pins – Future Electronics  Egypt"/>
          <p:cNvPicPr preferRelativeResize="0"/>
          <p:nvPr/>
        </p:nvPicPr>
        <p:blipFill rotWithShape="1">
          <a:blip r:embed="rId3">
            <a:alphaModFix/>
          </a:blip>
          <a:srcRect/>
          <a:stretch/>
        </p:blipFill>
        <p:spPr>
          <a:xfrm>
            <a:off x="320511" y="2740219"/>
            <a:ext cx="2716168" cy="2716168"/>
          </a:xfrm>
          <a:prstGeom prst="rect">
            <a:avLst/>
          </a:prstGeom>
          <a:noFill/>
          <a:ln>
            <a:noFill/>
          </a:ln>
        </p:spPr>
      </p:pic>
      <p:pic>
        <p:nvPicPr>
          <p:cNvPr id="350" name="Google Shape;350;p11" descr="ESP32 Development Board (WIFI - Bluetooth) 30 pins – Future Electronics  Egypt"/>
          <p:cNvPicPr preferRelativeResize="0"/>
          <p:nvPr/>
        </p:nvPicPr>
        <p:blipFill rotWithShape="1">
          <a:blip r:embed="rId3">
            <a:alphaModFix/>
          </a:blip>
          <a:srcRect/>
          <a:stretch/>
        </p:blipFill>
        <p:spPr>
          <a:xfrm>
            <a:off x="5140603" y="2824394"/>
            <a:ext cx="2764884" cy="2764884"/>
          </a:xfrm>
          <a:prstGeom prst="rect">
            <a:avLst/>
          </a:prstGeom>
          <a:noFill/>
          <a:ln>
            <a:noFill/>
          </a:ln>
        </p:spPr>
      </p:pic>
      <p:sp>
        <p:nvSpPr>
          <p:cNvPr id="351" name="Google Shape;351;p11"/>
          <p:cNvSpPr/>
          <p:nvPr/>
        </p:nvSpPr>
        <p:spPr>
          <a:xfrm>
            <a:off x="5225933" y="2285877"/>
            <a:ext cx="6872100" cy="4015200"/>
          </a:xfrm>
          <a:prstGeom prst="roundRect">
            <a:avLst>
              <a:gd name="adj" fmla="val 16667"/>
            </a:avLst>
          </a:prstGeom>
          <a:noFill/>
          <a:ln w="38100" cap="flat" cmpd="sng">
            <a:solidFill>
              <a:srgbClr val="B1D475"/>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52" name="Google Shape;352;p11"/>
          <p:cNvSpPr/>
          <p:nvPr/>
        </p:nvSpPr>
        <p:spPr>
          <a:xfrm>
            <a:off x="320499" y="2536350"/>
            <a:ext cx="5620414"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rPr>
              <a:t>車主端</a:t>
            </a:r>
            <a:endParaRPr sz="1800" b="1" i="0" u="none" strike="noStrike" cap="none">
              <a:solidFill>
                <a:schemeClr val="dk1"/>
              </a:solidFill>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(模擬</a:t>
            </a:r>
            <a:r>
              <a:rPr lang="en-US" sz="1800">
                <a:solidFill>
                  <a:schemeClr val="dk1"/>
                </a:solidFill>
              </a:rPr>
              <a:t>藍芽</a:t>
            </a:r>
            <a:r>
              <a:rPr lang="en-US" sz="1800" b="0" i="0" u="none" strike="noStrike" cap="none">
                <a:solidFill>
                  <a:schemeClr val="dk1"/>
                </a:solidFill>
                <a:latin typeface="Arial"/>
                <a:ea typeface="Arial"/>
                <a:cs typeface="Arial"/>
                <a:sym typeface="Arial"/>
              </a:rPr>
              <a:t>鑰匙)</a:t>
            </a:r>
            <a:endParaRPr sz="1800" b="0" i="0" u="none" strike="noStrike" cap="none">
              <a:solidFill>
                <a:schemeClr val="dk1"/>
              </a:solidFill>
              <a:latin typeface="Arial"/>
              <a:ea typeface="Arial"/>
              <a:cs typeface="Arial"/>
              <a:sym typeface="Arial"/>
            </a:endParaRPr>
          </a:p>
        </p:txBody>
      </p:sp>
      <p:sp>
        <p:nvSpPr>
          <p:cNvPr id="353" name="Google Shape;353;p11"/>
          <p:cNvSpPr/>
          <p:nvPr/>
        </p:nvSpPr>
        <p:spPr>
          <a:xfrm>
            <a:off x="2452255" y="4206836"/>
            <a:ext cx="2729822"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FF0000"/>
                </a:solidFill>
                <a:latin typeface="Arial"/>
                <a:ea typeface="Arial"/>
                <a:cs typeface="Arial"/>
                <a:sym typeface="Arial"/>
              </a:rPr>
              <a:t>1</a:t>
            </a:r>
            <a:r>
              <a:rPr lang="en-US" sz="1800" b="0" i="0" u="none" strike="noStrike" cap="none">
                <a:solidFill>
                  <a:srgbClr val="FF0000"/>
                </a:solidFill>
                <a:latin typeface="Arial"/>
                <a:ea typeface="Arial"/>
                <a:cs typeface="Arial"/>
                <a:sym typeface="Arial"/>
              </a:rPr>
              <a:t>.</a:t>
            </a:r>
            <a:r>
              <a:rPr lang="en-US" sz="1800">
                <a:solidFill>
                  <a:srgbClr val="FF0000"/>
                </a:solidFill>
                <a:latin typeface="Arial"/>
                <a:ea typeface="Arial"/>
                <a:cs typeface="Arial"/>
                <a:sym typeface="Arial"/>
              </a:rPr>
              <a:t>持續發送內帶有加速度資料的藍芽Beacon</a:t>
            </a:r>
            <a:endParaRPr sz="1800">
              <a:solidFill>
                <a:schemeClr val="dk1"/>
              </a:solidFill>
              <a:latin typeface="Arial"/>
              <a:ea typeface="Arial"/>
              <a:cs typeface="Arial"/>
              <a:sym typeface="Arial"/>
            </a:endParaRPr>
          </a:p>
        </p:txBody>
      </p:sp>
      <p:pic>
        <p:nvPicPr>
          <p:cNvPr id="354" name="Google Shape;354;p11" descr="BLUETOOTH LOW ENERGY (BLE) OVERVIEW - Global Tag Srl"/>
          <p:cNvPicPr preferRelativeResize="0"/>
          <p:nvPr/>
        </p:nvPicPr>
        <p:blipFill rotWithShape="1">
          <a:blip r:embed="rId4">
            <a:alphaModFix/>
          </a:blip>
          <a:srcRect/>
          <a:stretch/>
        </p:blipFill>
        <p:spPr>
          <a:xfrm>
            <a:off x="3512188" y="3254884"/>
            <a:ext cx="1254616" cy="554712"/>
          </a:xfrm>
          <a:prstGeom prst="rect">
            <a:avLst/>
          </a:prstGeom>
          <a:noFill/>
          <a:ln>
            <a:noFill/>
          </a:ln>
        </p:spPr>
      </p:pic>
      <p:sp>
        <p:nvSpPr>
          <p:cNvPr id="355" name="Google Shape;355;p11"/>
          <p:cNvSpPr/>
          <p:nvPr/>
        </p:nvSpPr>
        <p:spPr>
          <a:xfrm>
            <a:off x="5182077" y="5176289"/>
            <a:ext cx="2997097"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0000"/>
              </a:buClr>
              <a:buSzPts val="1800"/>
              <a:buFont typeface="Arial"/>
              <a:buNone/>
            </a:pPr>
            <a:r>
              <a:rPr lang="en-US" sz="1800">
                <a:solidFill>
                  <a:srgbClr val="FF0000"/>
                </a:solidFill>
                <a:latin typeface="Arial"/>
                <a:ea typeface="Arial"/>
                <a:cs typeface="Arial"/>
                <a:sym typeface="Arial"/>
              </a:rPr>
              <a:t>2</a:t>
            </a:r>
            <a:r>
              <a:rPr lang="en-US" sz="1800" b="0" i="0" u="none" strike="noStrike" cap="none">
                <a:solidFill>
                  <a:srgbClr val="FF0000"/>
                </a:solidFill>
                <a:latin typeface="Arial"/>
                <a:ea typeface="Arial"/>
                <a:cs typeface="Arial"/>
                <a:sym typeface="Arial"/>
              </a:rPr>
              <a:t>. 掃描車</a:t>
            </a:r>
            <a:r>
              <a:rPr lang="en-US" sz="1800">
                <a:solidFill>
                  <a:srgbClr val="FF0000"/>
                </a:solidFill>
                <a:latin typeface="Arial"/>
                <a:ea typeface="Arial"/>
                <a:cs typeface="Arial"/>
                <a:sym typeface="Arial"/>
              </a:rPr>
              <a:t>主端</a:t>
            </a:r>
            <a:r>
              <a:rPr lang="en-US" sz="1800" b="0" i="0" u="none" strike="noStrike" cap="none">
                <a:solidFill>
                  <a:srgbClr val="FF0000"/>
                </a:solidFill>
                <a:latin typeface="Arial"/>
                <a:ea typeface="Arial"/>
                <a:cs typeface="Arial"/>
                <a:sym typeface="Arial"/>
              </a:rPr>
              <a:t>的RSSI、以及beacon中的加速度資料</a:t>
            </a:r>
            <a:endParaRPr sz="1800">
              <a:solidFill>
                <a:schemeClr val="dk1"/>
              </a:solidFill>
              <a:latin typeface="Arial"/>
              <a:ea typeface="Arial"/>
              <a:cs typeface="Arial"/>
              <a:sym typeface="Arial"/>
            </a:endParaRPr>
          </a:p>
        </p:txBody>
      </p:sp>
      <p:pic>
        <p:nvPicPr>
          <p:cNvPr id="356" name="Google Shape;356;p11" descr="Synopsys University Education Program"/>
          <p:cNvPicPr preferRelativeResize="0"/>
          <p:nvPr/>
        </p:nvPicPr>
        <p:blipFill rotWithShape="1">
          <a:blip r:embed="rId5">
            <a:alphaModFix/>
          </a:blip>
          <a:srcRect/>
          <a:stretch/>
        </p:blipFill>
        <p:spPr>
          <a:xfrm>
            <a:off x="9389099" y="3164687"/>
            <a:ext cx="2700660" cy="2084294"/>
          </a:xfrm>
          <a:prstGeom prst="rect">
            <a:avLst/>
          </a:prstGeom>
          <a:noFill/>
          <a:ln>
            <a:noFill/>
          </a:ln>
        </p:spPr>
      </p:pic>
      <p:cxnSp>
        <p:nvCxnSpPr>
          <p:cNvPr id="357" name="Google Shape;357;p11"/>
          <p:cNvCxnSpPr/>
          <p:nvPr/>
        </p:nvCxnSpPr>
        <p:spPr>
          <a:xfrm>
            <a:off x="7905487" y="4098303"/>
            <a:ext cx="1483610" cy="0"/>
          </a:xfrm>
          <a:prstGeom prst="straightConnector1">
            <a:avLst/>
          </a:prstGeom>
          <a:noFill/>
          <a:ln w="38100" cap="flat" cmpd="sng">
            <a:solidFill>
              <a:schemeClr val="accent1"/>
            </a:solidFill>
            <a:prstDash val="solid"/>
            <a:round/>
            <a:headEnd type="none" w="sm" len="sm"/>
            <a:tailEnd type="triangle" w="med" len="med"/>
          </a:ln>
          <a:effectLst>
            <a:outerShdw blurRad="40000" dist="23000" dir="5400000" rotWithShape="0">
              <a:srgbClr val="000000">
                <a:alpha val="34509"/>
              </a:srgbClr>
            </a:outerShdw>
          </a:effectLst>
        </p:spPr>
      </p:cxnSp>
      <p:sp>
        <p:nvSpPr>
          <p:cNvPr id="358" name="Google Shape;358;p11"/>
          <p:cNvSpPr/>
          <p:nvPr/>
        </p:nvSpPr>
        <p:spPr>
          <a:xfrm>
            <a:off x="7441855" y="4351492"/>
            <a:ext cx="2516792" cy="9232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dirty="0">
                <a:solidFill>
                  <a:srgbClr val="FF0000"/>
                </a:solidFill>
                <a:latin typeface="Arial"/>
                <a:ea typeface="Arial"/>
                <a:cs typeface="Arial"/>
                <a:sym typeface="Arial"/>
              </a:rPr>
              <a:t>3. 偵測到一定的</a:t>
            </a:r>
            <a:r>
              <a:rPr lang="en-US" sz="1800" dirty="0">
                <a:solidFill>
                  <a:srgbClr val="FF0000"/>
                </a:solidFill>
              </a:rPr>
              <a:t>RSSI</a:t>
            </a:r>
            <a:r>
              <a:rPr lang="en-US" sz="1800" b="0" i="0" u="none" strike="noStrike" cap="none" dirty="0">
                <a:solidFill>
                  <a:srgbClr val="FF0000"/>
                </a:solidFill>
                <a:latin typeface="Arial"/>
                <a:ea typeface="Arial"/>
                <a:cs typeface="Arial"/>
                <a:sym typeface="Arial"/>
              </a:rPr>
              <a:t>閥值後，將</a:t>
            </a:r>
            <a:r>
              <a:rPr lang="en-US" sz="1800" dirty="0">
                <a:solidFill>
                  <a:srgbClr val="FF0000"/>
                </a:solidFill>
                <a:latin typeface="Arial"/>
                <a:ea typeface="Arial"/>
                <a:cs typeface="Arial"/>
                <a:sym typeface="Arial"/>
              </a:rPr>
              <a:t>資料</a:t>
            </a:r>
            <a:r>
              <a:rPr lang="en-US" sz="1800" b="0" i="0" u="none" strike="noStrike" cap="none" dirty="0">
                <a:solidFill>
                  <a:srgbClr val="FF0000"/>
                </a:solidFill>
                <a:latin typeface="Arial"/>
                <a:ea typeface="Arial"/>
                <a:cs typeface="Arial"/>
                <a:sym typeface="Arial"/>
              </a:rPr>
              <a:t>透過UART傳送至</a:t>
            </a:r>
            <a:r>
              <a:rPr lang="en-US" sz="1800" dirty="0">
                <a:solidFill>
                  <a:srgbClr val="FF0000"/>
                </a:solidFill>
              </a:rPr>
              <a:t>EM9D</a:t>
            </a:r>
            <a:endParaRPr sz="1200" dirty="0">
              <a:solidFill>
                <a:schemeClr val="dk1"/>
              </a:solidFill>
              <a:latin typeface="Arial"/>
              <a:ea typeface="Arial"/>
              <a:cs typeface="Arial"/>
              <a:sym typeface="Arial"/>
            </a:endParaRPr>
          </a:p>
        </p:txBody>
      </p:sp>
      <p:sp>
        <p:nvSpPr>
          <p:cNvPr id="359" name="Google Shape;359;p11"/>
          <p:cNvSpPr/>
          <p:nvPr/>
        </p:nvSpPr>
        <p:spPr>
          <a:xfrm>
            <a:off x="8941719" y="2591580"/>
            <a:ext cx="3045000" cy="646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0000"/>
              </a:buClr>
              <a:buSzPts val="1800"/>
              <a:buFont typeface="Arial"/>
              <a:buNone/>
            </a:pPr>
            <a:r>
              <a:rPr lang="en-US" sz="1800" b="0" i="0" u="none" strike="noStrike" cap="none">
                <a:solidFill>
                  <a:srgbClr val="FF0000"/>
                </a:solidFill>
                <a:latin typeface="Arial"/>
                <a:ea typeface="Arial"/>
                <a:cs typeface="Arial"/>
                <a:sym typeface="Arial"/>
              </a:rPr>
              <a:t>4. 將資料進行運算處理後判斷結果</a:t>
            </a:r>
            <a:endParaRPr sz="1200">
              <a:solidFill>
                <a:schemeClr val="dk1"/>
              </a:solidFill>
              <a:latin typeface="Arial"/>
              <a:ea typeface="Arial"/>
              <a:cs typeface="Arial"/>
              <a:sym typeface="Arial"/>
            </a:endParaRPr>
          </a:p>
        </p:txBody>
      </p:sp>
      <p:sp>
        <p:nvSpPr>
          <p:cNvPr id="360" name="Google Shape;360;p11"/>
          <p:cNvSpPr/>
          <p:nvPr/>
        </p:nvSpPr>
        <p:spPr>
          <a:xfrm>
            <a:off x="5467349" y="2564375"/>
            <a:ext cx="10437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rPr>
              <a:t>車</a:t>
            </a:r>
            <a:r>
              <a:rPr lang="en-US" sz="1800" b="1">
                <a:solidFill>
                  <a:schemeClr val="dk1"/>
                </a:solidFill>
              </a:rPr>
              <a:t>輛</a:t>
            </a:r>
            <a:r>
              <a:rPr lang="en-US" sz="1800" b="1" i="0" u="none" strike="noStrike" cap="none">
                <a:solidFill>
                  <a:schemeClr val="dk1"/>
                </a:solidFill>
              </a:rPr>
              <a:t>端</a:t>
            </a:r>
            <a:endParaRPr sz="1800" b="1" i="0" u="none" strike="noStrike" cap="none">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361" name="Google Shape;361;p11"/>
          <p:cNvCxnSpPr/>
          <p:nvPr/>
        </p:nvCxnSpPr>
        <p:spPr>
          <a:xfrm>
            <a:off x="3313051" y="3986649"/>
            <a:ext cx="2417700" cy="31200"/>
          </a:xfrm>
          <a:prstGeom prst="straightConnector1">
            <a:avLst/>
          </a:prstGeom>
          <a:noFill/>
          <a:ln w="38100" cap="flat" cmpd="sng">
            <a:solidFill>
              <a:schemeClr val="accent1"/>
            </a:solidFill>
            <a:prstDash val="solid"/>
            <a:round/>
            <a:headEnd type="none" w="sm" len="sm"/>
            <a:tailEnd type="triangle" w="med" len="med"/>
          </a:ln>
          <a:effectLst>
            <a:outerShdw blurRad="40000" dist="23000" dir="5400000" rotWithShape="0">
              <a:srgbClr val="000000">
                <a:alpha val="34509"/>
              </a:srgbClr>
            </a:outerShdw>
          </a:effectLst>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g257b42bf5d3_2_0"/>
          <p:cNvSpPr txBox="1">
            <a:spLocks noGrp="1"/>
          </p:cNvSpPr>
          <p:nvPr>
            <p:ph type="title"/>
          </p:nvPr>
        </p:nvSpPr>
        <p:spPr>
          <a:xfrm>
            <a:off x="533400" y="526477"/>
            <a:ext cx="11125200" cy="92400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accent1"/>
              </a:buClr>
              <a:buSzPts val="4400"/>
              <a:buFont typeface="Arial"/>
              <a:buNone/>
            </a:pPr>
            <a:r>
              <a:rPr lang="en-US" sz="4000" b="1"/>
              <a:t>Design and Reliability-Flow Chart </a:t>
            </a:r>
            <a:endParaRPr sz="4000" b="1"/>
          </a:p>
        </p:txBody>
      </p:sp>
      <p:pic>
        <p:nvPicPr>
          <p:cNvPr id="367" name="Google Shape;367;g257b42bf5d3_2_0"/>
          <p:cNvPicPr preferRelativeResize="0"/>
          <p:nvPr/>
        </p:nvPicPr>
        <p:blipFill>
          <a:blip r:embed="rId3">
            <a:alphaModFix/>
          </a:blip>
          <a:stretch>
            <a:fillRect/>
          </a:stretch>
        </p:blipFill>
        <p:spPr>
          <a:xfrm>
            <a:off x="2463450" y="1301400"/>
            <a:ext cx="6913550" cy="5556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2"/>
          <p:cNvSpPr txBox="1">
            <a:spLocks noGrp="1"/>
          </p:cNvSpPr>
          <p:nvPr>
            <p:ph type="title"/>
          </p:nvPr>
        </p:nvSpPr>
        <p:spPr>
          <a:xfrm>
            <a:off x="533400" y="526477"/>
            <a:ext cx="11125202" cy="92409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accent1"/>
              </a:buClr>
              <a:buSzPts val="4400"/>
              <a:buFont typeface="Arial"/>
              <a:buNone/>
            </a:pPr>
            <a:r>
              <a:rPr lang="en-US" sz="4000" b="1"/>
              <a:t>Design and Reliability </a:t>
            </a:r>
            <a:endParaRPr sz="4000" b="1"/>
          </a:p>
        </p:txBody>
      </p:sp>
      <p:sp>
        <p:nvSpPr>
          <p:cNvPr id="373" name="Google Shape;373;p12"/>
          <p:cNvSpPr txBox="1">
            <a:spLocks noGrp="1"/>
          </p:cNvSpPr>
          <p:nvPr>
            <p:ph type="body" idx="1"/>
          </p:nvPr>
        </p:nvSpPr>
        <p:spPr>
          <a:xfrm>
            <a:off x="189000" y="1701800"/>
            <a:ext cx="11814000" cy="4745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600"/>
              </a:spcBef>
              <a:spcAft>
                <a:spcPts val="0"/>
              </a:spcAft>
              <a:buSzPts val="2500"/>
              <a:buNone/>
            </a:pPr>
            <a:endParaRPr b="1">
              <a:latin typeface="Arial"/>
              <a:ea typeface="Arial"/>
              <a:cs typeface="Arial"/>
              <a:sym typeface="Arial"/>
            </a:endParaRPr>
          </a:p>
          <a:p>
            <a:pPr marL="0" lvl="0" indent="0" algn="l" rtl="0">
              <a:lnSpc>
                <a:spcPct val="100000"/>
              </a:lnSpc>
              <a:spcBef>
                <a:spcPts val="600"/>
              </a:spcBef>
              <a:spcAft>
                <a:spcPts val="0"/>
              </a:spcAft>
              <a:buSzPts val="2500"/>
              <a:buNone/>
            </a:pPr>
            <a:r>
              <a:rPr lang="en-US" b="1">
                <a:latin typeface="Arial"/>
                <a:ea typeface="Arial"/>
                <a:cs typeface="Arial"/>
                <a:sym typeface="Arial"/>
              </a:rPr>
              <a:t>流程:</a:t>
            </a:r>
            <a:endParaRPr/>
          </a:p>
          <a:p>
            <a:pPr marL="457200" lvl="0" indent="-450850" algn="l" rtl="0">
              <a:lnSpc>
                <a:spcPct val="100000"/>
              </a:lnSpc>
              <a:spcBef>
                <a:spcPts val="600"/>
              </a:spcBef>
              <a:spcAft>
                <a:spcPts val="0"/>
              </a:spcAft>
              <a:buSzPts val="2400"/>
              <a:buFont typeface="Arial"/>
              <a:buAutoNum type="arabicPeriod"/>
            </a:pPr>
            <a:r>
              <a:rPr lang="en-US"/>
              <a:t>設計的藍芽鑰匙硬體，可以</a:t>
            </a:r>
            <a:r>
              <a:rPr lang="en-US" b="1"/>
              <a:t>收集持有者之運動狀態</a:t>
            </a:r>
            <a:r>
              <a:rPr lang="en-US"/>
              <a:t>(使用MPU9250的加速度計)，並且將這些資訊</a:t>
            </a:r>
            <a:r>
              <a:rPr lang="en-US" b="1"/>
              <a:t>透過藍芽beacon廣播使車輛端接收器可掃描到</a:t>
            </a:r>
            <a:r>
              <a:rPr lang="en-US"/>
              <a:t>。</a:t>
            </a:r>
            <a:endParaRPr/>
          </a:p>
          <a:p>
            <a:pPr marL="457200" lvl="0" indent="-450850" algn="l" rtl="0">
              <a:lnSpc>
                <a:spcPct val="100000"/>
              </a:lnSpc>
              <a:spcBef>
                <a:spcPts val="600"/>
              </a:spcBef>
              <a:spcAft>
                <a:spcPts val="0"/>
              </a:spcAft>
              <a:buSzPts val="2400"/>
              <a:buFont typeface="Arial"/>
              <a:buAutoNum type="arabicPeriod"/>
            </a:pPr>
            <a:r>
              <a:rPr lang="en-US"/>
              <a:t>車輛端</a:t>
            </a:r>
            <a:r>
              <a:rPr lang="en-US" b="1"/>
              <a:t>確認收到藍芽鑰匙之MAC address是否合法</a:t>
            </a:r>
            <a:r>
              <a:rPr lang="en-US"/>
              <a:t>。</a:t>
            </a:r>
            <a:endParaRPr/>
          </a:p>
          <a:p>
            <a:pPr marL="457200" lvl="0" indent="-450850" algn="l" rtl="0">
              <a:lnSpc>
                <a:spcPct val="100000"/>
              </a:lnSpc>
              <a:spcBef>
                <a:spcPts val="600"/>
              </a:spcBef>
              <a:spcAft>
                <a:spcPts val="0"/>
              </a:spcAft>
              <a:buSzPts val="2400"/>
              <a:buFont typeface="Arial"/>
              <a:buAutoNum type="arabicPeriod"/>
            </a:pPr>
            <a:r>
              <a:rPr lang="en-US"/>
              <a:t>車輛端確認為合法鑰匙以及</a:t>
            </a:r>
            <a:r>
              <a:rPr lang="en-US" b="1"/>
              <a:t>收到特定閥值的RSSI後，同時會收到持有者運動狀態資訊(包含</a:t>
            </a:r>
            <a:r>
              <a:rPr lang="en-US" b="1">
                <a:solidFill>
                  <a:srgbClr val="FF0000"/>
                </a:solidFill>
              </a:rPr>
              <a:t>鑰匙端最後幾秒之加速度計變化、收到RSSI變化</a:t>
            </a:r>
            <a:r>
              <a:rPr lang="en-US" b="1"/>
              <a:t>等)</a:t>
            </a:r>
            <a:r>
              <a:rPr lang="en-US"/>
              <a:t>，並透過事先訓練之機器學習模型在EM9D上來進行分類，確認使用者身分是否為本人以及判斷人物是接近或遠離。</a:t>
            </a:r>
            <a:endParaRPr/>
          </a:p>
          <a:p>
            <a:pPr marL="457200" lvl="0" indent="-450850" algn="l" rtl="0">
              <a:lnSpc>
                <a:spcPct val="100000"/>
              </a:lnSpc>
              <a:spcBef>
                <a:spcPts val="600"/>
              </a:spcBef>
              <a:spcAft>
                <a:spcPts val="0"/>
              </a:spcAft>
              <a:buSzPts val="2400"/>
              <a:buAutoNum type="arabicPeriod"/>
            </a:pPr>
            <a:r>
              <a:rPr lang="en-US"/>
              <a:t>若確認是車主且運動狀態為接近時，兩顆LED會亮起(表示車門解鎖)。當車主下車並遠離車輛時(透過藍芽RSSI變化、鑰匙端加速度變化判斷)，在離開一定距離後會判定使用者已遠離，未來可用此狀態將車門鎖上。</a:t>
            </a:r>
            <a:endParaRPr/>
          </a:p>
          <a:p>
            <a:pPr marL="457200" lvl="0" indent="-304800" algn="l" rtl="0">
              <a:lnSpc>
                <a:spcPct val="100000"/>
              </a:lnSpc>
              <a:spcBef>
                <a:spcPts val="600"/>
              </a:spcBef>
              <a:spcAft>
                <a:spcPts val="0"/>
              </a:spcAft>
              <a:buSzPts val="2400"/>
              <a:buFont typeface="Arial"/>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13"/>
          <p:cNvSpPr txBox="1">
            <a:spLocks noGrp="1"/>
          </p:cNvSpPr>
          <p:nvPr>
            <p:ph type="title"/>
          </p:nvPr>
        </p:nvSpPr>
        <p:spPr>
          <a:xfrm>
            <a:off x="533400" y="526477"/>
            <a:ext cx="11125202" cy="92409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accent1"/>
              </a:buClr>
              <a:buSzPts val="4000"/>
              <a:buFont typeface="Arial"/>
              <a:buNone/>
            </a:pPr>
            <a:r>
              <a:rPr lang="en-US" sz="4000" b="1"/>
              <a:t>Agenda</a:t>
            </a:r>
            <a:endParaRPr sz="4000" b="1"/>
          </a:p>
        </p:txBody>
      </p:sp>
      <p:sp>
        <p:nvSpPr>
          <p:cNvPr id="379" name="Google Shape;379;p13"/>
          <p:cNvSpPr txBox="1">
            <a:spLocks noGrp="1"/>
          </p:cNvSpPr>
          <p:nvPr>
            <p:ph type="body" idx="1"/>
          </p:nvPr>
        </p:nvSpPr>
        <p:spPr>
          <a:xfrm>
            <a:off x="533400" y="1943101"/>
            <a:ext cx="11125200" cy="4532312"/>
          </a:xfrm>
          <a:prstGeom prst="rect">
            <a:avLst/>
          </a:prstGeom>
          <a:noFill/>
          <a:ln>
            <a:noFill/>
          </a:ln>
        </p:spPr>
        <p:txBody>
          <a:bodyPr spcFirstLastPara="1" wrap="square" lIns="0" tIns="0" rIns="0" bIns="0" anchor="t" anchorCtr="0">
            <a:noAutofit/>
          </a:bodyPr>
          <a:lstStyle/>
          <a:p>
            <a:pPr marL="228600" lvl="0" indent="-228600" algn="l" rtl="0">
              <a:lnSpc>
                <a:spcPct val="100000"/>
              </a:lnSpc>
              <a:spcBef>
                <a:spcPts val="0"/>
              </a:spcBef>
              <a:spcAft>
                <a:spcPts val="0"/>
              </a:spcAft>
              <a:buClr>
                <a:schemeClr val="dk1"/>
              </a:buClr>
              <a:buSzPts val="2400"/>
              <a:buFont typeface="Arial"/>
              <a:buChar char="•"/>
            </a:pPr>
            <a:r>
              <a:rPr lang="en-US" b="1">
                <a:solidFill>
                  <a:srgbClr val="BFBFBF"/>
                </a:solidFill>
              </a:rPr>
              <a:t>Abstracts</a:t>
            </a:r>
            <a:endParaRPr b="1">
              <a:solidFill>
                <a:srgbClr val="BFBFBF"/>
              </a:solidFill>
            </a:endParaRPr>
          </a:p>
          <a:p>
            <a:pPr marL="228600" lvl="0" indent="-228600" algn="l" rtl="0">
              <a:lnSpc>
                <a:spcPct val="100000"/>
              </a:lnSpc>
              <a:spcBef>
                <a:spcPts val="600"/>
              </a:spcBef>
              <a:spcAft>
                <a:spcPts val="0"/>
              </a:spcAft>
              <a:buClr>
                <a:schemeClr val="dk1"/>
              </a:buClr>
              <a:buSzPts val="2400"/>
              <a:buFont typeface="Arial"/>
              <a:buChar char="•"/>
            </a:pPr>
            <a:r>
              <a:rPr lang="en-US" b="1">
                <a:solidFill>
                  <a:srgbClr val="BFBFBF"/>
                </a:solidFill>
              </a:rPr>
              <a:t>Challenge and Innovation</a:t>
            </a:r>
            <a:endParaRPr b="1">
              <a:solidFill>
                <a:srgbClr val="BFBFBF"/>
              </a:solidFill>
            </a:endParaRPr>
          </a:p>
          <a:p>
            <a:pPr marL="228600" lvl="0" indent="-228600" algn="l" rtl="0">
              <a:lnSpc>
                <a:spcPct val="100000"/>
              </a:lnSpc>
              <a:spcBef>
                <a:spcPts val="600"/>
              </a:spcBef>
              <a:spcAft>
                <a:spcPts val="0"/>
              </a:spcAft>
              <a:buClr>
                <a:schemeClr val="dk1"/>
              </a:buClr>
              <a:buSzPts val="2400"/>
              <a:buFont typeface="Arial"/>
              <a:buChar char="•"/>
            </a:pPr>
            <a:r>
              <a:rPr lang="en-US" b="1">
                <a:solidFill>
                  <a:srgbClr val="BFBFBF"/>
                </a:solidFill>
              </a:rPr>
              <a:t>Design and Reliability</a:t>
            </a:r>
            <a:endParaRPr/>
          </a:p>
          <a:p>
            <a:pPr marL="228600" lvl="0" indent="-228600" algn="l" rtl="0">
              <a:lnSpc>
                <a:spcPct val="100000"/>
              </a:lnSpc>
              <a:spcBef>
                <a:spcPts val="600"/>
              </a:spcBef>
              <a:spcAft>
                <a:spcPts val="0"/>
              </a:spcAft>
              <a:buClr>
                <a:schemeClr val="dk1"/>
              </a:buClr>
              <a:buSzPts val="2400"/>
              <a:buFont typeface="Arial"/>
              <a:buChar char="•"/>
            </a:pPr>
            <a:r>
              <a:rPr lang="en-US" b="1"/>
              <a:t>Project Progress</a:t>
            </a:r>
            <a:endParaRPr/>
          </a:p>
          <a:p>
            <a:pPr marL="228600" lvl="0" indent="-228600" algn="l" rtl="0">
              <a:lnSpc>
                <a:spcPct val="100000"/>
              </a:lnSpc>
              <a:spcBef>
                <a:spcPts val="600"/>
              </a:spcBef>
              <a:spcAft>
                <a:spcPts val="0"/>
              </a:spcAft>
              <a:buClr>
                <a:schemeClr val="dk1"/>
              </a:buClr>
              <a:buSzPts val="2400"/>
              <a:buFont typeface="Arial"/>
              <a:buChar char="•"/>
            </a:pPr>
            <a:r>
              <a:rPr lang="en-US" b="1">
                <a:solidFill>
                  <a:srgbClr val="BFBFBF"/>
                </a:solidFill>
              </a:rPr>
              <a:t>Test Result </a:t>
            </a:r>
            <a:endParaRPr/>
          </a:p>
          <a:p>
            <a:pPr marL="228600" lvl="0" indent="-228600" algn="l" rtl="0">
              <a:lnSpc>
                <a:spcPct val="100000"/>
              </a:lnSpc>
              <a:spcBef>
                <a:spcPts val="600"/>
              </a:spcBef>
              <a:spcAft>
                <a:spcPts val="0"/>
              </a:spcAft>
              <a:buClr>
                <a:schemeClr val="dk1"/>
              </a:buClr>
              <a:buSzPts val="2400"/>
              <a:buFont typeface="Arial"/>
              <a:buChar char="•"/>
            </a:pPr>
            <a:r>
              <a:rPr lang="en-US" b="1">
                <a:solidFill>
                  <a:srgbClr val="BFBFBF"/>
                </a:solidFill>
              </a:rPr>
              <a:t>Overall Summary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14"/>
          <p:cNvSpPr txBox="1">
            <a:spLocks noGrp="1"/>
          </p:cNvSpPr>
          <p:nvPr>
            <p:ph type="title"/>
          </p:nvPr>
        </p:nvSpPr>
        <p:spPr>
          <a:xfrm>
            <a:off x="533400" y="526477"/>
            <a:ext cx="11125202" cy="92409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accent1"/>
              </a:buClr>
              <a:buSzPts val="4400"/>
              <a:buFont typeface="Arial"/>
              <a:buNone/>
            </a:pPr>
            <a:r>
              <a:rPr lang="en-US" sz="4000" b="1"/>
              <a:t>Project Progress</a:t>
            </a:r>
            <a:endParaRPr/>
          </a:p>
        </p:txBody>
      </p:sp>
      <p:sp>
        <p:nvSpPr>
          <p:cNvPr id="385" name="Google Shape;385;p14"/>
          <p:cNvSpPr txBox="1">
            <a:spLocks noGrp="1"/>
          </p:cNvSpPr>
          <p:nvPr>
            <p:ph type="body" idx="1"/>
          </p:nvPr>
        </p:nvSpPr>
        <p:spPr>
          <a:xfrm>
            <a:off x="189000" y="2007475"/>
            <a:ext cx="11814000" cy="4745100"/>
          </a:xfrm>
          <a:prstGeom prst="rect">
            <a:avLst/>
          </a:prstGeom>
          <a:noFill/>
          <a:ln>
            <a:noFill/>
          </a:ln>
        </p:spPr>
        <p:txBody>
          <a:bodyPr spcFirstLastPara="1" wrap="square" lIns="0" tIns="0" rIns="0" bIns="0" anchor="t" anchorCtr="0">
            <a:noAutofit/>
          </a:bodyPr>
          <a:lstStyle/>
          <a:p>
            <a:pPr marL="152400" lvl="0" indent="0" algn="l" rtl="0">
              <a:lnSpc>
                <a:spcPct val="100000"/>
              </a:lnSpc>
              <a:spcBef>
                <a:spcPts val="600"/>
              </a:spcBef>
              <a:spcAft>
                <a:spcPts val="0"/>
              </a:spcAft>
              <a:buSzPts val="2400"/>
              <a:buNone/>
            </a:pPr>
            <a:r>
              <a:rPr lang="en-US" dirty="0" err="1"/>
              <a:t>已完成進度</a:t>
            </a:r>
            <a:endParaRPr dirty="0"/>
          </a:p>
          <a:p>
            <a:pPr marL="495300" lvl="0" indent="-342900" algn="l" rtl="0">
              <a:lnSpc>
                <a:spcPct val="100000"/>
              </a:lnSpc>
              <a:spcBef>
                <a:spcPts val="600"/>
              </a:spcBef>
              <a:spcAft>
                <a:spcPts val="0"/>
              </a:spcAft>
              <a:buSzPts val="2400"/>
              <a:buChar char="•"/>
            </a:pPr>
            <a:r>
              <a:rPr lang="en-US" dirty="0"/>
              <a:t>可利用兩台ESP32來模擬藍芽鑰匙以及汽車 </a:t>
            </a:r>
            <a:endParaRPr dirty="0"/>
          </a:p>
          <a:p>
            <a:pPr marL="495300" lvl="0" indent="-342900" algn="l" rtl="0">
              <a:lnSpc>
                <a:spcPct val="100000"/>
              </a:lnSpc>
              <a:spcBef>
                <a:spcPts val="600"/>
              </a:spcBef>
              <a:spcAft>
                <a:spcPts val="0"/>
              </a:spcAft>
              <a:buSzPts val="2400"/>
              <a:buChar char="•"/>
            </a:pPr>
            <a:r>
              <a:rPr lang="en-US" dirty="0" err="1"/>
              <a:t>可將收集到的資料傳到TTGO</a:t>
            </a:r>
            <a:r>
              <a:rPr lang="en-US" dirty="0"/>
              <a:t> T1的SD卡中用以建立模型 (</a:t>
            </a:r>
            <a:r>
              <a:rPr lang="en-US" dirty="0" err="1"/>
              <a:t>多份CSV作為資料集</a:t>
            </a:r>
            <a:r>
              <a:rPr lang="en-US" dirty="0"/>
              <a:t>)</a:t>
            </a:r>
            <a:endParaRPr dirty="0"/>
          </a:p>
          <a:p>
            <a:pPr marL="495300" lvl="0" indent="-342900" algn="l" rtl="0">
              <a:lnSpc>
                <a:spcPct val="100000"/>
              </a:lnSpc>
              <a:spcBef>
                <a:spcPts val="600"/>
              </a:spcBef>
              <a:spcAft>
                <a:spcPts val="0"/>
              </a:spcAft>
              <a:buSzPts val="2400"/>
              <a:buChar char="•"/>
            </a:pPr>
            <a:r>
              <a:rPr lang="en-US" dirty="0" err="1"/>
              <a:t>建置開發板環境</a:t>
            </a:r>
            <a:endParaRPr dirty="0"/>
          </a:p>
          <a:p>
            <a:pPr marL="495300" lvl="0" indent="-342900" algn="l" rtl="0">
              <a:lnSpc>
                <a:spcPct val="100000"/>
              </a:lnSpc>
              <a:spcBef>
                <a:spcPts val="600"/>
              </a:spcBef>
              <a:spcAft>
                <a:spcPts val="0"/>
              </a:spcAft>
              <a:buSzPts val="2400"/>
              <a:buChar char="•"/>
            </a:pPr>
            <a:r>
              <a:rPr lang="en-US" dirty="0" err="1"/>
              <a:t>Model參數調整</a:t>
            </a:r>
            <a:endParaRPr dirty="0"/>
          </a:p>
          <a:p>
            <a:pPr marL="495300" lvl="0" indent="-342900" algn="l" rtl="0">
              <a:lnSpc>
                <a:spcPct val="100000"/>
              </a:lnSpc>
              <a:spcBef>
                <a:spcPts val="600"/>
              </a:spcBef>
              <a:spcAft>
                <a:spcPts val="0"/>
              </a:spcAft>
              <a:buSzPts val="2400"/>
              <a:buChar char="•"/>
            </a:pPr>
            <a:r>
              <a:rPr lang="en-US" dirty="0" err="1"/>
              <a:t>把Model放入開發板</a:t>
            </a:r>
            <a:endParaRPr dirty="0"/>
          </a:p>
          <a:p>
            <a:pPr marL="495300" lvl="0" indent="-342900" algn="l" rtl="0">
              <a:lnSpc>
                <a:spcPct val="100000"/>
              </a:lnSpc>
              <a:spcBef>
                <a:spcPts val="600"/>
              </a:spcBef>
              <a:spcAft>
                <a:spcPts val="0"/>
              </a:spcAft>
              <a:buSzPts val="2400"/>
              <a:buChar char="•"/>
            </a:pPr>
            <a:r>
              <a:rPr lang="en-US" dirty="0" err="1"/>
              <a:t>資料預處理</a:t>
            </a:r>
            <a:endParaRPr dirty="0"/>
          </a:p>
          <a:p>
            <a:pPr marL="495300" lvl="0" indent="-342900" algn="l" rtl="0">
              <a:lnSpc>
                <a:spcPct val="100000"/>
              </a:lnSpc>
              <a:spcBef>
                <a:spcPts val="600"/>
              </a:spcBef>
              <a:spcAft>
                <a:spcPts val="0"/>
              </a:spcAft>
              <a:buSzPts val="2400"/>
              <a:buChar char="•"/>
            </a:pPr>
            <a:r>
              <a:rPr lang="en-US" dirty="0" err="1"/>
              <a:t>拍攝Demo影片並評估準確率</a:t>
            </a:r>
            <a:endParaRPr dirty="0"/>
          </a:p>
          <a:p>
            <a:pPr marL="457200" lvl="0" indent="0" algn="l" rtl="0">
              <a:lnSpc>
                <a:spcPct val="100000"/>
              </a:lnSpc>
              <a:spcBef>
                <a:spcPts val="600"/>
              </a:spcBef>
              <a:spcAft>
                <a:spcPts val="0"/>
              </a:spcAft>
              <a:buNone/>
            </a:pPr>
            <a:endParaRPr dirty="0"/>
          </a:p>
          <a:p>
            <a:pPr marL="495300" lvl="0" indent="-190500" algn="l" rtl="0">
              <a:lnSpc>
                <a:spcPct val="100000"/>
              </a:lnSpc>
              <a:spcBef>
                <a:spcPts val="600"/>
              </a:spcBef>
              <a:spcAft>
                <a:spcPts val="0"/>
              </a:spcAft>
              <a:buSzPts val="2400"/>
              <a:buNone/>
            </a:pPr>
            <a:endParaRPr dirty="0"/>
          </a:p>
          <a:p>
            <a:pPr marL="152400" lvl="0" indent="0" algn="l" rtl="0">
              <a:lnSpc>
                <a:spcPct val="100000"/>
              </a:lnSpc>
              <a:spcBef>
                <a:spcPts val="600"/>
              </a:spcBef>
              <a:spcAft>
                <a:spcPts val="0"/>
              </a:spcAft>
              <a:buSzPts val="2400"/>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15"/>
          <p:cNvSpPr txBox="1">
            <a:spLocks noGrp="1"/>
          </p:cNvSpPr>
          <p:nvPr>
            <p:ph type="title"/>
          </p:nvPr>
        </p:nvSpPr>
        <p:spPr>
          <a:xfrm>
            <a:off x="533400" y="526477"/>
            <a:ext cx="11125202" cy="92409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accent1"/>
              </a:buClr>
              <a:buSzPts val="4000"/>
              <a:buFont typeface="Arial"/>
              <a:buNone/>
            </a:pPr>
            <a:r>
              <a:rPr lang="en-US" sz="4000" b="1"/>
              <a:t>Agenda</a:t>
            </a:r>
            <a:endParaRPr sz="4000" b="1"/>
          </a:p>
        </p:txBody>
      </p:sp>
      <p:sp>
        <p:nvSpPr>
          <p:cNvPr id="391" name="Google Shape;391;p15"/>
          <p:cNvSpPr txBox="1">
            <a:spLocks noGrp="1"/>
          </p:cNvSpPr>
          <p:nvPr>
            <p:ph type="body" idx="1"/>
          </p:nvPr>
        </p:nvSpPr>
        <p:spPr>
          <a:xfrm>
            <a:off x="533400" y="1943101"/>
            <a:ext cx="11125200" cy="4532312"/>
          </a:xfrm>
          <a:prstGeom prst="rect">
            <a:avLst/>
          </a:prstGeom>
          <a:noFill/>
          <a:ln>
            <a:noFill/>
          </a:ln>
        </p:spPr>
        <p:txBody>
          <a:bodyPr spcFirstLastPara="1" wrap="square" lIns="0" tIns="0" rIns="0" bIns="0" anchor="t" anchorCtr="0">
            <a:noAutofit/>
          </a:bodyPr>
          <a:lstStyle/>
          <a:p>
            <a:pPr marL="228600" lvl="0" indent="-228600" algn="l" rtl="0">
              <a:lnSpc>
                <a:spcPct val="100000"/>
              </a:lnSpc>
              <a:spcBef>
                <a:spcPts val="0"/>
              </a:spcBef>
              <a:spcAft>
                <a:spcPts val="0"/>
              </a:spcAft>
              <a:buClr>
                <a:schemeClr val="dk1"/>
              </a:buClr>
              <a:buSzPts val="2400"/>
              <a:buFont typeface="Arial"/>
              <a:buChar char="•"/>
            </a:pPr>
            <a:r>
              <a:rPr lang="en-US" b="1">
                <a:solidFill>
                  <a:srgbClr val="BFBFBF"/>
                </a:solidFill>
              </a:rPr>
              <a:t>Abstracts</a:t>
            </a:r>
            <a:endParaRPr b="1">
              <a:solidFill>
                <a:srgbClr val="BFBFBF"/>
              </a:solidFill>
            </a:endParaRPr>
          </a:p>
          <a:p>
            <a:pPr marL="228600" lvl="0" indent="-228600" algn="l" rtl="0">
              <a:lnSpc>
                <a:spcPct val="100000"/>
              </a:lnSpc>
              <a:spcBef>
                <a:spcPts val="600"/>
              </a:spcBef>
              <a:spcAft>
                <a:spcPts val="0"/>
              </a:spcAft>
              <a:buClr>
                <a:schemeClr val="dk1"/>
              </a:buClr>
              <a:buSzPts val="2400"/>
              <a:buFont typeface="Arial"/>
              <a:buChar char="•"/>
            </a:pPr>
            <a:r>
              <a:rPr lang="en-US" b="1">
                <a:solidFill>
                  <a:srgbClr val="BFBFBF"/>
                </a:solidFill>
              </a:rPr>
              <a:t>Challenge and Innovation</a:t>
            </a:r>
            <a:endParaRPr b="1">
              <a:solidFill>
                <a:srgbClr val="BFBFBF"/>
              </a:solidFill>
            </a:endParaRPr>
          </a:p>
          <a:p>
            <a:pPr marL="228600" lvl="0" indent="-228600" algn="l" rtl="0">
              <a:lnSpc>
                <a:spcPct val="100000"/>
              </a:lnSpc>
              <a:spcBef>
                <a:spcPts val="600"/>
              </a:spcBef>
              <a:spcAft>
                <a:spcPts val="0"/>
              </a:spcAft>
              <a:buClr>
                <a:schemeClr val="dk1"/>
              </a:buClr>
              <a:buSzPts val="2400"/>
              <a:buFont typeface="Arial"/>
              <a:buChar char="•"/>
            </a:pPr>
            <a:r>
              <a:rPr lang="en-US" b="1">
                <a:solidFill>
                  <a:srgbClr val="BFBFBF"/>
                </a:solidFill>
              </a:rPr>
              <a:t>Design and Reliability</a:t>
            </a:r>
            <a:endParaRPr/>
          </a:p>
          <a:p>
            <a:pPr marL="228600" lvl="0" indent="-228600" algn="l" rtl="0">
              <a:lnSpc>
                <a:spcPct val="100000"/>
              </a:lnSpc>
              <a:spcBef>
                <a:spcPts val="600"/>
              </a:spcBef>
              <a:spcAft>
                <a:spcPts val="0"/>
              </a:spcAft>
              <a:buClr>
                <a:schemeClr val="dk1"/>
              </a:buClr>
              <a:buSzPts val="2400"/>
              <a:buFont typeface="Arial"/>
              <a:buChar char="•"/>
            </a:pPr>
            <a:r>
              <a:rPr lang="en-US" b="1">
                <a:solidFill>
                  <a:srgbClr val="BFBFBF"/>
                </a:solidFill>
              </a:rPr>
              <a:t>Project Progress</a:t>
            </a:r>
            <a:endParaRPr/>
          </a:p>
          <a:p>
            <a:pPr marL="228600" lvl="0" indent="-228600" algn="l" rtl="0">
              <a:lnSpc>
                <a:spcPct val="100000"/>
              </a:lnSpc>
              <a:spcBef>
                <a:spcPts val="600"/>
              </a:spcBef>
              <a:spcAft>
                <a:spcPts val="0"/>
              </a:spcAft>
              <a:buClr>
                <a:schemeClr val="dk1"/>
              </a:buClr>
              <a:buSzPts val="2400"/>
              <a:buFont typeface="Arial"/>
              <a:buChar char="•"/>
            </a:pPr>
            <a:r>
              <a:rPr lang="en-US" b="1"/>
              <a:t>Test Result </a:t>
            </a:r>
            <a:endParaRPr/>
          </a:p>
          <a:p>
            <a:pPr marL="228600" lvl="0" indent="-228600" algn="l" rtl="0">
              <a:lnSpc>
                <a:spcPct val="100000"/>
              </a:lnSpc>
              <a:spcBef>
                <a:spcPts val="600"/>
              </a:spcBef>
              <a:spcAft>
                <a:spcPts val="0"/>
              </a:spcAft>
              <a:buClr>
                <a:schemeClr val="dk1"/>
              </a:buClr>
              <a:buSzPts val="2400"/>
              <a:buFont typeface="Arial"/>
              <a:buChar char="•"/>
            </a:pPr>
            <a:r>
              <a:rPr lang="en-US" b="1">
                <a:solidFill>
                  <a:srgbClr val="BFBFBF"/>
                </a:solidFill>
              </a:rPr>
              <a:t>Overall Summary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g257b42bf5d3_2_36"/>
          <p:cNvSpPr txBox="1">
            <a:spLocks noGrp="1"/>
          </p:cNvSpPr>
          <p:nvPr>
            <p:ph type="title"/>
          </p:nvPr>
        </p:nvSpPr>
        <p:spPr>
          <a:xfrm>
            <a:off x="533400" y="526477"/>
            <a:ext cx="11125200" cy="92400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accent1"/>
              </a:buClr>
              <a:buSzPts val="4400"/>
              <a:buFont typeface="Arial"/>
              <a:buNone/>
            </a:pPr>
            <a:r>
              <a:rPr lang="en-US" sz="4000" b="1"/>
              <a:t>Test Result- 資料蒐集 </a:t>
            </a:r>
            <a:endParaRPr/>
          </a:p>
        </p:txBody>
      </p:sp>
      <p:sp>
        <p:nvSpPr>
          <p:cNvPr id="397" name="Google Shape;397;g257b42bf5d3_2_36"/>
          <p:cNvSpPr txBox="1">
            <a:spLocks noGrp="1"/>
          </p:cNvSpPr>
          <p:nvPr>
            <p:ph type="body" idx="1"/>
          </p:nvPr>
        </p:nvSpPr>
        <p:spPr>
          <a:xfrm>
            <a:off x="189000" y="1701800"/>
            <a:ext cx="11814000" cy="4745100"/>
          </a:xfrm>
          <a:prstGeom prst="rect">
            <a:avLst/>
          </a:prstGeom>
          <a:noFill/>
          <a:ln>
            <a:noFill/>
          </a:ln>
        </p:spPr>
        <p:txBody>
          <a:bodyPr spcFirstLastPara="1" wrap="square" lIns="0" tIns="0" rIns="0" bIns="0" anchor="t" anchorCtr="0">
            <a:noAutofit/>
          </a:bodyPr>
          <a:lstStyle/>
          <a:p>
            <a:pPr marL="0" lvl="0" indent="0" algn="l" rtl="0">
              <a:spcBef>
                <a:spcPts val="600"/>
              </a:spcBef>
              <a:spcAft>
                <a:spcPts val="0"/>
              </a:spcAft>
              <a:buSzPts val="2800"/>
              <a:buFont typeface="Arial"/>
              <a:buNone/>
            </a:pPr>
            <a:r>
              <a:rPr lang="en-US" b="1" dirty="0" err="1"/>
              <a:t>右圖為訓練以及測時時鑰匙放入口袋的方向</a:t>
            </a:r>
            <a:endParaRPr b="1" dirty="0"/>
          </a:p>
          <a:p>
            <a:pPr marL="228600" lvl="0" indent="-50800" algn="l" rtl="0">
              <a:spcBef>
                <a:spcPts val="600"/>
              </a:spcBef>
              <a:spcAft>
                <a:spcPts val="0"/>
              </a:spcAft>
              <a:buSzPts val="2800"/>
              <a:buFont typeface="Arial"/>
              <a:buNone/>
            </a:pPr>
            <a:endParaRPr b="1" dirty="0"/>
          </a:p>
          <a:p>
            <a:pPr marL="228600" lvl="0" indent="-50800" algn="l" rtl="0">
              <a:spcBef>
                <a:spcPts val="600"/>
              </a:spcBef>
              <a:spcAft>
                <a:spcPts val="0"/>
              </a:spcAft>
              <a:buSzPts val="2800"/>
              <a:buFont typeface="Arial"/>
              <a:buNone/>
            </a:pPr>
            <a:endParaRPr b="1" dirty="0"/>
          </a:p>
          <a:p>
            <a:pPr marL="0" lvl="0" indent="0" algn="l" rtl="0">
              <a:spcBef>
                <a:spcPts val="600"/>
              </a:spcBef>
              <a:spcAft>
                <a:spcPts val="0"/>
              </a:spcAft>
              <a:buSzPts val="2800"/>
              <a:buFont typeface="Arial"/>
              <a:buNone/>
            </a:pPr>
            <a:r>
              <a:rPr lang="en-US" b="1" dirty="0" err="1"/>
              <a:t>訓練資料以及測試資料蒐集方法</a:t>
            </a:r>
            <a:r>
              <a:rPr lang="en-US" b="1" dirty="0"/>
              <a:t>:</a:t>
            </a:r>
            <a:endParaRPr b="1" dirty="0"/>
          </a:p>
          <a:p>
            <a:pPr marL="0" lvl="0" indent="0" algn="l" rtl="0">
              <a:spcBef>
                <a:spcPts val="600"/>
              </a:spcBef>
              <a:spcAft>
                <a:spcPts val="0"/>
              </a:spcAft>
              <a:buSzPts val="2800"/>
              <a:buFont typeface="Arial"/>
              <a:buNone/>
            </a:pPr>
            <a:r>
              <a:rPr lang="en-US" b="1" dirty="0" err="1"/>
              <a:t>使用TTGO</a:t>
            </a:r>
            <a:r>
              <a:rPr lang="en-US" b="1" dirty="0"/>
              <a:t> T1作為掃描beacon的開發板，將資料存入SD卡中</a:t>
            </a:r>
            <a:r>
              <a:rPr lang="zh-TW" altLang="en-US" b="1" dirty="0"/>
              <a:t>。</a:t>
            </a:r>
            <a:endParaRPr b="1" dirty="0"/>
          </a:p>
          <a:p>
            <a:pPr marL="0" lvl="0" indent="0" algn="l" rtl="0">
              <a:spcBef>
                <a:spcPts val="600"/>
              </a:spcBef>
              <a:spcAft>
                <a:spcPts val="0"/>
              </a:spcAft>
              <a:buSzPts val="2800"/>
              <a:buFont typeface="Arial"/>
              <a:buNone/>
            </a:pPr>
            <a:endParaRPr b="1" dirty="0"/>
          </a:p>
          <a:p>
            <a:pPr marL="0" lvl="0" indent="0" algn="l" rtl="0">
              <a:spcBef>
                <a:spcPts val="600"/>
              </a:spcBef>
              <a:spcAft>
                <a:spcPts val="0"/>
              </a:spcAft>
              <a:buClr>
                <a:schemeClr val="dk1"/>
              </a:buClr>
              <a:buSzPts val="2400"/>
              <a:buFont typeface="Arial"/>
              <a:buNone/>
            </a:pPr>
            <a:r>
              <a:rPr lang="en-US" b="1" dirty="0"/>
              <a:t>RSSI訓練資料:</a:t>
            </a:r>
            <a:r>
              <a:rPr lang="en-US" dirty="0"/>
              <a:t>共有38份(共有4個人的資料)，每份98筆，狀態包含</a:t>
            </a:r>
            <a:r>
              <a:rPr lang="en-US" dirty="0">
                <a:solidFill>
                  <a:srgbClr val="262626"/>
                </a:solidFill>
                <a:highlight>
                  <a:srgbClr val="FFFFFF"/>
                </a:highlight>
              </a:rPr>
              <a:t>包含快速接近及遠離、緩慢接近及遠離、正常速度接近及遠離、不同距離的停止狀態。</a:t>
            </a:r>
            <a:endParaRPr dirty="0"/>
          </a:p>
          <a:p>
            <a:pPr marL="0" lvl="0" indent="0" algn="l" rtl="0">
              <a:spcBef>
                <a:spcPts val="600"/>
              </a:spcBef>
              <a:spcAft>
                <a:spcPts val="0"/>
              </a:spcAft>
              <a:buClr>
                <a:schemeClr val="dk1"/>
              </a:buClr>
              <a:buSzPts val="2400"/>
              <a:buFont typeface="Arial"/>
              <a:buNone/>
            </a:pPr>
            <a:r>
              <a:rPr lang="en-US" b="1" dirty="0"/>
              <a:t>加速度訓練資料:</a:t>
            </a:r>
            <a:r>
              <a:rPr lang="en-US" dirty="0"/>
              <a:t>共有36份(共有4個人的資料)，每份98筆，狀態包含</a:t>
            </a:r>
            <a:r>
              <a:rPr lang="en-US" dirty="0">
                <a:solidFill>
                  <a:srgbClr val="262626"/>
                </a:solidFill>
                <a:highlight>
                  <a:srgbClr val="FFFFFF"/>
                </a:highlight>
              </a:rPr>
              <a:t>包含快速接近及遠離、緩慢接近及遠離、正常速度接近及遠離，</a:t>
            </a:r>
            <a:r>
              <a:rPr lang="en-US" b="1" dirty="0">
                <a:solidFill>
                  <a:srgbClr val="FF0000"/>
                </a:solidFill>
                <a:highlight>
                  <a:srgbClr val="FFFFFF"/>
                </a:highlight>
              </a:rPr>
              <a:t>採用y軸值進行訓練及測試</a:t>
            </a:r>
            <a:r>
              <a:rPr lang="en-US" dirty="0">
                <a:solidFill>
                  <a:srgbClr val="262626"/>
                </a:solidFill>
                <a:highlight>
                  <a:srgbClr val="FFFFFF"/>
                </a:highlight>
              </a:rPr>
              <a:t>。</a:t>
            </a:r>
            <a:endParaRPr b="1" dirty="0"/>
          </a:p>
        </p:txBody>
      </p:sp>
      <p:sp>
        <p:nvSpPr>
          <p:cNvPr id="398" name="Google Shape;398;g257b42bf5d3_2_36"/>
          <p:cNvSpPr/>
          <p:nvPr/>
        </p:nvSpPr>
        <p:spPr>
          <a:xfrm rot="5400000">
            <a:off x="9482364" y="3144225"/>
            <a:ext cx="462900" cy="395400"/>
          </a:xfrm>
          <a:prstGeom prst="rightArrow">
            <a:avLst>
              <a:gd name="adj1" fmla="val 50000"/>
              <a:gd name="adj2" fmla="val 50000"/>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9" name="Google Shape;399;g257b42bf5d3_2_36"/>
          <p:cNvPicPr preferRelativeResize="0"/>
          <p:nvPr/>
        </p:nvPicPr>
        <p:blipFill rotWithShape="1">
          <a:blip r:embed="rId3">
            <a:alphaModFix/>
          </a:blip>
          <a:srcRect l="21458" t="7150" r="12777" b="19514"/>
          <a:stretch/>
        </p:blipFill>
        <p:spPr>
          <a:xfrm rot="10800000">
            <a:off x="9040297" y="1013875"/>
            <a:ext cx="1346971" cy="2002251"/>
          </a:xfrm>
          <a:prstGeom prst="rect">
            <a:avLst/>
          </a:prstGeom>
          <a:noFill/>
          <a:ln>
            <a:noFill/>
          </a:ln>
        </p:spPr>
      </p:pic>
      <p:sp>
        <p:nvSpPr>
          <p:cNvPr id="400" name="Google Shape;400;g257b42bf5d3_2_36"/>
          <p:cNvSpPr txBox="1"/>
          <p:nvPr/>
        </p:nvSpPr>
        <p:spPr>
          <a:xfrm>
            <a:off x="9109946" y="3573396"/>
            <a:ext cx="1347000" cy="23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鑰匙放入口袋的方向</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g22ef2b610ee_1_9"/>
          <p:cNvSpPr txBox="1">
            <a:spLocks noGrp="1"/>
          </p:cNvSpPr>
          <p:nvPr>
            <p:ph type="title"/>
          </p:nvPr>
        </p:nvSpPr>
        <p:spPr>
          <a:xfrm>
            <a:off x="533400" y="526477"/>
            <a:ext cx="11125200" cy="92400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accent1"/>
              </a:buClr>
              <a:buSzPts val="4400"/>
              <a:buFont typeface="Arial"/>
              <a:buNone/>
            </a:pPr>
            <a:r>
              <a:rPr lang="en-US" sz="4000" b="1"/>
              <a:t>Test Result- 資料量大小&amp;Preprocess </a:t>
            </a:r>
            <a:endParaRPr/>
          </a:p>
        </p:txBody>
      </p:sp>
      <p:sp>
        <p:nvSpPr>
          <p:cNvPr id="406" name="Google Shape;406;g22ef2b610ee_1_9"/>
          <p:cNvSpPr txBox="1">
            <a:spLocks noGrp="1"/>
          </p:cNvSpPr>
          <p:nvPr>
            <p:ph type="body" idx="1"/>
          </p:nvPr>
        </p:nvSpPr>
        <p:spPr>
          <a:xfrm>
            <a:off x="189000" y="1943100"/>
            <a:ext cx="11814000" cy="4745100"/>
          </a:xfrm>
          <a:prstGeom prst="rect">
            <a:avLst/>
          </a:prstGeom>
          <a:noFill/>
          <a:ln>
            <a:noFill/>
          </a:ln>
        </p:spPr>
        <p:txBody>
          <a:bodyPr spcFirstLastPara="1" wrap="square" lIns="0" tIns="0" rIns="0" bIns="0" anchor="t" anchorCtr="0">
            <a:noAutofit/>
          </a:bodyPr>
          <a:lstStyle/>
          <a:p>
            <a:pPr marL="0" lvl="0" indent="0">
              <a:buNone/>
            </a:pPr>
            <a:r>
              <a:rPr lang="en-US" b="1" dirty="0" err="1"/>
              <a:t>總共有兩個模型</a:t>
            </a:r>
            <a:r>
              <a:rPr lang="en-US" b="1" dirty="0"/>
              <a:t>(</a:t>
            </a:r>
            <a:r>
              <a:rPr lang="zh-TW" altLang="en-US" b="1" dirty="0"/>
              <a:t>皆使用</a:t>
            </a:r>
            <a:r>
              <a:rPr lang="en-US" altLang="zh-TW" b="1" dirty="0"/>
              <a:t>2D</a:t>
            </a:r>
            <a:r>
              <a:rPr lang="zh-TW" altLang="en-US" b="1" dirty="0"/>
              <a:t> </a:t>
            </a:r>
            <a:r>
              <a:rPr lang="en-US" altLang="zh-TW" b="1" dirty="0"/>
              <a:t>CNN</a:t>
            </a:r>
            <a:r>
              <a:rPr lang="zh-TW" altLang="en-US" b="1" dirty="0"/>
              <a:t>架構</a:t>
            </a:r>
            <a:r>
              <a:rPr lang="en-US" altLang="zh-TW" b="1" dirty="0"/>
              <a:t>)</a:t>
            </a:r>
            <a:r>
              <a:rPr lang="en-US" b="1" dirty="0"/>
              <a:t>，</a:t>
            </a:r>
            <a:r>
              <a:rPr lang="en-US" b="1" dirty="0" err="1">
                <a:solidFill>
                  <a:srgbClr val="FF0000"/>
                </a:solidFill>
              </a:rPr>
              <a:t>分別為負責處理RSSI以及加速度y軸值</a:t>
            </a:r>
            <a:endParaRPr b="1" dirty="0">
              <a:solidFill>
                <a:srgbClr val="FF0000"/>
              </a:solidFill>
            </a:endParaRPr>
          </a:p>
          <a:p>
            <a:pPr marL="0" lvl="0" indent="0" algn="l" rtl="0">
              <a:lnSpc>
                <a:spcPct val="100000"/>
              </a:lnSpc>
              <a:spcBef>
                <a:spcPts val="600"/>
              </a:spcBef>
              <a:spcAft>
                <a:spcPts val="0"/>
              </a:spcAft>
              <a:buSzPts val="2400"/>
              <a:buFont typeface="Arial"/>
              <a:buNone/>
            </a:pPr>
            <a:endParaRPr dirty="0"/>
          </a:p>
          <a:p>
            <a:pPr marL="0" lvl="0" indent="0" algn="l" rtl="0">
              <a:lnSpc>
                <a:spcPct val="100000"/>
              </a:lnSpc>
              <a:spcBef>
                <a:spcPts val="600"/>
              </a:spcBef>
              <a:spcAft>
                <a:spcPts val="0"/>
              </a:spcAft>
              <a:buSzPts val="2400"/>
              <a:buFont typeface="Arial"/>
              <a:buNone/>
            </a:pPr>
            <a:r>
              <a:rPr lang="en-US" dirty="0" err="1"/>
              <a:t>每份使用sliding</a:t>
            </a:r>
            <a:r>
              <a:rPr lang="en-US" dirty="0"/>
              <a:t> </a:t>
            </a:r>
            <a:r>
              <a:rPr lang="en-US" dirty="0" err="1"/>
              <a:t>windows進行切分，window</a:t>
            </a:r>
            <a:r>
              <a:rPr lang="en-US" dirty="0"/>
              <a:t> size為60，切分方式為1~60、2~61以此類推。一份資料可切成39份，每份60筆。</a:t>
            </a:r>
            <a:endParaRPr dirty="0"/>
          </a:p>
          <a:p>
            <a:pPr marL="0" lvl="0" indent="0" algn="l" rtl="0">
              <a:lnSpc>
                <a:spcPct val="100000"/>
              </a:lnSpc>
              <a:spcBef>
                <a:spcPts val="600"/>
              </a:spcBef>
              <a:spcAft>
                <a:spcPts val="0"/>
              </a:spcAft>
              <a:buSzPts val="2400"/>
              <a:buFont typeface="Arial"/>
              <a:buNone/>
            </a:pPr>
            <a:r>
              <a:rPr lang="en-US" dirty="0" err="1"/>
              <a:t>其中RSSI在做Sliding</a:t>
            </a:r>
            <a:r>
              <a:rPr lang="en-US" dirty="0"/>
              <a:t> window前會先10筆取平均(1~10、2~11以此類推)以讓資料更平滑，因此每份變成89筆，sliding window後一份則是可切成30</a:t>
            </a:r>
            <a:r>
              <a:rPr lang="zh-TW" altLang="en-US" dirty="0"/>
              <a:t>份，每份</a:t>
            </a:r>
            <a:r>
              <a:rPr lang="en-US" altLang="zh-TW" dirty="0"/>
              <a:t>60</a:t>
            </a:r>
            <a:r>
              <a:rPr lang="zh-TW" altLang="en-US" dirty="0"/>
              <a:t>筆</a:t>
            </a:r>
            <a:r>
              <a:rPr lang="en-US" dirty="0"/>
              <a:t>。</a:t>
            </a:r>
            <a:endParaRPr dirty="0"/>
          </a:p>
          <a:p>
            <a:pPr marL="0" lvl="0" indent="0" algn="l" rtl="0">
              <a:lnSpc>
                <a:spcPct val="100000"/>
              </a:lnSpc>
              <a:spcBef>
                <a:spcPts val="600"/>
              </a:spcBef>
              <a:spcAft>
                <a:spcPts val="0"/>
              </a:spcAft>
              <a:buSzPts val="2400"/>
              <a:buFont typeface="Arial"/>
              <a:buNone/>
            </a:pPr>
            <a:r>
              <a:rPr lang="en-US" dirty="0"/>
              <a:t>因此RSSI的訓練資料有1140份、加速度訓練資料則有1404份。</a:t>
            </a:r>
            <a:endParaRPr dirty="0"/>
          </a:p>
          <a:p>
            <a:pPr marL="0" lvl="0" indent="0" algn="l" rtl="0">
              <a:lnSpc>
                <a:spcPct val="100000"/>
              </a:lnSpc>
              <a:spcBef>
                <a:spcPts val="600"/>
              </a:spcBef>
              <a:spcAft>
                <a:spcPts val="0"/>
              </a:spcAft>
              <a:buSzPts val="2400"/>
              <a:buFont typeface="Arial"/>
              <a:buNone/>
            </a:pPr>
            <a:r>
              <a:rPr lang="en-US" dirty="0"/>
              <a:t>驗證資料以及訓練資料切分成1:9，為符合2D </a:t>
            </a:r>
            <a:r>
              <a:rPr lang="en-US" dirty="0" err="1"/>
              <a:t>CNN的模型架構，分別將其reshape成以下形狀</a:t>
            </a:r>
            <a:r>
              <a:rPr lang="en-US" dirty="0"/>
              <a:t>:          RSSI                                                         </a:t>
            </a:r>
            <a:r>
              <a:rPr lang="en-US" dirty="0" err="1"/>
              <a:t>加速度</a:t>
            </a:r>
            <a:endParaRPr dirty="0"/>
          </a:p>
          <a:p>
            <a:pPr marL="0" lvl="0" indent="0" algn="l" rtl="0">
              <a:lnSpc>
                <a:spcPct val="100000"/>
              </a:lnSpc>
              <a:spcBef>
                <a:spcPts val="600"/>
              </a:spcBef>
              <a:spcAft>
                <a:spcPts val="0"/>
              </a:spcAft>
              <a:buSzPts val="2400"/>
              <a:buFont typeface="Arial"/>
              <a:buNone/>
            </a:pPr>
            <a:endParaRPr dirty="0"/>
          </a:p>
        </p:txBody>
      </p:sp>
      <p:pic>
        <p:nvPicPr>
          <p:cNvPr id="407" name="Google Shape;407;g22ef2b610ee_1_9"/>
          <p:cNvPicPr preferRelativeResize="0"/>
          <p:nvPr/>
        </p:nvPicPr>
        <p:blipFill>
          <a:blip r:embed="rId3">
            <a:alphaModFix/>
          </a:blip>
          <a:stretch>
            <a:fillRect/>
          </a:stretch>
        </p:blipFill>
        <p:spPr>
          <a:xfrm>
            <a:off x="976800" y="5694375"/>
            <a:ext cx="2419350" cy="781050"/>
          </a:xfrm>
          <a:prstGeom prst="rect">
            <a:avLst/>
          </a:prstGeom>
          <a:noFill/>
          <a:ln>
            <a:noFill/>
          </a:ln>
        </p:spPr>
      </p:pic>
      <p:pic>
        <p:nvPicPr>
          <p:cNvPr id="408" name="Google Shape;408;g22ef2b610ee_1_9"/>
          <p:cNvPicPr preferRelativeResize="0"/>
          <p:nvPr/>
        </p:nvPicPr>
        <p:blipFill>
          <a:blip r:embed="rId4">
            <a:alphaModFix/>
          </a:blip>
          <a:stretch>
            <a:fillRect/>
          </a:stretch>
        </p:blipFill>
        <p:spPr>
          <a:xfrm>
            <a:off x="6568300" y="5694375"/>
            <a:ext cx="2690284" cy="781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g22eea980707_0_17"/>
          <p:cNvSpPr txBox="1">
            <a:spLocks noGrp="1"/>
          </p:cNvSpPr>
          <p:nvPr>
            <p:ph type="title"/>
          </p:nvPr>
        </p:nvSpPr>
        <p:spPr>
          <a:xfrm>
            <a:off x="533400" y="526477"/>
            <a:ext cx="11125200" cy="92400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accent1"/>
              </a:buClr>
              <a:buSzPts val="4400"/>
              <a:buFont typeface="Arial"/>
              <a:buNone/>
            </a:pPr>
            <a:r>
              <a:rPr lang="en-US" sz="4000" b="1"/>
              <a:t>Test Result- 資料量大小&amp;Preprocess </a:t>
            </a:r>
            <a:endParaRPr/>
          </a:p>
        </p:txBody>
      </p:sp>
      <p:sp>
        <p:nvSpPr>
          <p:cNvPr id="414" name="Google Shape;414;g22eea980707_0_17"/>
          <p:cNvSpPr txBox="1">
            <a:spLocks noGrp="1"/>
          </p:cNvSpPr>
          <p:nvPr>
            <p:ph type="body" idx="1"/>
          </p:nvPr>
        </p:nvSpPr>
        <p:spPr>
          <a:xfrm>
            <a:off x="189000" y="1834050"/>
            <a:ext cx="11814000" cy="4745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600"/>
              </a:spcBef>
              <a:spcAft>
                <a:spcPts val="0"/>
              </a:spcAft>
              <a:buSzPts val="2400"/>
              <a:buFont typeface="Arial"/>
              <a:buNone/>
            </a:pPr>
            <a:r>
              <a:rPr lang="en-US"/>
              <a:t>RSSI label:0為停止，1為接近，2為遠離。</a:t>
            </a:r>
            <a:endParaRPr/>
          </a:p>
          <a:p>
            <a:pPr marL="0" lvl="0" indent="0" algn="l" rtl="0">
              <a:lnSpc>
                <a:spcPct val="100000"/>
              </a:lnSpc>
              <a:spcBef>
                <a:spcPts val="600"/>
              </a:spcBef>
              <a:spcAft>
                <a:spcPts val="0"/>
              </a:spcAft>
              <a:buSzPts val="2400"/>
              <a:buFont typeface="Arial"/>
              <a:buNone/>
            </a:pPr>
            <a:r>
              <a:rPr lang="en-US"/>
              <a:t>加速度訓練資料:0為不是車主本人，0為是車主本人。</a:t>
            </a:r>
            <a:endParaRPr/>
          </a:p>
          <a:p>
            <a:pPr marL="0" lvl="0" indent="0" algn="l" rtl="0">
              <a:lnSpc>
                <a:spcPct val="100000"/>
              </a:lnSpc>
              <a:spcBef>
                <a:spcPts val="600"/>
              </a:spcBef>
              <a:spcAft>
                <a:spcPts val="0"/>
              </a:spcAft>
              <a:buSzPts val="2400"/>
              <a:buFont typeface="Arial"/>
              <a:buNone/>
            </a:pPr>
            <a:r>
              <a:rPr lang="en-US"/>
              <a:t>測試資料:RSSI有28份(共有五個人的資料)，加速度有20份(共有五個人的資料)，經過和訓練資料相同的preprocess方法後，分別為840份以及780份，每份內皆有60筆資料。</a:t>
            </a:r>
            <a:endParaRPr/>
          </a:p>
          <a:p>
            <a:pPr marL="0" lvl="0" indent="0" algn="l" rtl="0">
              <a:lnSpc>
                <a:spcPct val="100000"/>
              </a:lnSpc>
              <a:spcBef>
                <a:spcPts val="600"/>
              </a:spcBef>
              <a:spcAft>
                <a:spcPts val="0"/>
              </a:spcAft>
              <a:buSzPts val="2400"/>
              <a:buFont typeface="Arial"/>
              <a:buNone/>
            </a:pPr>
            <a:r>
              <a:rPr lang="en-US"/>
              <a:t>RSSI測試資料的狀態包含</a:t>
            </a:r>
            <a:r>
              <a:rPr lang="en-US">
                <a:solidFill>
                  <a:srgbClr val="262626"/>
                </a:solidFill>
                <a:highlight>
                  <a:srgbClr val="FFFFFF"/>
                </a:highlight>
              </a:rPr>
              <a:t>包含快速接近及遠離、緩慢接近及遠離、正常速度接近及遠離、不同距離的停止狀態。</a:t>
            </a:r>
            <a:endParaRPr/>
          </a:p>
          <a:p>
            <a:pPr marL="0" lvl="0" indent="0" algn="l" rtl="0">
              <a:spcBef>
                <a:spcPts val="600"/>
              </a:spcBef>
              <a:spcAft>
                <a:spcPts val="0"/>
              </a:spcAft>
              <a:buSzPts val="2400"/>
              <a:buFont typeface="Arial"/>
              <a:buNone/>
            </a:pPr>
            <a:r>
              <a:rPr lang="en-US"/>
              <a:t>加速度測試資料狀態包含</a:t>
            </a:r>
            <a:r>
              <a:rPr lang="en-US">
                <a:solidFill>
                  <a:srgbClr val="262626"/>
                </a:solidFill>
                <a:highlight>
                  <a:srgbClr val="FFFFFF"/>
                </a:highlight>
              </a:rPr>
              <a:t>包含快速接近及遠離、緩慢接近及遠離、正常速度接近及遠離。</a:t>
            </a:r>
            <a:endParaRPr>
              <a:solidFill>
                <a:srgbClr val="262626"/>
              </a:solidFill>
              <a:highlight>
                <a:srgbClr val="FFFFFF"/>
              </a:highlight>
            </a:endParaRPr>
          </a:p>
          <a:p>
            <a:pPr marL="0" lvl="0" indent="0" algn="l" rtl="0">
              <a:spcBef>
                <a:spcPts val="600"/>
              </a:spcBef>
              <a:spcAft>
                <a:spcPts val="0"/>
              </a:spcAft>
              <a:buClr>
                <a:schemeClr val="dk1"/>
              </a:buClr>
              <a:buSzPts val="2400"/>
              <a:buFont typeface="Arial"/>
              <a:buNone/>
            </a:pPr>
            <a:r>
              <a:rPr lang="en-US">
                <a:solidFill>
                  <a:srgbClr val="262626"/>
                </a:solidFill>
                <a:highlight>
                  <a:srgbClr val="FFFFFF"/>
                </a:highlight>
              </a:rPr>
              <a:t>下圖分別為RSSI以及加速度的資料形狀。</a:t>
            </a:r>
            <a:endParaRPr>
              <a:solidFill>
                <a:srgbClr val="262626"/>
              </a:solidFill>
              <a:highlight>
                <a:srgbClr val="FFFFFF"/>
              </a:highlight>
            </a:endParaRPr>
          </a:p>
          <a:p>
            <a:pPr marL="457200" lvl="0" indent="-304800" algn="l" rtl="0">
              <a:lnSpc>
                <a:spcPct val="100000"/>
              </a:lnSpc>
              <a:spcBef>
                <a:spcPts val="600"/>
              </a:spcBef>
              <a:spcAft>
                <a:spcPts val="0"/>
              </a:spcAft>
              <a:buSzPts val="2400"/>
              <a:buFont typeface="Arial"/>
              <a:buNone/>
            </a:pPr>
            <a:endParaRPr/>
          </a:p>
          <a:p>
            <a:pPr marL="457200" lvl="0" indent="-304800" algn="l" rtl="0">
              <a:lnSpc>
                <a:spcPct val="100000"/>
              </a:lnSpc>
              <a:spcBef>
                <a:spcPts val="600"/>
              </a:spcBef>
              <a:spcAft>
                <a:spcPts val="0"/>
              </a:spcAft>
              <a:buSzPts val="2400"/>
              <a:buFont typeface="Arial"/>
              <a:buNone/>
            </a:pPr>
            <a:endParaRPr/>
          </a:p>
          <a:p>
            <a:pPr marL="0" lvl="0" indent="0" algn="l" rtl="0">
              <a:lnSpc>
                <a:spcPct val="100000"/>
              </a:lnSpc>
              <a:spcBef>
                <a:spcPts val="600"/>
              </a:spcBef>
              <a:spcAft>
                <a:spcPts val="0"/>
              </a:spcAft>
              <a:buSzPts val="2400"/>
              <a:buFont typeface="Arial"/>
              <a:buNone/>
            </a:pPr>
            <a:r>
              <a:rPr lang="en-US"/>
              <a:t>                    RSSI                                                               加速度</a:t>
            </a:r>
            <a:endParaRPr/>
          </a:p>
          <a:p>
            <a:pPr marL="0" lvl="0" indent="0" algn="l" rtl="0">
              <a:lnSpc>
                <a:spcPct val="100000"/>
              </a:lnSpc>
              <a:spcBef>
                <a:spcPts val="600"/>
              </a:spcBef>
              <a:spcAft>
                <a:spcPts val="0"/>
              </a:spcAft>
              <a:buSzPts val="2400"/>
              <a:buFont typeface="Arial"/>
              <a:buNone/>
            </a:pPr>
            <a:endParaRPr/>
          </a:p>
        </p:txBody>
      </p:sp>
      <p:pic>
        <p:nvPicPr>
          <p:cNvPr id="415" name="Google Shape;415;g22eea980707_0_17"/>
          <p:cNvPicPr preferRelativeResize="0"/>
          <p:nvPr/>
        </p:nvPicPr>
        <p:blipFill>
          <a:blip r:embed="rId3">
            <a:alphaModFix/>
          </a:blip>
          <a:stretch>
            <a:fillRect/>
          </a:stretch>
        </p:blipFill>
        <p:spPr>
          <a:xfrm>
            <a:off x="7029300" y="5641563"/>
            <a:ext cx="2682500" cy="578125"/>
          </a:xfrm>
          <a:prstGeom prst="rect">
            <a:avLst/>
          </a:prstGeom>
          <a:noFill/>
          <a:ln>
            <a:noFill/>
          </a:ln>
        </p:spPr>
      </p:pic>
      <p:pic>
        <p:nvPicPr>
          <p:cNvPr id="416" name="Google Shape;416;g22eea980707_0_17"/>
          <p:cNvPicPr preferRelativeResize="0"/>
          <p:nvPr/>
        </p:nvPicPr>
        <p:blipFill>
          <a:blip r:embed="rId4">
            <a:alphaModFix/>
          </a:blip>
          <a:stretch>
            <a:fillRect/>
          </a:stretch>
        </p:blipFill>
        <p:spPr>
          <a:xfrm>
            <a:off x="1134800" y="5680388"/>
            <a:ext cx="2593300" cy="500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
          <p:cNvSpPr txBox="1">
            <a:spLocks noGrp="1"/>
          </p:cNvSpPr>
          <p:nvPr>
            <p:ph type="title"/>
          </p:nvPr>
        </p:nvSpPr>
        <p:spPr>
          <a:xfrm>
            <a:off x="533400" y="526477"/>
            <a:ext cx="11125202" cy="92409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accent1"/>
              </a:buClr>
              <a:buSzPts val="4000"/>
              <a:buFont typeface="Arial"/>
              <a:buNone/>
            </a:pPr>
            <a:r>
              <a:rPr lang="en-US" sz="4000" b="1"/>
              <a:t>Agenda</a:t>
            </a:r>
            <a:endParaRPr sz="4000" b="1"/>
          </a:p>
        </p:txBody>
      </p:sp>
      <p:sp>
        <p:nvSpPr>
          <p:cNvPr id="278" name="Google Shape;278;p2"/>
          <p:cNvSpPr txBox="1">
            <a:spLocks noGrp="1"/>
          </p:cNvSpPr>
          <p:nvPr>
            <p:ph type="body" idx="1"/>
          </p:nvPr>
        </p:nvSpPr>
        <p:spPr>
          <a:xfrm>
            <a:off x="533400" y="1943101"/>
            <a:ext cx="11125200" cy="4532312"/>
          </a:xfrm>
          <a:prstGeom prst="rect">
            <a:avLst/>
          </a:prstGeom>
          <a:noFill/>
          <a:ln>
            <a:noFill/>
          </a:ln>
        </p:spPr>
        <p:txBody>
          <a:bodyPr spcFirstLastPara="1" wrap="square" lIns="0" tIns="0" rIns="0" bIns="0" anchor="t" anchorCtr="0">
            <a:noAutofit/>
          </a:bodyPr>
          <a:lstStyle/>
          <a:p>
            <a:pPr marL="228600" lvl="0" indent="-228600" algn="l" rtl="0">
              <a:spcBef>
                <a:spcPts val="0"/>
              </a:spcBef>
              <a:spcAft>
                <a:spcPts val="0"/>
              </a:spcAft>
              <a:buSzPts val="2400"/>
              <a:buChar char="•"/>
            </a:pPr>
            <a:r>
              <a:rPr lang="en-US" b="1"/>
              <a:t>Abstracts</a:t>
            </a:r>
            <a:endParaRPr b="1"/>
          </a:p>
          <a:p>
            <a:pPr marL="228600" lvl="0" indent="-228600" algn="l" rtl="0">
              <a:spcBef>
                <a:spcPts val="600"/>
              </a:spcBef>
              <a:spcAft>
                <a:spcPts val="0"/>
              </a:spcAft>
              <a:buSzPts val="2400"/>
              <a:buChar char="•"/>
            </a:pPr>
            <a:r>
              <a:rPr lang="en-US" b="1"/>
              <a:t>Challenge and Innovation</a:t>
            </a:r>
            <a:endParaRPr b="1"/>
          </a:p>
          <a:p>
            <a:pPr marL="228600" lvl="0" indent="-228600" algn="l" rtl="0">
              <a:spcBef>
                <a:spcPts val="600"/>
              </a:spcBef>
              <a:spcAft>
                <a:spcPts val="0"/>
              </a:spcAft>
              <a:buSzPts val="2400"/>
              <a:buChar char="•"/>
            </a:pPr>
            <a:r>
              <a:rPr lang="en-US" b="1"/>
              <a:t>Design and Reliability</a:t>
            </a:r>
            <a:endParaRPr/>
          </a:p>
          <a:p>
            <a:pPr marL="228600" lvl="0" indent="-228600" algn="l" rtl="0">
              <a:spcBef>
                <a:spcPts val="600"/>
              </a:spcBef>
              <a:spcAft>
                <a:spcPts val="0"/>
              </a:spcAft>
              <a:buSzPts val="2400"/>
              <a:buChar char="•"/>
            </a:pPr>
            <a:r>
              <a:rPr lang="en-US" b="1"/>
              <a:t>Project Progress</a:t>
            </a:r>
            <a:endParaRPr/>
          </a:p>
          <a:p>
            <a:pPr marL="228600" lvl="0" indent="-228600" algn="l" rtl="0">
              <a:spcBef>
                <a:spcPts val="600"/>
              </a:spcBef>
              <a:spcAft>
                <a:spcPts val="0"/>
              </a:spcAft>
              <a:buSzPts val="2400"/>
              <a:buChar char="•"/>
            </a:pPr>
            <a:r>
              <a:rPr lang="en-US" b="1"/>
              <a:t>Test Result </a:t>
            </a:r>
            <a:endParaRPr/>
          </a:p>
          <a:p>
            <a:pPr marL="228600" lvl="0" indent="-228600" algn="l" rtl="0">
              <a:spcBef>
                <a:spcPts val="600"/>
              </a:spcBef>
              <a:spcAft>
                <a:spcPts val="0"/>
              </a:spcAft>
              <a:buSzPts val="2400"/>
              <a:buChar char="•"/>
            </a:pPr>
            <a:r>
              <a:rPr lang="en-US" b="1"/>
              <a:t>Overall Summary</a:t>
            </a:r>
            <a:endParaRPr/>
          </a:p>
          <a:p>
            <a:pPr marL="0" lvl="0" indent="0" algn="l" rtl="0">
              <a:lnSpc>
                <a:spcPct val="100000"/>
              </a:lnSpc>
              <a:spcBef>
                <a:spcPts val="600"/>
              </a:spcBef>
              <a:spcAft>
                <a:spcPts val="0"/>
              </a:spcAft>
              <a:buSzPts val="24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g257b42bf5d3_2_41"/>
          <p:cNvSpPr txBox="1">
            <a:spLocks noGrp="1"/>
          </p:cNvSpPr>
          <p:nvPr>
            <p:ph type="title"/>
          </p:nvPr>
        </p:nvSpPr>
        <p:spPr>
          <a:xfrm>
            <a:off x="533400" y="526477"/>
            <a:ext cx="11125200" cy="92400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accent1"/>
              </a:buClr>
              <a:buSzPts val="4400"/>
              <a:buFont typeface="Arial"/>
              <a:buNone/>
            </a:pPr>
            <a:r>
              <a:rPr lang="en-US" sz="4000" b="1"/>
              <a:t>Test Result- 模型架構 (2D CNN)</a:t>
            </a:r>
            <a:endParaRPr/>
          </a:p>
        </p:txBody>
      </p:sp>
      <p:sp>
        <p:nvSpPr>
          <p:cNvPr id="422" name="Google Shape;422;g257b42bf5d3_2_41"/>
          <p:cNvSpPr txBox="1">
            <a:spLocks noGrp="1"/>
          </p:cNvSpPr>
          <p:nvPr>
            <p:ph type="body" idx="1"/>
          </p:nvPr>
        </p:nvSpPr>
        <p:spPr>
          <a:xfrm>
            <a:off x="189000" y="2007475"/>
            <a:ext cx="11814000" cy="4745100"/>
          </a:xfrm>
          <a:prstGeom prst="rect">
            <a:avLst/>
          </a:prstGeom>
          <a:noFill/>
          <a:ln>
            <a:noFill/>
          </a:ln>
        </p:spPr>
        <p:txBody>
          <a:bodyPr spcFirstLastPara="1" wrap="square" lIns="0" tIns="0" rIns="0" bIns="0" anchor="t" anchorCtr="0">
            <a:noAutofit/>
          </a:bodyPr>
          <a:lstStyle/>
          <a:p>
            <a:pPr marL="457200" lvl="0" indent="-304800" algn="l" rtl="0">
              <a:lnSpc>
                <a:spcPct val="100000"/>
              </a:lnSpc>
              <a:spcBef>
                <a:spcPts val="600"/>
              </a:spcBef>
              <a:spcAft>
                <a:spcPts val="0"/>
              </a:spcAft>
              <a:buSzPts val="2400"/>
              <a:buFont typeface="Arial"/>
              <a:buNone/>
            </a:pPr>
            <a:r>
              <a:rPr lang="en-US"/>
              <a:t>RSSI                                                          加速度</a:t>
            </a:r>
            <a:endParaRPr/>
          </a:p>
        </p:txBody>
      </p:sp>
      <p:pic>
        <p:nvPicPr>
          <p:cNvPr id="423" name="Google Shape;423;g257b42bf5d3_2_41"/>
          <p:cNvPicPr preferRelativeResize="0"/>
          <p:nvPr/>
        </p:nvPicPr>
        <p:blipFill>
          <a:blip r:embed="rId3">
            <a:alphaModFix/>
          </a:blip>
          <a:stretch>
            <a:fillRect/>
          </a:stretch>
        </p:blipFill>
        <p:spPr>
          <a:xfrm>
            <a:off x="340050" y="2576899"/>
            <a:ext cx="4294926" cy="3289700"/>
          </a:xfrm>
          <a:prstGeom prst="rect">
            <a:avLst/>
          </a:prstGeom>
          <a:noFill/>
          <a:ln>
            <a:noFill/>
          </a:ln>
        </p:spPr>
      </p:pic>
      <p:pic>
        <p:nvPicPr>
          <p:cNvPr id="424" name="Google Shape;424;g257b42bf5d3_2_41"/>
          <p:cNvPicPr preferRelativeResize="0"/>
          <p:nvPr/>
        </p:nvPicPr>
        <p:blipFill>
          <a:blip r:embed="rId4">
            <a:alphaModFix/>
          </a:blip>
          <a:stretch>
            <a:fillRect/>
          </a:stretch>
        </p:blipFill>
        <p:spPr>
          <a:xfrm>
            <a:off x="188994" y="6019000"/>
            <a:ext cx="5424250" cy="728425"/>
          </a:xfrm>
          <a:prstGeom prst="rect">
            <a:avLst/>
          </a:prstGeom>
          <a:noFill/>
          <a:ln>
            <a:noFill/>
          </a:ln>
        </p:spPr>
      </p:pic>
      <p:pic>
        <p:nvPicPr>
          <p:cNvPr id="425" name="Google Shape;425;g257b42bf5d3_2_41"/>
          <p:cNvPicPr preferRelativeResize="0"/>
          <p:nvPr/>
        </p:nvPicPr>
        <p:blipFill>
          <a:blip r:embed="rId5">
            <a:alphaModFix/>
          </a:blip>
          <a:stretch>
            <a:fillRect/>
          </a:stretch>
        </p:blipFill>
        <p:spPr>
          <a:xfrm>
            <a:off x="5862000" y="6019000"/>
            <a:ext cx="5566088" cy="728425"/>
          </a:xfrm>
          <a:prstGeom prst="rect">
            <a:avLst/>
          </a:prstGeom>
          <a:noFill/>
          <a:ln>
            <a:noFill/>
          </a:ln>
        </p:spPr>
      </p:pic>
      <p:pic>
        <p:nvPicPr>
          <p:cNvPr id="426" name="Google Shape;426;g257b42bf5d3_2_41"/>
          <p:cNvPicPr preferRelativeResize="0"/>
          <p:nvPr/>
        </p:nvPicPr>
        <p:blipFill>
          <a:blip r:embed="rId6">
            <a:alphaModFix/>
          </a:blip>
          <a:stretch>
            <a:fillRect/>
          </a:stretch>
        </p:blipFill>
        <p:spPr>
          <a:xfrm>
            <a:off x="5999396" y="2576900"/>
            <a:ext cx="4143756" cy="32896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g257b42bf5d3_2_11"/>
          <p:cNvSpPr txBox="1">
            <a:spLocks noGrp="1"/>
          </p:cNvSpPr>
          <p:nvPr>
            <p:ph type="title"/>
          </p:nvPr>
        </p:nvSpPr>
        <p:spPr>
          <a:xfrm>
            <a:off x="533400" y="526477"/>
            <a:ext cx="11125200" cy="9240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accent1"/>
              </a:buClr>
              <a:buSzPts val="3960"/>
              <a:buFont typeface="Arial"/>
              <a:buNone/>
            </a:pPr>
            <a:r>
              <a:rPr lang="en-US" sz="3300" b="1"/>
              <a:t>Test Result- Evalution-RSSI有無取平均preprocess的影響 </a:t>
            </a:r>
            <a:endParaRPr sz="3659"/>
          </a:p>
        </p:txBody>
      </p:sp>
      <p:sp>
        <p:nvSpPr>
          <p:cNvPr id="432" name="Google Shape;432;g257b42bf5d3_2_11"/>
          <p:cNvSpPr txBox="1">
            <a:spLocks noGrp="1"/>
          </p:cNvSpPr>
          <p:nvPr>
            <p:ph type="body" idx="1"/>
          </p:nvPr>
        </p:nvSpPr>
        <p:spPr>
          <a:xfrm>
            <a:off x="189000" y="1730325"/>
            <a:ext cx="11814000" cy="4745100"/>
          </a:xfrm>
          <a:prstGeom prst="rect">
            <a:avLst/>
          </a:prstGeom>
          <a:noFill/>
          <a:ln>
            <a:noFill/>
          </a:ln>
        </p:spPr>
        <p:txBody>
          <a:bodyPr spcFirstLastPara="1" wrap="square" lIns="0" tIns="0" rIns="0" bIns="0" anchor="t" anchorCtr="0">
            <a:noAutofit/>
          </a:bodyPr>
          <a:lstStyle/>
          <a:p>
            <a:pPr marL="457200" lvl="0" indent="-304800" algn="l" rtl="0">
              <a:lnSpc>
                <a:spcPct val="100000"/>
              </a:lnSpc>
              <a:spcBef>
                <a:spcPts val="600"/>
              </a:spcBef>
              <a:spcAft>
                <a:spcPts val="0"/>
              </a:spcAft>
              <a:buSzPts val="2400"/>
              <a:buFont typeface="Arial"/>
              <a:buNone/>
            </a:pPr>
            <a:r>
              <a:rPr lang="en-US"/>
              <a:t>取平均前                                                取平均後</a:t>
            </a:r>
            <a:endParaRPr/>
          </a:p>
          <a:p>
            <a:pPr marL="457200" lvl="0" indent="-304800" algn="l" rtl="0">
              <a:lnSpc>
                <a:spcPct val="100000"/>
              </a:lnSpc>
              <a:spcBef>
                <a:spcPts val="600"/>
              </a:spcBef>
              <a:spcAft>
                <a:spcPts val="0"/>
              </a:spcAft>
              <a:buSzPts val="2400"/>
              <a:buFont typeface="Arial"/>
              <a:buNone/>
            </a:pPr>
            <a:endParaRPr/>
          </a:p>
          <a:p>
            <a:pPr marL="457200" lvl="0" indent="-304800" algn="l" rtl="0">
              <a:lnSpc>
                <a:spcPct val="100000"/>
              </a:lnSpc>
              <a:spcBef>
                <a:spcPts val="600"/>
              </a:spcBef>
              <a:spcAft>
                <a:spcPts val="0"/>
              </a:spcAft>
              <a:buSzPts val="2400"/>
              <a:buFont typeface="Arial"/>
              <a:buNone/>
            </a:pPr>
            <a:endParaRPr/>
          </a:p>
          <a:p>
            <a:pPr marL="457200" lvl="0" indent="-304800" algn="l" rtl="0">
              <a:lnSpc>
                <a:spcPct val="100000"/>
              </a:lnSpc>
              <a:spcBef>
                <a:spcPts val="600"/>
              </a:spcBef>
              <a:spcAft>
                <a:spcPts val="0"/>
              </a:spcAft>
              <a:buSzPts val="2400"/>
              <a:buFont typeface="Arial"/>
              <a:buNone/>
            </a:pPr>
            <a:endParaRPr/>
          </a:p>
          <a:p>
            <a:pPr marL="457200" lvl="0" indent="-304800" algn="l" rtl="0">
              <a:lnSpc>
                <a:spcPct val="100000"/>
              </a:lnSpc>
              <a:spcBef>
                <a:spcPts val="600"/>
              </a:spcBef>
              <a:spcAft>
                <a:spcPts val="0"/>
              </a:spcAft>
              <a:buSzPts val="2400"/>
              <a:buFont typeface="Arial"/>
              <a:buNone/>
            </a:pPr>
            <a:endParaRPr/>
          </a:p>
          <a:p>
            <a:pPr marL="457200" lvl="0" indent="-304800" algn="l" rtl="0">
              <a:lnSpc>
                <a:spcPct val="100000"/>
              </a:lnSpc>
              <a:spcBef>
                <a:spcPts val="600"/>
              </a:spcBef>
              <a:spcAft>
                <a:spcPts val="0"/>
              </a:spcAft>
              <a:buSzPts val="2400"/>
              <a:buFont typeface="Arial"/>
              <a:buNone/>
            </a:pPr>
            <a:endParaRPr/>
          </a:p>
          <a:p>
            <a:pPr marL="457200" lvl="0" indent="-304800" algn="l" rtl="0">
              <a:lnSpc>
                <a:spcPct val="100000"/>
              </a:lnSpc>
              <a:spcBef>
                <a:spcPts val="600"/>
              </a:spcBef>
              <a:spcAft>
                <a:spcPts val="0"/>
              </a:spcAft>
              <a:buSzPts val="2400"/>
              <a:buFont typeface="Arial"/>
              <a:buNone/>
            </a:pPr>
            <a:endParaRPr/>
          </a:p>
          <a:p>
            <a:pPr marL="457200" lvl="0" indent="-304800" algn="l" rtl="0">
              <a:lnSpc>
                <a:spcPct val="100000"/>
              </a:lnSpc>
              <a:spcBef>
                <a:spcPts val="600"/>
              </a:spcBef>
              <a:spcAft>
                <a:spcPts val="0"/>
              </a:spcAft>
              <a:buSzPts val="2400"/>
              <a:buFont typeface="Arial"/>
              <a:buNone/>
            </a:pPr>
            <a:endParaRPr/>
          </a:p>
          <a:p>
            <a:pPr marL="457200" lvl="0" indent="-304800" algn="l" rtl="0">
              <a:lnSpc>
                <a:spcPct val="100000"/>
              </a:lnSpc>
              <a:spcBef>
                <a:spcPts val="600"/>
              </a:spcBef>
              <a:spcAft>
                <a:spcPts val="0"/>
              </a:spcAft>
              <a:buSzPts val="2400"/>
              <a:buFont typeface="Arial"/>
              <a:buNone/>
            </a:pPr>
            <a:endParaRPr/>
          </a:p>
          <a:p>
            <a:pPr marL="457200" lvl="0" indent="-304800" algn="l" rtl="0">
              <a:lnSpc>
                <a:spcPct val="100000"/>
              </a:lnSpc>
              <a:spcBef>
                <a:spcPts val="600"/>
              </a:spcBef>
              <a:spcAft>
                <a:spcPts val="0"/>
              </a:spcAft>
              <a:buSzPts val="2400"/>
              <a:buFont typeface="Arial"/>
              <a:buNone/>
            </a:pPr>
            <a:endParaRPr/>
          </a:p>
        </p:txBody>
      </p:sp>
      <p:pic>
        <p:nvPicPr>
          <p:cNvPr id="433" name="Google Shape;433;g257b42bf5d3_2_11"/>
          <p:cNvPicPr preferRelativeResize="0"/>
          <p:nvPr/>
        </p:nvPicPr>
        <p:blipFill>
          <a:blip r:embed="rId3">
            <a:alphaModFix/>
          </a:blip>
          <a:stretch>
            <a:fillRect/>
          </a:stretch>
        </p:blipFill>
        <p:spPr>
          <a:xfrm>
            <a:off x="189000" y="2373538"/>
            <a:ext cx="5434675" cy="3224689"/>
          </a:xfrm>
          <a:prstGeom prst="rect">
            <a:avLst/>
          </a:prstGeom>
          <a:noFill/>
          <a:ln>
            <a:noFill/>
          </a:ln>
        </p:spPr>
      </p:pic>
      <p:pic>
        <p:nvPicPr>
          <p:cNvPr id="434" name="Google Shape;434;g257b42bf5d3_2_11"/>
          <p:cNvPicPr preferRelativeResize="0"/>
          <p:nvPr/>
        </p:nvPicPr>
        <p:blipFill>
          <a:blip r:embed="rId4">
            <a:alphaModFix/>
          </a:blip>
          <a:stretch>
            <a:fillRect/>
          </a:stretch>
        </p:blipFill>
        <p:spPr>
          <a:xfrm>
            <a:off x="6322700" y="2314955"/>
            <a:ext cx="5434675" cy="334183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g22eea980707_0_8"/>
          <p:cNvSpPr txBox="1">
            <a:spLocks noGrp="1"/>
          </p:cNvSpPr>
          <p:nvPr>
            <p:ph type="title"/>
          </p:nvPr>
        </p:nvSpPr>
        <p:spPr>
          <a:xfrm>
            <a:off x="533400" y="526477"/>
            <a:ext cx="11125200" cy="9240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accent1"/>
              </a:buClr>
              <a:buSzPts val="3960"/>
              <a:buFont typeface="Arial"/>
              <a:buNone/>
            </a:pPr>
            <a:r>
              <a:rPr lang="en-US" sz="3300" b="1"/>
              <a:t>Test Result- Evalution-RSSI有無取平均preprocess的影響 </a:t>
            </a:r>
            <a:endParaRPr sz="3659"/>
          </a:p>
        </p:txBody>
      </p:sp>
      <p:sp>
        <p:nvSpPr>
          <p:cNvPr id="440" name="Google Shape;440;g22eea980707_0_8"/>
          <p:cNvSpPr txBox="1">
            <a:spLocks noGrp="1"/>
          </p:cNvSpPr>
          <p:nvPr>
            <p:ph type="body" idx="1"/>
          </p:nvPr>
        </p:nvSpPr>
        <p:spPr>
          <a:xfrm>
            <a:off x="-151150" y="1701800"/>
            <a:ext cx="12097500" cy="736200"/>
          </a:xfrm>
          <a:prstGeom prst="rect">
            <a:avLst/>
          </a:prstGeom>
          <a:noFill/>
          <a:ln>
            <a:noFill/>
          </a:ln>
        </p:spPr>
        <p:txBody>
          <a:bodyPr spcFirstLastPara="1" wrap="square" lIns="0" tIns="0" rIns="0" bIns="0" anchor="t" anchorCtr="0">
            <a:noAutofit/>
          </a:bodyPr>
          <a:lstStyle/>
          <a:p>
            <a:pPr marL="457200" lvl="0" indent="-304800" algn="l" rtl="0">
              <a:lnSpc>
                <a:spcPct val="100000"/>
              </a:lnSpc>
              <a:spcBef>
                <a:spcPts val="600"/>
              </a:spcBef>
              <a:spcAft>
                <a:spcPts val="0"/>
              </a:spcAft>
              <a:buSzPts val="2400"/>
              <a:buFont typeface="Arial"/>
              <a:buNone/>
            </a:pPr>
            <a:r>
              <a:rPr lang="en-US" sz="2300"/>
              <a:t> 	以下為在使用同一RSSI model的準確度以及confusion matrix，在label 1也就是接近的混淆率有明顯的改善，左下圖為未取平均(所以資料量較多)的結果，右下圖為有取平均的結果。</a:t>
            </a:r>
            <a:endParaRPr sz="2300"/>
          </a:p>
          <a:p>
            <a:pPr marL="457200" lvl="0" indent="-304800" algn="l" rtl="0">
              <a:lnSpc>
                <a:spcPct val="100000"/>
              </a:lnSpc>
              <a:spcBef>
                <a:spcPts val="600"/>
              </a:spcBef>
              <a:spcAft>
                <a:spcPts val="0"/>
              </a:spcAft>
              <a:buSzPts val="2400"/>
              <a:buFont typeface="Arial"/>
              <a:buNone/>
            </a:pPr>
            <a:endParaRPr sz="2300"/>
          </a:p>
          <a:p>
            <a:pPr marL="457200" lvl="0" indent="-304800" algn="l" rtl="0">
              <a:lnSpc>
                <a:spcPct val="100000"/>
              </a:lnSpc>
              <a:spcBef>
                <a:spcPts val="600"/>
              </a:spcBef>
              <a:spcAft>
                <a:spcPts val="0"/>
              </a:spcAft>
              <a:buSzPts val="2400"/>
              <a:buFont typeface="Arial"/>
              <a:buNone/>
            </a:pPr>
            <a:endParaRPr sz="2300"/>
          </a:p>
          <a:p>
            <a:pPr marL="457200" lvl="0" indent="-304800" algn="l" rtl="0">
              <a:lnSpc>
                <a:spcPct val="100000"/>
              </a:lnSpc>
              <a:spcBef>
                <a:spcPts val="600"/>
              </a:spcBef>
              <a:spcAft>
                <a:spcPts val="0"/>
              </a:spcAft>
              <a:buSzPts val="2400"/>
              <a:buFont typeface="Arial"/>
              <a:buNone/>
            </a:pPr>
            <a:endParaRPr sz="2300"/>
          </a:p>
          <a:p>
            <a:pPr marL="457200" lvl="0" indent="-304800" algn="l" rtl="0">
              <a:lnSpc>
                <a:spcPct val="100000"/>
              </a:lnSpc>
              <a:spcBef>
                <a:spcPts val="600"/>
              </a:spcBef>
              <a:spcAft>
                <a:spcPts val="0"/>
              </a:spcAft>
              <a:buSzPts val="2400"/>
              <a:buFont typeface="Arial"/>
              <a:buNone/>
            </a:pPr>
            <a:endParaRPr sz="2300"/>
          </a:p>
          <a:p>
            <a:pPr marL="457200" lvl="0" indent="-304800" algn="l" rtl="0">
              <a:lnSpc>
                <a:spcPct val="100000"/>
              </a:lnSpc>
              <a:spcBef>
                <a:spcPts val="600"/>
              </a:spcBef>
              <a:spcAft>
                <a:spcPts val="0"/>
              </a:spcAft>
              <a:buSzPts val="2400"/>
              <a:buFont typeface="Arial"/>
              <a:buNone/>
            </a:pPr>
            <a:endParaRPr sz="2300"/>
          </a:p>
          <a:p>
            <a:pPr marL="457200" lvl="0" indent="-304800" algn="l" rtl="0">
              <a:lnSpc>
                <a:spcPct val="100000"/>
              </a:lnSpc>
              <a:spcBef>
                <a:spcPts val="600"/>
              </a:spcBef>
              <a:spcAft>
                <a:spcPts val="0"/>
              </a:spcAft>
              <a:buSzPts val="2400"/>
              <a:buFont typeface="Arial"/>
              <a:buNone/>
            </a:pPr>
            <a:endParaRPr sz="2300"/>
          </a:p>
          <a:p>
            <a:pPr marL="457200" lvl="0" indent="-304800" algn="l" rtl="0">
              <a:lnSpc>
                <a:spcPct val="100000"/>
              </a:lnSpc>
              <a:spcBef>
                <a:spcPts val="600"/>
              </a:spcBef>
              <a:spcAft>
                <a:spcPts val="0"/>
              </a:spcAft>
              <a:buSzPts val="2400"/>
              <a:buFont typeface="Arial"/>
              <a:buNone/>
            </a:pPr>
            <a:endParaRPr sz="2300"/>
          </a:p>
          <a:p>
            <a:pPr marL="457200" lvl="0" indent="-304800" algn="l" rtl="0">
              <a:lnSpc>
                <a:spcPct val="100000"/>
              </a:lnSpc>
              <a:spcBef>
                <a:spcPts val="600"/>
              </a:spcBef>
              <a:spcAft>
                <a:spcPts val="0"/>
              </a:spcAft>
              <a:buSzPts val="2400"/>
              <a:buFont typeface="Arial"/>
              <a:buNone/>
            </a:pPr>
            <a:endParaRPr sz="2300"/>
          </a:p>
          <a:p>
            <a:pPr marL="457200" lvl="0" indent="-304800" algn="l" rtl="0">
              <a:lnSpc>
                <a:spcPct val="100000"/>
              </a:lnSpc>
              <a:spcBef>
                <a:spcPts val="600"/>
              </a:spcBef>
              <a:spcAft>
                <a:spcPts val="0"/>
              </a:spcAft>
              <a:buSzPts val="2400"/>
              <a:buFont typeface="Arial"/>
              <a:buNone/>
            </a:pPr>
            <a:endParaRPr sz="2300"/>
          </a:p>
        </p:txBody>
      </p:sp>
      <p:pic>
        <p:nvPicPr>
          <p:cNvPr id="441" name="Google Shape;441;g22eea980707_0_8"/>
          <p:cNvPicPr preferRelativeResize="0"/>
          <p:nvPr/>
        </p:nvPicPr>
        <p:blipFill>
          <a:blip r:embed="rId3">
            <a:alphaModFix/>
          </a:blip>
          <a:stretch>
            <a:fillRect/>
          </a:stretch>
        </p:blipFill>
        <p:spPr>
          <a:xfrm>
            <a:off x="6422300" y="2438000"/>
            <a:ext cx="5236300" cy="3932975"/>
          </a:xfrm>
          <a:prstGeom prst="rect">
            <a:avLst/>
          </a:prstGeom>
          <a:noFill/>
          <a:ln>
            <a:noFill/>
          </a:ln>
        </p:spPr>
      </p:pic>
      <p:pic>
        <p:nvPicPr>
          <p:cNvPr id="442" name="Google Shape;442;g22eea980707_0_8"/>
          <p:cNvPicPr preferRelativeResize="0"/>
          <p:nvPr/>
        </p:nvPicPr>
        <p:blipFill>
          <a:blip r:embed="rId4">
            <a:alphaModFix/>
          </a:blip>
          <a:stretch>
            <a:fillRect/>
          </a:stretch>
        </p:blipFill>
        <p:spPr>
          <a:xfrm>
            <a:off x="533400" y="2438000"/>
            <a:ext cx="4980601" cy="39329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g22ef2b610ee_0_4"/>
          <p:cNvSpPr txBox="1">
            <a:spLocks noGrp="1"/>
          </p:cNvSpPr>
          <p:nvPr>
            <p:ph type="title"/>
          </p:nvPr>
        </p:nvSpPr>
        <p:spPr>
          <a:xfrm>
            <a:off x="533400" y="526477"/>
            <a:ext cx="11125200" cy="9240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accent1"/>
              </a:buClr>
              <a:buSzPts val="3960"/>
              <a:buFont typeface="Arial"/>
              <a:buNone/>
            </a:pPr>
            <a:r>
              <a:rPr lang="en-US" sz="4000" b="1"/>
              <a:t>Test Result- Evalution-加速度軸向選擇評估</a:t>
            </a:r>
            <a:endParaRPr sz="4000"/>
          </a:p>
        </p:txBody>
      </p:sp>
      <p:sp>
        <p:nvSpPr>
          <p:cNvPr id="448" name="Google Shape;448;g22ef2b610ee_0_4"/>
          <p:cNvSpPr txBox="1">
            <a:spLocks noGrp="1"/>
          </p:cNvSpPr>
          <p:nvPr>
            <p:ph type="body" idx="1"/>
          </p:nvPr>
        </p:nvSpPr>
        <p:spPr>
          <a:xfrm>
            <a:off x="-132300" y="1701800"/>
            <a:ext cx="12192000" cy="736200"/>
          </a:xfrm>
          <a:prstGeom prst="rect">
            <a:avLst/>
          </a:prstGeom>
          <a:noFill/>
          <a:ln>
            <a:noFill/>
          </a:ln>
        </p:spPr>
        <p:txBody>
          <a:bodyPr spcFirstLastPara="1" wrap="square" lIns="0" tIns="0" rIns="0" bIns="0" anchor="t" anchorCtr="0">
            <a:noAutofit/>
          </a:bodyPr>
          <a:lstStyle/>
          <a:p>
            <a:pPr marL="457200" lvl="0" indent="-304800" algn="l" rtl="0">
              <a:lnSpc>
                <a:spcPct val="100000"/>
              </a:lnSpc>
              <a:spcBef>
                <a:spcPts val="600"/>
              </a:spcBef>
              <a:spcAft>
                <a:spcPts val="0"/>
              </a:spcAft>
              <a:buSzPts val="2400"/>
              <a:buFont typeface="Arial"/>
              <a:buNone/>
            </a:pPr>
            <a:r>
              <a:rPr lang="en-US"/>
              <a:t> 	加速度值共有三個軸向(x,y,z)，經過評估發現y軸也就是垂直地面的軸向是最為合適的，原因推測為每個人走路的上下震動幅度變化皆不相同，x以及z軸則較沒有固定的特徵。</a:t>
            </a:r>
            <a:endParaRPr/>
          </a:p>
          <a:p>
            <a:pPr marL="457200" lvl="0" indent="-304800" algn="l" rtl="0">
              <a:lnSpc>
                <a:spcPct val="100000"/>
              </a:lnSpc>
              <a:spcBef>
                <a:spcPts val="600"/>
              </a:spcBef>
              <a:spcAft>
                <a:spcPts val="0"/>
              </a:spcAft>
              <a:buSzPts val="2400"/>
              <a:buFont typeface="Arial"/>
              <a:buNone/>
            </a:pPr>
            <a:r>
              <a:rPr lang="en-US"/>
              <a:t>	下圖由左至右分別為x軸、y軸、z軸使用同份模型的訓練結果。</a:t>
            </a:r>
            <a:endParaRPr/>
          </a:p>
          <a:p>
            <a:pPr marL="457200" lvl="0" indent="-304800" algn="l" rtl="0">
              <a:lnSpc>
                <a:spcPct val="100000"/>
              </a:lnSpc>
              <a:spcBef>
                <a:spcPts val="600"/>
              </a:spcBef>
              <a:spcAft>
                <a:spcPts val="0"/>
              </a:spcAft>
              <a:buSzPts val="2400"/>
              <a:buFont typeface="Arial"/>
              <a:buNone/>
            </a:pPr>
            <a:endParaRPr/>
          </a:p>
          <a:p>
            <a:pPr marL="457200" lvl="0" indent="-304800" algn="l" rtl="0">
              <a:lnSpc>
                <a:spcPct val="100000"/>
              </a:lnSpc>
              <a:spcBef>
                <a:spcPts val="600"/>
              </a:spcBef>
              <a:spcAft>
                <a:spcPts val="0"/>
              </a:spcAft>
              <a:buSzPts val="2400"/>
              <a:buFont typeface="Arial"/>
              <a:buNone/>
            </a:pPr>
            <a:endParaRPr/>
          </a:p>
          <a:p>
            <a:pPr marL="457200" lvl="0" indent="-304800" algn="l" rtl="0">
              <a:lnSpc>
                <a:spcPct val="100000"/>
              </a:lnSpc>
              <a:spcBef>
                <a:spcPts val="600"/>
              </a:spcBef>
              <a:spcAft>
                <a:spcPts val="0"/>
              </a:spcAft>
              <a:buSzPts val="2400"/>
              <a:buFont typeface="Arial"/>
              <a:buNone/>
            </a:pPr>
            <a:endParaRPr/>
          </a:p>
          <a:p>
            <a:pPr marL="457200" lvl="0" indent="-304800" algn="l" rtl="0">
              <a:lnSpc>
                <a:spcPct val="100000"/>
              </a:lnSpc>
              <a:spcBef>
                <a:spcPts val="600"/>
              </a:spcBef>
              <a:spcAft>
                <a:spcPts val="0"/>
              </a:spcAft>
              <a:buSzPts val="2400"/>
              <a:buFont typeface="Arial"/>
              <a:buNone/>
            </a:pPr>
            <a:endParaRPr/>
          </a:p>
          <a:p>
            <a:pPr marL="457200" lvl="0" indent="-304800" algn="l" rtl="0">
              <a:lnSpc>
                <a:spcPct val="100000"/>
              </a:lnSpc>
              <a:spcBef>
                <a:spcPts val="600"/>
              </a:spcBef>
              <a:spcAft>
                <a:spcPts val="0"/>
              </a:spcAft>
              <a:buSzPts val="2400"/>
              <a:buFont typeface="Arial"/>
              <a:buNone/>
            </a:pPr>
            <a:endParaRPr/>
          </a:p>
          <a:p>
            <a:pPr marL="457200" lvl="0" indent="-304800" algn="l" rtl="0">
              <a:lnSpc>
                <a:spcPct val="100000"/>
              </a:lnSpc>
              <a:spcBef>
                <a:spcPts val="600"/>
              </a:spcBef>
              <a:spcAft>
                <a:spcPts val="0"/>
              </a:spcAft>
              <a:buSzPts val="2400"/>
              <a:buFont typeface="Arial"/>
              <a:buNone/>
            </a:pPr>
            <a:endParaRPr/>
          </a:p>
          <a:p>
            <a:pPr marL="457200" lvl="0" indent="-304800" algn="l" rtl="0">
              <a:lnSpc>
                <a:spcPct val="100000"/>
              </a:lnSpc>
              <a:spcBef>
                <a:spcPts val="600"/>
              </a:spcBef>
              <a:spcAft>
                <a:spcPts val="0"/>
              </a:spcAft>
              <a:buSzPts val="2400"/>
              <a:buFont typeface="Arial"/>
              <a:buNone/>
            </a:pPr>
            <a:endParaRPr/>
          </a:p>
          <a:p>
            <a:pPr marL="457200" lvl="0" indent="-304800" algn="l" rtl="0">
              <a:lnSpc>
                <a:spcPct val="100000"/>
              </a:lnSpc>
              <a:spcBef>
                <a:spcPts val="600"/>
              </a:spcBef>
              <a:spcAft>
                <a:spcPts val="0"/>
              </a:spcAft>
              <a:buSzPts val="2400"/>
              <a:buFont typeface="Arial"/>
              <a:buNone/>
            </a:pPr>
            <a:endParaRPr/>
          </a:p>
          <a:p>
            <a:pPr marL="457200" lvl="0" indent="-304800" algn="l" rtl="0">
              <a:lnSpc>
                <a:spcPct val="100000"/>
              </a:lnSpc>
              <a:spcBef>
                <a:spcPts val="600"/>
              </a:spcBef>
              <a:spcAft>
                <a:spcPts val="0"/>
              </a:spcAft>
              <a:buSzPts val="2400"/>
              <a:buFont typeface="Arial"/>
              <a:buNone/>
            </a:pPr>
            <a:endParaRPr/>
          </a:p>
        </p:txBody>
      </p:sp>
      <p:pic>
        <p:nvPicPr>
          <p:cNvPr id="449" name="Google Shape;449;g22ef2b610ee_0_4"/>
          <p:cNvPicPr preferRelativeResize="0"/>
          <p:nvPr/>
        </p:nvPicPr>
        <p:blipFill>
          <a:blip r:embed="rId3">
            <a:alphaModFix/>
          </a:blip>
          <a:stretch>
            <a:fillRect/>
          </a:stretch>
        </p:blipFill>
        <p:spPr>
          <a:xfrm>
            <a:off x="152400" y="3100500"/>
            <a:ext cx="3764650" cy="3249950"/>
          </a:xfrm>
          <a:prstGeom prst="rect">
            <a:avLst/>
          </a:prstGeom>
          <a:noFill/>
          <a:ln>
            <a:noFill/>
          </a:ln>
        </p:spPr>
      </p:pic>
      <p:pic>
        <p:nvPicPr>
          <p:cNvPr id="450" name="Google Shape;450;g22ef2b610ee_0_4"/>
          <p:cNvPicPr preferRelativeResize="0"/>
          <p:nvPr/>
        </p:nvPicPr>
        <p:blipFill>
          <a:blip r:embed="rId4">
            <a:alphaModFix/>
          </a:blip>
          <a:stretch>
            <a:fillRect/>
          </a:stretch>
        </p:blipFill>
        <p:spPr>
          <a:xfrm>
            <a:off x="4126849" y="3100500"/>
            <a:ext cx="4149513" cy="3249950"/>
          </a:xfrm>
          <a:prstGeom prst="rect">
            <a:avLst/>
          </a:prstGeom>
          <a:noFill/>
          <a:ln>
            <a:noFill/>
          </a:ln>
        </p:spPr>
      </p:pic>
      <p:pic>
        <p:nvPicPr>
          <p:cNvPr id="451" name="Google Shape;451;g22ef2b610ee_0_4"/>
          <p:cNvPicPr preferRelativeResize="0"/>
          <p:nvPr/>
        </p:nvPicPr>
        <p:blipFill>
          <a:blip r:embed="rId5">
            <a:alphaModFix/>
          </a:blip>
          <a:stretch>
            <a:fillRect/>
          </a:stretch>
        </p:blipFill>
        <p:spPr>
          <a:xfrm>
            <a:off x="8486162" y="3046838"/>
            <a:ext cx="3610839" cy="335726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g257b42bf5d3_2_31"/>
          <p:cNvSpPr txBox="1">
            <a:spLocks noGrp="1"/>
          </p:cNvSpPr>
          <p:nvPr>
            <p:ph type="title"/>
          </p:nvPr>
        </p:nvSpPr>
        <p:spPr>
          <a:xfrm>
            <a:off x="533400" y="526477"/>
            <a:ext cx="11125200" cy="92400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accent1"/>
              </a:buClr>
              <a:buSzPts val="4400"/>
              <a:buFont typeface="Arial"/>
              <a:buNone/>
            </a:pPr>
            <a:r>
              <a:rPr lang="en-US" sz="4000" b="1"/>
              <a:t>Test Result- 模型種類的評估- RSSI </a:t>
            </a:r>
            <a:endParaRPr/>
          </a:p>
        </p:txBody>
      </p:sp>
      <p:sp>
        <p:nvSpPr>
          <p:cNvPr id="457" name="Google Shape;457;g257b42bf5d3_2_31"/>
          <p:cNvSpPr txBox="1">
            <a:spLocks noGrp="1"/>
          </p:cNvSpPr>
          <p:nvPr>
            <p:ph type="body" idx="1"/>
          </p:nvPr>
        </p:nvSpPr>
        <p:spPr>
          <a:xfrm>
            <a:off x="189000" y="1788500"/>
            <a:ext cx="11814000" cy="4964100"/>
          </a:xfrm>
          <a:prstGeom prst="rect">
            <a:avLst/>
          </a:prstGeom>
          <a:noFill/>
          <a:ln>
            <a:noFill/>
          </a:ln>
        </p:spPr>
        <p:txBody>
          <a:bodyPr spcFirstLastPara="1" wrap="square" lIns="0" tIns="0" rIns="0" bIns="0" anchor="t" anchorCtr="0">
            <a:noAutofit/>
          </a:bodyPr>
          <a:lstStyle/>
          <a:p>
            <a:pPr marL="457200" lvl="0" indent="-304800" algn="l" rtl="0">
              <a:lnSpc>
                <a:spcPct val="100000"/>
              </a:lnSpc>
              <a:spcBef>
                <a:spcPts val="600"/>
              </a:spcBef>
              <a:spcAft>
                <a:spcPts val="0"/>
              </a:spcAft>
              <a:buSzPts val="2400"/>
              <a:buFont typeface="Arial"/>
              <a:buNone/>
            </a:pPr>
            <a:r>
              <a:rPr lang="en-US" dirty="0" err="1"/>
              <a:t>我們有嘗試DNN的架構，結果如</a:t>
            </a:r>
            <a:r>
              <a:rPr lang="zh-TW" altLang="en-US" dirty="0"/>
              <a:t>左</a:t>
            </a:r>
            <a:r>
              <a:rPr lang="en-US" dirty="0" err="1"/>
              <a:t>下圖</a:t>
            </a:r>
            <a:r>
              <a:rPr lang="en-US" dirty="0"/>
              <a:t>，</a:t>
            </a:r>
            <a:r>
              <a:rPr lang="zh-TW" altLang="en-US" dirty="0"/>
              <a:t>右</a:t>
            </a:r>
            <a:r>
              <a:rPr lang="en-US" dirty="0"/>
              <a:t>下圖是我們採用的2D </a:t>
            </a:r>
            <a:r>
              <a:rPr lang="en-US" dirty="0" err="1"/>
              <a:t>CNN模型</a:t>
            </a:r>
            <a:r>
              <a:rPr lang="en-US" dirty="0"/>
              <a:t>。</a:t>
            </a:r>
            <a:endParaRPr dirty="0"/>
          </a:p>
          <a:p>
            <a:pPr marL="457200" lvl="0" indent="-304800" algn="l" rtl="0">
              <a:lnSpc>
                <a:spcPct val="100000"/>
              </a:lnSpc>
              <a:spcBef>
                <a:spcPts val="600"/>
              </a:spcBef>
              <a:spcAft>
                <a:spcPts val="0"/>
              </a:spcAft>
              <a:buSzPts val="2400"/>
              <a:buFont typeface="Arial"/>
              <a:buNone/>
            </a:pPr>
            <a:r>
              <a:rPr lang="en-US" dirty="0" err="1"/>
              <a:t>我們嘗試了幾種參數組合，雖然DNN有較高的accuracy，但label</a:t>
            </a:r>
            <a:r>
              <a:rPr lang="en-US" dirty="0"/>
              <a:t> 1的混淆率普遍較高</a:t>
            </a:r>
            <a:endParaRPr dirty="0"/>
          </a:p>
          <a:p>
            <a:pPr marL="457200" lvl="0" indent="-304800" algn="l" rtl="0">
              <a:lnSpc>
                <a:spcPct val="100000"/>
              </a:lnSpc>
              <a:spcBef>
                <a:spcPts val="600"/>
              </a:spcBef>
              <a:spcAft>
                <a:spcPts val="0"/>
              </a:spcAft>
              <a:buSzPts val="2400"/>
              <a:buFont typeface="Arial"/>
              <a:buNone/>
            </a:pPr>
            <a:r>
              <a:rPr lang="en-US" dirty="0" err="1"/>
              <a:t>與我們的主要功能靠近開門相衝突，故暫時不採用</a:t>
            </a:r>
            <a:r>
              <a:rPr lang="en-US" dirty="0"/>
              <a:t>。</a:t>
            </a:r>
            <a:endParaRPr dirty="0"/>
          </a:p>
          <a:p>
            <a:pPr marL="457200" lvl="0" indent="-304800" algn="l" rtl="0">
              <a:lnSpc>
                <a:spcPct val="100000"/>
              </a:lnSpc>
              <a:spcBef>
                <a:spcPts val="600"/>
              </a:spcBef>
              <a:spcAft>
                <a:spcPts val="0"/>
              </a:spcAft>
              <a:buSzPts val="2400"/>
              <a:buFont typeface="Arial"/>
              <a:buNone/>
            </a:pPr>
            <a:r>
              <a:rPr lang="en-US" dirty="0" err="1"/>
              <a:t>若後續有機會嘗試更多參數或許能採用DNN架構以得到較高的精確度</a:t>
            </a:r>
            <a:r>
              <a:rPr lang="zh-TW" altLang="en-US" dirty="0"/>
              <a:t>。</a:t>
            </a:r>
            <a:endParaRPr dirty="0"/>
          </a:p>
        </p:txBody>
      </p:sp>
      <p:pic>
        <p:nvPicPr>
          <p:cNvPr id="458" name="Google Shape;458;g257b42bf5d3_2_31"/>
          <p:cNvPicPr preferRelativeResize="0"/>
          <p:nvPr/>
        </p:nvPicPr>
        <p:blipFill rotWithShape="1">
          <a:blip r:embed="rId3">
            <a:alphaModFix/>
          </a:blip>
          <a:srcRect r="22203" b="1113"/>
          <a:stretch/>
        </p:blipFill>
        <p:spPr>
          <a:xfrm>
            <a:off x="816775" y="3532123"/>
            <a:ext cx="3652451" cy="3316914"/>
          </a:xfrm>
          <a:prstGeom prst="rect">
            <a:avLst/>
          </a:prstGeom>
          <a:noFill/>
          <a:ln>
            <a:noFill/>
          </a:ln>
        </p:spPr>
      </p:pic>
      <p:pic>
        <p:nvPicPr>
          <p:cNvPr id="459" name="Google Shape;459;g257b42bf5d3_2_31"/>
          <p:cNvPicPr preferRelativeResize="0"/>
          <p:nvPr/>
        </p:nvPicPr>
        <p:blipFill>
          <a:blip r:embed="rId4">
            <a:alphaModFix/>
          </a:blip>
          <a:stretch>
            <a:fillRect/>
          </a:stretch>
        </p:blipFill>
        <p:spPr>
          <a:xfrm>
            <a:off x="7537151" y="3550052"/>
            <a:ext cx="4416100" cy="331691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g22eea980707_0_37"/>
          <p:cNvSpPr txBox="1">
            <a:spLocks noGrp="1"/>
          </p:cNvSpPr>
          <p:nvPr>
            <p:ph type="title"/>
          </p:nvPr>
        </p:nvSpPr>
        <p:spPr>
          <a:xfrm>
            <a:off x="533400" y="526477"/>
            <a:ext cx="11125200" cy="92400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accent1"/>
              </a:buClr>
              <a:buSzPts val="4400"/>
              <a:buFont typeface="Arial"/>
              <a:buNone/>
            </a:pPr>
            <a:r>
              <a:rPr lang="en-US" sz="4000" b="1"/>
              <a:t>Test Result- 模型種類的評估- 加速度 </a:t>
            </a:r>
            <a:endParaRPr/>
          </a:p>
        </p:txBody>
      </p:sp>
      <p:sp>
        <p:nvSpPr>
          <p:cNvPr id="465" name="Google Shape;465;g22eea980707_0_37"/>
          <p:cNvSpPr txBox="1">
            <a:spLocks noGrp="1"/>
          </p:cNvSpPr>
          <p:nvPr>
            <p:ph type="body" idx="1"/>
          </p:nvPr>
        </p:nvSpPr>
        <p:spPr>
          <a:xfrm>
            <a:off x="189000" y="2007475"/>
            <a:ext cx="11814000" cy="4745100"/>
          </a:xfrm>
          <a:prstGeom prst="rect">
            <a:avLst/>
          </a:prstGeom>
          <a:noFill/>
          <a:ln>
            <a:noFill/>
          </a:ln>
        </p:spPr>
        <p:txBody>
          <a:bodyPr spcFirstLastPara="1" wrap="square" lIns="0" tIns="0" rIns="0" bIns="0" anchor="t" anchorCtr="0">
            <a:noAutofit/>
          </a:bodyPr>
          <a:lstStyle/>
          <a:p>
            <a:pPr marL="457200" lvl="0" indent="-304800" algn="l" rtl="0">
              <a:lnSpc>
                <a:spcPct val="100000"/>
              </a:lnSpc>
              <a:spcBef>
                <a:spcPts val="600"/>
              </a:spcBef>
              <a:spcAft>
                <a:spcPts val="0"/>
              </a:spcAft>
              <a:buSzPts val="2400"/>
              <a:buFont typeface="Arial"/>
              <a:buNone/>
            </a:pPr>
            <a:r>
              <a:rPr lang="en-US" dirty="0"/>
              <a:t>左下圖為DNN訓練RSSI的測試結果，右下圖為我們採用的2D </a:t>
            </a:r>
            <a:r>
              <a:rPr lang="en-US" dirty="0" err="1"/>
              <a:t>CNN訓練加速度的測試</a:t>
            </a:r>
            <a:endParaRPr dirty="0"/>
          </a:p>
          <a:p>
            <a:pPr marL="457200" lvl="0" indent="-304800" algn="l" rtl="0">
              <a:lnSpc>
                <a:spcPct val="100000"/>
              </a:lnSpc>
              <a:spcBef>
                <a:spcPts val="600"/>
              </a:spcBef>
              <a:spcAft>
                <a:spcPts val="0"/>
              </a:spcAft>
              <a:buSzPts val="2400"/>
              <a:buFont typeface="Arial"/>
              <a:buNone/>
            </a:pPr>
            <a:r>
              <a:rPr lang="en-US" dirty="0" err="1"/>
              <a:t>結果。我們在DNN架構中試了一些參數結果皆不理想，故不採用</a:t>
            </a:r>
            <a:r>
              <a:rPr lang="zh-TW" altLang="en-US" dirty="0"/>
              <a:t>。</a:t>
            </a:r>
            <a:endParaRPr dirty="0"/>
          </a:p>
        </p:txBody>
      </p:sp>
      <p:pic>
        <p:nvPicPr>
          <p:cNvPr id="466" name="Google Shape;466;g22eea980707_0_37"/>
          <p:cNvPicPr preferRelativeResize="0"/>
          <p:nvPr/>
        </p:nvPicPr>
        <p:blipFill>
          <a:blip r:embed="rId3">
            <a:alphaModFix/>
          </a:blip>
          <a:stretch>
            <a:fillRect/>
          </a:stretch>
        </p:blipFill>
        <p:spPr>
          <a:xfrm>
            <a:off x="836450" y="3022350"/>
            <a:ext cx="3995449" cy="3835650"/>
          </a:xfrm>
          <a:prstGeom prst="rect">
            <a:avLst/>
          </a:prstGeom>
          <a:noFill/>
          <a:ln>
            <a:noFill/>
          </a:ln>
        </p:spPr>
      </p:pic>
      <p:pic>
        <p:nvPicPr>
          <p:cNvPr id="467" name="Google Shape;467;g22eea980707_0_37"/>
          <p:cNvPicPr preferRelativeResize="0"/>
          <p:nvPr/>
        </p:nvPicPr>
        <p:blipFill>
          <a:blip r:embed="rId4">
            <a:alphaModFix/>
          </a:blip>
          <a:stretch>
            <a:fillRect/>
          </a:stretch>
        </p:blipFill>
        <p:spPr>
          <a:xfrm>
            <a:off x="6317275" y="3022350"/>
            <a:ext cx="4762694" cy="37302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g22eea980707_0_50"/>
          <p:cNvSpPr txBox="1">
            <a:spLocks noGrp="1"/>
          </p:cNvSpPr>
          <p:nvPr>
            <p:ph type="title"/>
          </p:nvPr>
        </p:nvSpPr>
        <p:spPr>
          <a:xfrm>
            <a:off x="533400" y="526477"/>
            <a:ext cx="11125200" cy="92400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accent1"/>
              </a:buClr>
              <a:buSzPts val="4400"/>
              <a:buFont typeface="Arial"/>
              <a:buNone/>
            </a:pPr>
            <a:r>
              <a:rPr lang="en-US" sz="4000" b="1"/>
              <a:t>Test Result- 最終採用模型的測試結果 </a:t>
            </a:r>
            <a:endParaRPr/>
          </a:p>
        </p:txBody>
      </p:sp>
      <p:sp>
        <p:nvSpPr>
          <p:cNvPr id="473" name="Google Shape;473;g22eea980707_0_50"/>
          <p:cNvSpPr txBox="1">
            <a:spLocks noGrp="1"/>
          </p:cNvSpPr>
          <p:nvPr>
            <p:ph type="body" idx="1"/>
          </p:nvPr>
        </p:nvSpPr>
        <p:spPr>
          <a:xfrm>
            <a:off x="189000" y="2007475"/>
            <a:ext cx="11814000" cy="4745100"/>
          </a:xfrm>
          <a:prstGeom prst="rect">
            <a:avLst/>
          </a:prstGeom>
          <a:noFill/>
          <a:ln>
            <a:noFill/>
          </a:ln>
        </p:spPr>
        <p:txBody>
          <a:bodyPr spcFirstLastPara="1" wrap="square" lIns="0" tIns="0" rIns="0" bIns="0" anchor="t" anchorCtr="0">
            <a:noAutofit/>
          </a:bodyPr>
          <a:lstStyle/>
          <a:p>
            <a:pPr marL="457200" lvl="0" indent="-304800" algn="l" rtl="0">
              <a:lnSpc>
                <a:spcPct val="100000"/>
              </a:lnSpc>
              <a:spcBef>
                <a:spcPts val="600"/>
              </a:spcBef>
              <a:spcAft>
                <a:spcPts val="0"/>
              </a:spcAft>
              <a:buSzPts val="2400"/>
              <a:buFont typeface="Arial"/>
              <a:buNone/>
            </a:pPr>
            <a:r>
              <a:rPr lang="en-US" b="1"/>
              <a:t>RSSI:準確率0.7512</a:t>
            </a:r>
            <a:r>
              <a:rPr lang="en-US"/>
              <a:t>                                     </a:t>
            </a:r>
            <a:r>
              <a:rPr lang="en-US" b="1"/>
              <a:t>加速度:準確率0.7629</a:t>
            </a:r>
            <a:endParaRPr b="1"/>
          </a:p>
        </p:txBody>
      </p:sp>
      <p:pic>
        <p:nvPicPr>
          <p:cNvPr id="474" name="Google Shape;474;g22eea980707_0_50"/>
          <p:cNvPicPr preferRelativeResize="0"/>
          <p:nvPr/>
        </p:nvPicPr>
        <p:blipFill>
          <a:blip r:embed="rId3">
            <a:alphaModFix/>
          </a:blip>
          <a:stretch>
            <a:fillRect/>
          </a:stretch>
        </p:blipFill>
        <p:spPr>
          <a:xfrm>
            <a:off x="6096000" y="2465050"/>
            <a:ext cx="5120392" cy="4010375"/>
          </a:xfrm>
          <a:prstGeom prst="rect">
            <a:avLst/>
          </a:prstGeom>
          <a:noFill/>
          <a:ln>
            <a:noFill/>
          </a:ln>
        </p:spPr>
      </p:pic>
      <p:pic>
        <p:nvPicPr>
          <p:cNvPr id="475" name="Google Shape;475;g22eea980707_0_50"/>
          <p:cNvPicPr preferRelativeResize="0"/>
          <p:nvPr/>
        </p:nvPicPr>
        <p:blipFill>
          <a:blip r:embed="rId4">
            <a:alphaModFix/>
          </a:blip>
          <a:stretch>
            <a:fillRect/>
          </a:stretch>
        </p:blipFill>
        <p:spPr>
          <a:xfrm>
            <a:off x="301300" y="2465050"/>
            <a:ext cx="5339382" cy="40103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g257b42bf5d3_2_21"/>
          <p:cNvSpPr txBox="1">
            <a:spLocks noGrp="1"/>
          </p:cNvSpPr>
          <p:nvPr>
            <p:ph type="title"/>
          </p:nvPr>
        </p:nvSpPr>
        <p:spPr>
          <a:xfrm>
            <a:off x="533400" y="526477"/>
            <a:ext cx="11125200" cy="92400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accent1"/>
              </a:buClr>
              <a:buSzPts val="4400"/>
              <a:buFont typeface="Arial"/>
              <a:buNone/>
            </a:pPr>
            <a:r>
              <a:rPr lang="en-US" sz="4000" b="1"/>
              <a:t>Test Result- Demo Video-使用按暫停錄製 </a:t>
            </a:r>
            <a:endParaRPr/>
          </a:p>
        </p:txBody>
      </p:sp>
      <p:sp>
        <p:nvSpPr>
          <p:cNvPr id="481" name="Google Shape;481;g257b42bf5d3_2_21"/>
          <p:cNvSpPr txBox="1"/>
          <p:nvPr/>
        </p:nvSpPr>
        <p:spPr>
          <a:xfrm>
            <a:off x="228600" y="1833325"/>
            <a:ext cx="11430000" cy="447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4400"/>
              <a:buFont typeface="Arial"/>
              <a:buNone/>
            </a:pPr>
            <a:r>
              <a:rPr lang="en-US" sz="2400" b="1">
                <a:solidFill>
                  <a:schemeClr val="dk1"/>
                </a:solidFill>
              </a:rPr>
              <a:t>我們使用按暫停的方式進行錄製(測完一個狀態按一次暫停)否則一鏡到底影片會太長</a:t>
            </a:r>
            <a:endParaRPr sz="2400" b="1">
              <a:solidFill>
                <a:schemeClr val="dk1"/>
              </a:solidFill>
            </a:endParaRPr>
          </a:p>
          <a:p>
            <a:pPr marL="0" lvl="0" indent="0" algn="l" rtl="0">
              <a:spcBef>
                <a:spcPts val="0"/>
              </a:spcBef>
              <a:spcAft>
                <a:spcPts val="0"/>
              </a:spcAft>
              <a:buClr>
                <a:schemeClr val="dk1"/>
              </a:buClr>
              <a:buSzPts val="4400"/>
              <a:buFont typeface="Arial"/>
              <a:buNone/>
            </a:pPr>
            <a:endParaRPr sz="2400" b="1">
              <a:solidFill>
                <a:schemeClr val="dk1"/>
              </a:solidFill>
            </a:endParaRPr>
          </a:p>
          <a:p>
            <a:pPr marL="0" lvl="0" indent="0" algn="l" rtl="0">
              <a:spcBef>
                <a:spcPts val="0"/>
              </a:spcBef>
              <a:spcAft>
                <a:spcPts val="0"/>
              </a:spcAft>
              <a:buClr>
                <a:schemeClr val="dk1"/>
              </a:buClr>
              <a:buSzPts val="4400"/>
              <a:buFont typeface="Arial"/>
              <a:buNone/>
            </a:pPr>
            <a:r>
              <a:rPr lang="en-US" sz="2400" b="1">
                <a:solidFill>
                  <a:schemeClr val="dk1"/>
                </a:solidFill>
              </a:rPr>
              <a:t>純實驗影片:</a:t>
            </a:r>
            <a:endParaRPr sz="2400" b="1">
              <a:solidFill>
                <a:schemeClr val="dk1"/>
              </a:solidFill>
            </a:endParaRPr>
          </a:p>
          <a:p>
            <a:pPr marL="0" lvl="0" indent="0" algn="l" rtl="0">
              <a:spcBef>
                <a:spcPts val="0"/>
              </a:spcBef>
              <a:spcAft>
                <a:spcPts val="0"/>
              </a:spcAft>
              <a:buClr>
                <a:schemeClr val="dk1"/>
              </a:buClr>
              <a:buSzPts val="4400"/>
              <a:buFont typeface="Arial"/>
              <a:buNone/>
            </a:pPr>
            <a:r>
              <a:rPr lang="en-US" sz="2400" u="sng">
                <a:solidFill>
                  <a:schemeClr val="hlink"/>
                </a:solidFill>
                <a:hlinkClick r:id="rId3"/>
              </a:rPr>
              <a:t>https://youtu.be/oK_SGpm1bsc</a:t>
            </a:r>
            <a:endParaRPr sz="2400">
              <a:solidFill>
                <a:schemeClr val="dk1"/>
              </a:solidFill>
            </a:endParaRPr>
          </a:p>
          <a:p>
            <a:pPr marL="0" lvl="0" indent="0" algn="l" rtl="0">
              <a:spcBef>
                <a:spcPts val="0"/>
              </a:spcBef>
              <a:spcAft>
                <a:spcPts val="0"/>
              </a:spcAft>
              <a:buClr>
                <a:schemeClr val="dk1"/>
              </a:buClr>
              <a:buSzPts val="4400"/>
              <a:buFont typeface="Arial"/>
              <a:buNone/>
            </a:pPr>
            <a:endParaRPr sz="2400">
              <a:solidFill>
                <a:schemeClr val="dk1"/>
              </a:solidFill>
            </a:endParaRPr>
          </a:p>
          <a:p>
            <a:pPr marL="0" lvl="0" indent="0" algn="l" rtl="0">
              <a:spcBef>
                <a:spcPts val="0"/>
              </a:spcBef>
              <a:spcAft>
                <a:spcPts val="0"/>
              </a:spcAft>
              <a:buClr>
                <a:schemeClr val="dk1"/>
              </a:buClr>
              <a:buSzPts val="4400"/>
              <a:buFont typeface="Arial"/>
              <a:buNone/>
            </a:pPr>
            <a:endParaRPr sz="2400">
              <a:solidFill>
                <a:schemeClr val="dk1"/>
              </a:solidFill>
            </a:endParaRPr>
          </a:p>
          <a:p>
            <a:pPr marL="0" lvl="0" indent="0" algn="l" rtl="0">
              <a:spcBef>
                <a:spcPts val="0"/>
              </a:spcBef>
              <a:spcAft>
                <a:spcPts val="0"/>
              </a:spcAft>
              <a:buClr>
                <a:schemeClr val="dk1"/>
              </a:buClr>
              <a:buSzPts val="4400"/>
              <a:buFont typeface="Arial"/>
              <a:buNone/>
            </a:pPr>
            <a:endParaRPr sz="2400" b="1">
              <a:solidFill>
                <a:schemeClr val="dk1"/>
              </a:solidFill>
            </a:endParaRPr>
          </a:p>
          <a:p>
            <a:pPr marL="0" lvl="0" indent="0" algn="l" rtl="0">
              <a:spcBef>
                <a:spcPts val="0"/>
              </a:spcBef>
              <a:spcAft>
                <a:spcPts val="0"/>
              </a:spcAft>
              <a:buClr>
                <a:schemeClr val="dk1"/>
              </a:buClr>
              <a:buSzPts val="4400"/>
              <a:buFont typeface="Arial"/>
              <a:buNone/>
            </a:pPr>
            <a:r>
              <a:rPr lang="en-US" sz="2400" b="1">
                <a:solidFill>
                  <a:schemeClr val="dk1"/>
                </a:solidFill>
              </a:rPr>
              <a:t>含整體架構展示影片:</a:t>
            </a:r>
            <a:endParaRPr sz="2400" b="1">
              <a:solidFill>
                <a:schemeClr val="dk1"/>
              </a:solidFill>
            </a:endParaRPr>
          </a:p>
          <a:p>
            <a:pPr marL="0" lvl="0" indent="0" algn="l" rtl="0">
              <a:spcBef>
                <a:spcPts val="600"/>
              </a:spcBef>
              <a:spcAft>
                <a:spcPts val="0"/>
              </a:spcAft>
              <a:buNone/>
            </a:pPr>
            <a:r>
              <a:rPr lang="en-US" sz="2400" u="sng">
                <a:solidFill>
                  <a:schemeClr val="hlink"/>
                </a:solidFill>
                <a:hlinkClick r:id="rId4"/>
              </a:rPr>
              <a:t>https://youtu.be/djWEkslljew</a:t>
            </a:r>
            <a:endParaRPr sz="2400">
              <a:solidFill>
                <a:schemeClr val="dk1"/>
              </a:solidFill>
            </a:endParaRPr>
          </a:p>
          <a:p>
            <a:pPr marL="0" lvl="0" indent="0" algn="l" rtl="0">
              <a:spcBef>
                <a:spcPts val="600"/>
              </a:spcBef>
              <a:spcAft>
                <a:spcPts val="0"/>
              </a:spcAft>
              <a:buNone/>
            </a:pPr>
            <a:endParaRPr sz="2400">
              <a:solidFill>
                <a:schemeClr val="dk1"/>
              </a:solidFill>
            </a:endParaRPr>
          </a:p>
          <a:p>
            <a:pPr marL="228600" lvl="0" indent="-50800" algn="l" rtl="0">
              <a:spcBef>
                <a:spcPts val="600"/>
              </a:spcBef>
              <a:spcAft>
                <a:spcPts val="0"/>
              </a:spcAft>
              <a:buNone/>
            </a:pPr>
            <a:endParaRPr sz="24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g257b42bf5d3_2_16"/>
          <p:cNvSpPr txBox="1">
            <a:spLocks noGrp="1"/>
          </p:cNvSpPr>
          <p:nvPr>
            <p:ph type="title"/>
          </p:nvPr>
        </p:nvSpPr>
        <p:spPr>
          <a:xfrm>
            <a:off x="533400" y="526477"/>
            <a:ext cx="11125200" cy="92400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accent1"/>
              </a:buClr>
              <a:buSzPts val="4400"/>
              <a:buFont typeface="Arial"/>
              <a:buNone/>
            </a:pPr>
            <a:r>
              <a:rPr lang="en-US" sz="4000" b="1"/>
              <a:t>Test Result- Evalution-Demo結果 </a:t>
            </a:r>
            <a:endParaRPr/>
          </a:p>
        </p:txBody>
      </p:sp>
      <p:sp>
        <p:nvSpPr>
          <p:cNvPr id="487" name="Google Shape;487;g257b42bf5d3_2_16"/>
          <p:cNvSpPr txBox="1">
            <a:spLocks noGrp="1"/>
          </p:cNvSpPr>
          <p:nvPr>
            <p:ph type="body" idx="1"/>
          </p:nvPr>
        </p:nvSpPr>
        <p:spPr>
          <a:xfrm>
            <a:off x="189000" y="2007475"/>
            <a:ext cx="11814000" cy="4745100"/>
          </a:xfrm>
          <a:prstGeom prst="rect">
            <a:avLst/>
          </a:prstGeom>
          <a:noFill/>
          <a:ln>
            <a:noFill/>
          </a:ln>
        </p:spPr>
        <p:txBody>
          <a:bodyPr spcFirstLastPara="1" wrap="square" lIns="0" tIns="0" rIns="0" bIns="0" anchor="t" anchorCtr="0">
            <a:noAutofit/>
          </a:bodyPr>
          <a:lstStyle/>
          <a:p>
            <a:pPr marL="457200" lvl="0" indent="-304800" algn="l" rtl="0">
              <a:lnSpc>
                <a:spcPct val="100000"/>
              </a:lnSpc>
              <a:spcBef>
                <a:spcPts val="600"/>
              </a:spcBef>
              <a:spcAft>
                <a:spcPts val="0"/>
              </a:spcAft>
              <a:buSzPts val="2400"/>
              <a:buFont typeface="Arial"/>
              <a:buNone/>
            </a:pPr>
            <a:r>
              <a:rPr lang="en-US" b="1"/>
              <a:t>RSSI:</a:t>
            </a:r>
            <a:endParaRPr b="1"/>
          </a:p>
          <a:p>
            <a:pPr marL="457200" lvl="0" indent="-304800" algn="l" rtl="0">
              <a:lnSpc>
                <a:spcPct val="100000"/>
              </a:lnSpc>
              <a:spcBef>
                <a:spcPts val="600"/>
              </a:spcBef>
              <a:spcAft>
                <a:spcPts val="0"/>
              </a:spcAft>
              <a:buSzPts val="2400"/>
              <a:buFont typeface="Arial"/>
              <a:buNone/>
            </a:pPr>
            <a:r>
              <a:rPr lang="en-US"/>
              <a:t>總共測試33次</a:t>
            </a:r>
            <a:endParaRPr/>
          </a:p>
          <a:p>
            <a:pPr marL="457200" lvl="0" indent="-304800" algn="l" rtl="0">
              <a:lnSpc>
                <a:spcPct val="100000"/>
              </a:lnSpc>
              <a:spcBef>
                <a:spcPts val="600"/>
              </a:spcBef>
              <a:spcAft>
                <a:spcPts val="0"/>
              </a:spcAft>
              <a:buSzPts val="2400"/>
              <a:buFont typeface="Arial"/>
              <a:buNone/>
            </a:pPr>
            <a:r>
              <a:rPr lang="en-US"/>
              <a:t>真實為接近預測為接近的準確度: 24/24 100%</a:t>
            </a:r>
            <a:endParaRPr/>
          </a:p>
          <a:p>
            <a:pPr marL="457200" lvl="0" indent="-304800" algn="l" rtl="0">
              <a:spcBef>
                <a:spcPts val="600"/>
              </a:spcBef>
              <a:spcAft>
                <a:spcPts val="0"/>
              </a:spcAft>
              <a:buSzPts val="2400"/>
              <a:buFont typeface="Arial"/>
              <a:buNone/>
            </a:pPr>
            <a:r>
              <a:rPr lang="en-US"/>
              <a:t>真實為遠離預測為遠離的準確度:9/9 100%</a:t>
            </a:r>
            <a:endParaRPr/>
          </a:p>
          <a:p>
            <a:pPr marL="457200" lvl="0" indent="-304800" algn="l" rtl="0">
              <a:spcBef>
                <a:spcPts val="600"/>
              </a:spcBef>
              <a:spcAft>
                <a:spcPts val="0"/>
              </a:spcAft>
              <a:buSzPts val="2400"/>
              <a:buFont typeface="Arial"/>
              <a:buNone/>
            </a:pPr>
            <a:r>
              <a:rPr lang="en-US"/>
              <a:t>綜合準確率:33/33 100%</a:t>
            </a:r>
            <a:endParaRPr/>
          </a:p>
          <a:p>
            <a:pPr marL="457200" lvl="0" indent="-304800" algn="l" rtl="0">
              <a:spcBef>
                <a:spcPts val="600"/>
              </a:spcBef>
              <a:spcAft>
                <a:spcPts val="0"/>
              </a:spcAft>
              <a:buSzPts val="2400"/>
              <a:buFont typeface="Arial"/>
              <a:buNone/>
            </a:pPr>
            <a:r>
              <a:rPr lang="en-US" b="1"/>
              <a:t>加速度:</a:t>
            </a:r>
            <a:endParaRPr b="1"/>
          </a:p>
          <a:p>
            <a:pPr marL="457200" lvl="0" indent="-304800" algn="l" rtl="0">
              <a:spcBef>
                <a:spcPts val="600"/>
              </a:spcBef>
              <a:spcAft>
                <a:spcPts val="0"/>
              </a:spcAft>
              <a:buSzPts val="2400"/>
              <a:buFont typeface="Arial"/>
              <a:buNone/>
            </a:pPr>
            <a:r>
              <a:rPr lang="en-US"/>
              <a:t>總共測試33次</a:t>
            </a:r>
            <a:endParaRPr/>
          </a:p>
          <a:p>
            <a:pPr marL="457200" lvl="0" indent="-304800" algn="l" rtl="0">
              <a:spcBef>
                <a:spcPts val="600"/>
              </a:spcBef>
              <a:spcAft>
                <a:spcPts val="0"/>
              </a:spcAft>
              <a:buSzPts val="2400"/>
              <a:buFont typeface="Arial"/>
              <a:buNone/>
            </a:pPr>
            <a:r>
              <a:rPr lang="en-US"/>
              <a:t>真實為車主判定為車主的準確度:10/11 90.9%</a:t>
            </a:r>
            <a:endParaRPr/>
          </a:p>
          <a:p>
            <a:pPr marL="457200" lvl="0" indent="-304800" algn="l" rtl="0">
              <a:spcBef>
                <a:spcPts val="600"/>
              </a:spcBef>
              <a:spcAft>
                <a:spcPts val="0"/>
              </a:spcAft>
              <a:buSzPts val="2400"/>
              <a:buFont typeface="Arial"/>
              <a:buNone/>
            </a:pPr>
            <a:r>
              <a:rPr lang="en-US"/>
              <a:t>真實為不是車主判定為不是車主的準確度:20/22 90.9%</a:t>
            </a:r>
            <a:endParaRPr/>
          </a:p>
          <a:p>
            <a:pPr marL="457200" lvl="0" indent="-304800" algn="l" rtl="0">
              <a:spcBef>
                <a:spcPts val="600"/>
              </a:spcBef>
              <a:spcAft>
                <a:spcPts val="0"/>
              </a:spcAft>
              <a:buClr>
                <a:schemeClr val="dk1"/>
              </a:buClr>
              <a:buSzPts val="2400"/>
              <a:buFont typeface="Arial"/>
              <a:buNone/>
            </a:pPr>
            <a:r>
              <a:rPr lang="en-US"/>
              <a:t>綜合準確率:30/33 90.9%</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g257b42bf5d3_2_46"/>
          <p:cNvSpPr txBox="1">
            <a:spLocks noGrp="1"/>
          </p:cNvSpPr>
          <p:nvPr>
            <p:ph type="title"/>
          </p:nvPr>
        </p:nvSpPr>
        <p:spPr>
          <a:xfrm>
            <a:off x="533400" y="526477"/>
            <a:ext cx="11125200" cy="92400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accent1"/>
              </a:buClr>
              <a:buSzPts val="4400"/>
              <a:buFont typeface="Arial"/>
              <a:buNone/>
            </a:pPr>
            <a:r>
              <a:rPr lang="en-US" sz="4000" b="1"/>
              <a:t>Test Result- 結果的差異性 </a:t>
            </a:r>
            <a:endParaRPr/>
          </a:p>
        </p:txBody>
      </p:sp>
      <p:sp>
        <p:nvSpPr>
          <p:cNvPr id="493" name="Google Shape;493;g257b42bf5d3_2_46"/>
          <p:cNvSpPr txBox="1">
            <a:spLocks noGrp="1"/>
          </p:cNvSpPr>
          <p:nvPr>
            <p:ph type="body" idx="1"/>
          </p:nvPr>
        </p:nvSpPr>
        <p:spPr>
          <a:xfrm>
            <a:off x="189000" y="1730325"/>
            <a:ext cx="11814000" cy="4745100"/>
          </a:xfrm>
          <a:prstGeom prst="rect">
            <a:avLst/>
          </a:prstGeom>
          <a:noFill/>
          <a:ln>
            <a:noFill/>
          </a:ln>
        </p:spPr>
        <p:txBody>
          <a:bodyPr spcFirstLastPara="1" wrap="square" lIns="0" tIns="0" rIns="0" bIns="0" anchor="t" anchorCtr="0">
            <a:noAutofit/>
          </a:bodyPr>
          <a:lstStyle/>
          <a:p>
            <a:pPr marL="457200" lvl="0" indent="-304800" algn="l" rtl="0">
              <a:lnSpc>
                <a:spcPct val="100000"/>
              </a:lnSpc>
              <a:spcBef>
                <a:spcPts val="600"/>
              </a:spcBef>
              <a:spcAft>
                <a:spcPts val="0"/>
              </a:spcAft>
              <a:buSzPts val="2400"/>
              <a:buFont typeface="Arial"/>
              <a:buNone/>
            </a:pPr>
            <a:r>
              <a:rPr lang="en-US" sz="2300">
                <a:solidFill>
                  <a:srgbClr val="262626"/>
                </a:solidFill>
                <a:highlight>
                  <a:srgbClr val="FFFFFF"/>
                </a:highlight>
              </a:rPr>
              <a:t>由影片可以發現Demo時的準確度相比於evalution時的0.75高上不少，我們推測有以下</a:t>
            </a:r>
            <a:endParaRPr sz="2300">
              <a:solidFill>
                <a:srgbClr val="262626"/>
              </a:solidFill>
              <a:highlight>
                <a:srgbClr val="FFFFFF"/>
              </a:highlight>
            </a:endParaRPr>
          </a:p>
          <a:p>
            <a:pPr marL="457200" lvl="0" indent="-304800" algn="l" rtl="0">
              <a:lnSpc>
                <a:spcPct val="100000"/>
              </a:lnSpc>
              <a:spcBef>
                <a:spcPts val="600"/>
              </a:spcBef>
              <a:spcAft>
                <a:spcPts val="0"/>
              </a:spcAft>
              <a:buSzPts val="2400"/>
              <a:buFont typeface="Arial"/>
              <a:buNone/>
            </a:pPr>
            <a:r>
              <a:rPr lang="en-US" sz="2300">
                <a:solidFill>
                  <a:srgbClr val="262626"/>
                </a:solidFill>
                <a:highlight>
                  <a:srgbClr val="FFFFFF"/>
                </a:highlight>
              </a:rPr>
              <a:t>幾點原因:</a:t>
            </a:r>
            <a:endParaRPr sz="2300">
              <a:solidFill>
                <a:srgbClr val="262626"/>
              </a:solidFill>
              <a:highlight>
                <a:srgbClr val="FFFFFF"/>
              </a:highlight>
            </a:endParaRPr>
          </a:p>
          <a:p>
            <a:pPr marL="457200" lvl="0" indent="-304800" algn="l" rtl="0">
              <a:lnSpc>
                <a:spcPct val="100000"/>
              </a:lnSpc>
              <a:spcBef>
                <a:spcPts val="600"/>
              </a:spcBef>
              <a:spcAft>
                <a:spcPts val="0"/>
              </a:spcAft>
              <a:buSzPts val="2400"/>
              <a:buFont typeface="Arial"/>
              <a:buNone/>
            </a:pPr>
            <a:r>
              <a:rPr lang="en-US" sz="2300">
                <a:solidFill>
                  <a:srgbClr val="262626"/>
                </a:solidFill>
                <a:highlight>
                  <a:srgbClr val="FFFFFF"/>
                </a:highlight>
              </a:rPr>
              <a:t>1.運動狀態的多樣性:我們evalution的測資包含了很多種運動狀態，包含快速接近及遠離、緩慢接近及遠離、正常速度接近及遠離、不同距離的不動狀態。demo時主要是讓測試者以正常速度走路，因此準確率會大幅提升。</a:t>
            </a:r>
            <a:endParaRPr sz="2300">
              <a:solidFill>
                <a:srgbClr val="262626"/>
              </a:solidFill>
              <a:highlight>
                <a:srgbClr val="FFFFFF"/>
              </a:highlight>
            </a:endParaRPr>
          </a:p>
          <a:p>
            <a:pPr marL="457200" lvl="0" indent="-304800" algn="l" rtl="0">
              <a:lnSpc>
                <a:spcPct val="100000"/>
              </a:lnSpc>
              <a:spcBef>
                <a:spcPts val="600"/>
              </a:spcBef>
              <a:spcAft>
                <a:spcPts val="0"/>
              </a:spcAft>
              <a:buSzPts val="2400"/>
              <a:buFont typeface="Arial"/>
              <a:buNone/>
            </a:pPr>
            <a:endParaRPr sz="2300">
              <a:solidFill>
                <a:srgbClr val="262626"/>
              </a:solidFill>
              <a:highlight>
                <a:srgbClr val="FFFFFF"/>
              </a:highlight>
            </a:endParaRPr>
          </a:p>
          <a:p>
            <a:pPr marL="457200" lvl="0" indent="-304800" algn="l" rtl="0">
              <a:lnSpc>
                <a:spcPct val="100000"/>
              </a:lnSpc>
              <a:spcBef>
                <a:spcPts val="600"/>
              </a:spcBef>
              <a:spcAft>
                <a:spcPts val="0"/>
              </a:spcAft>
              <a:buSzPts val="2400"/>
              <a:buFont typeface="Arial"/>
              <a:buNone/>
            </a:pPr>
            <a:r>
              <a:rPr lang="en-US" sz="2300">
                <a:solidFill>
                  <a:srgbClr val="262626"/>
                </a:solidFill>
                <a:highlight>
                  <a:srgbClr val="FFFFFF"/>
                </a:highlight>
              </a:rPr>
              <a:t>2.褲子材質與口袋的不同： 口袋大小的不同可能會影響加速度的值，車主的口袋是比較緊的，板子不會亂動，因此準確度會相對來說高很多 。</a:t>
            </a:r>
            <a:endParaRPr sz="2300">
              <a:solidFill>
                <a:srgbClr val="262626"/>
              </a:solidFill>
              <a:highlight>
                <a:srgbClr val="FFFFFF"/>
              </a:highlight>
            </a:endParaRPr>
          </a:p>
          <a:p>
            <a:pPr marL="457200" lvl="0" indent="-304800" algn="l" rtl="0">
              <a:lnSpc>
                <a:spcPct val="100000"/>
              </a:lnSpc>
              <a:spcBef>
                <a:spcPts val="600"/>
              </a:spcBef>
              <a:spcAft>
                <a:spcPts val="0"/>
              </a:spcAft>
              <a:buSzPts val="2400"/>
              <a:buFont typeface="Arial"/>
              <a:buNone/>
            </a:pPr>
            <a:endParaRPr sz="2300">
              <a:solidFill>
                <a:srgbClr val="262626"/>
              </a:solidFill>
              <a:highlight>
                <a:srgbClr val="FFFFFF"/>
              </a:highlight>
            </a:endParaRPr>
          </a:p>
          <a:p>
            <a:pPr marL="457200" lvl="0" indent="-304800" algn="l" rtl="0">
              <a:lnSpc>
                <a:spcPct val="100000"/>
              </a:lnSpc>
              <a:spcBef>
                <a:spcPts val="600"/>
              </a:spcBef>
              <a:spcAft>
                <a:spcPts val="0"/>
              </a:spcAft>
              <a:buSzPts val="2400"/>
              <a:buFont typeface="Arial"/>
              <a:buNone/>
            </a:pPr>
            <a:r>
              <a:rPr lang="en-US" sz="2300">
                <a:solidFill>
                  <a:srgbClr val="262626"/>
                </a:solidFill>
                <a:highlight>
                  <a:srgbClr val="FFFFFF"/>
                </a:highlight>
              </a:rPr>
              <a:t>3.運動狀態demo當天沒有測試停止的狀態： 由confusion matrix可發現誤判的值較常發生在停止(label 0)誤判成遠離(label 2)，但因為這兩個狀態皆是將車門鎖上且停止狀態無法判定車主身份，因此demo當天就沒有特別測試停止的狀態，因此影片中的準度相對來說高非常多。</a:t>
            </a:r>
            <a:endParaRPr sz="2300">
              <a:solidFill>
                <a:srgbClr val="26262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
          <p:cNvSpPr txBox="1">
            <a:spLocks noGrp="1"/>
          </p:cNvSpPr>
          <p:nvPr>
            <p:ph type="title"/>
          </p:nvPr>
        </p:nvSpPr>
        <p:spPr>
          <a:xfrm>
            <a:off x="533400" y="526477"/>
            <a:ext cx="11125202" cy="92409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accent1"/>
              </a:buClr>
              <a:buSzPts val="4000"/>
              <a:buFont typeface="Arial"/>
              <a:buNone/>
            </a:pPr>
            <a:r>
              <a:rPr lang="en-US" sz="4000" b="1"/>
              <a:t>Agenda</a:t>
            </a:r>
            <a:endParaRPr sz="4000" b="1"/>
          </a:p>
        </p:txBody>
      </p:sp>
      <p:sp>
        <p:nvSpPr>
          <p:cNvPr id="284" name="Google Shape;284;p3"/>
          <p:cNvSpPr txBox="1">
            <a:spLocks noGrp="1"/>
          </p:cNvSpPr>
          <p:nvPr>
            <p:ph type="body" idx="1"/>
          </p:nvPr>
        </p:nvSpPr>
        <p:spPr>
          <a:xfrm>
            <a:off x="533400" y="1943101"/>
            <a:ext cx="11125200" cy="4532400"/>
          </a:xfrm>
          <a:prstGeom prst="rect">
            <a:avLst/>
          </a:prstGeom>
          <a:noFill/>
          <a:ln>
            <a:noFill/>
          </a:ln>
        </p:spPr>
        <p:txBody>
          <a:bodyPr spcFirstLastPara="1" wrap="square" lIns="0" tIns="0" rIns="0" bIns="0" anchor="t" anchorCtr="0">
            <a:noAutofit/>
          </a:bodyPr>
          <a:lstStyle/>
          <a:p>
            <a:pPr marL="228600" lvl="0" indent="-228600" algn="l" rtl="0">
              <a:lnSpc>
                <a:spcPct val="100000"/>
              </a:lnSpc>
              <a:spcBef>
                <a:spcPts val="0"/>
              </a:spcBef>
              <a:spcAft>
                <a:spcPts val="0"/>
              </a:spcAft>
              <a:buClr>
                <a:schemeClr val="dk1"/>
              </a:buClr>
              <a:buSzPts val="2400"/>
              <a:buFont typeface="Arial"/>
              <a:buChar char="•"/>
            </a:pPr>
            <a:r>
              <a:rPr lang="en-US" b="1"/>
              <a:t>Abstracts</a:t>
            </a:r>
            <a:endParaRPr b="1"/>
          </a:p>
          <a:p>
            <a:pPr marL="228600" lvl="0" indent="-228600" algn="l" rtl="0">
              <a:lnSpc>
                <a:spcPct val="100000"/>
              </a:lnSpc>
              <a:spcBef>
                <a:spcPts val="600"/>
              </a:spcBef>
              <a:spcAft>
                <a:spcPts val="0"/>
              </a:spcAft>
              <a:buClr>
                <a:schemeClr val="dk1"/>
              </a:buClr>
              <a:buSzPts val="2400"/>
              <a:buFont typeface="Arial"/>
              <a:buChar char="•"/>
            </a:pPr>
            <a:r>
              <a:rPr lang="en-US" b="1">
                <a:solidFill>
                  <a:srgbClr val="BFBFBF"/>
                </a:solidFill>
              </a:rPr>
              <a:t>Challenge and Innovation</a:t>
            </a:r>
            <a:endParaRPr b="1">
              <a:solidFill>
                <a:srgbClr val="BFBFBF"/>
              </a:solidFill>
            </a:endParaRPr>
          </a:p>
          <a:p>
            <a:pPr marL="228600" lvl="0" indent="-228600" algn="l" rtl="0">
              <a:lnSpc>
                <a:spcPct val="100000"/>
              </a:lnSpc>
              <a:spcBef>
                <a:spcPts val="600"/>
              </a:spcBef>
              <a:spcAft>
                <a:spcPts val="0"/>
              </a:spcAft>
              <a:buClr>
                <a:schemeClr val="dk1"/>
              </a:buClr>
              <a:buSzPts val="2400"/>
              <a:buFont typeface="Arial"/>
              <a:buChar char="•"/>
            </a:pPr>
            <a:r>
              <a:rPr lang="en-US" b="1">
                <a:solidFill>
                  <a:srgbClr val="BFBFBF"/>
                </a:solidFill>
              </a:rPr>
              <a:t>Design and Reliability</a:t>
            </a:r>
            <a:endParaRPr/>
          </a:p>
          <a:p>
            <a:pPr marL="228600" lvl="0" indent="-228600" algn="l" rtl="0">
              <a:lnSpc>
                <a:spcPct val="100000"/>
              </a:lnSpc>
              <a:spcBef>
                <a:spcPts val="600"/>
              </a:spcBef>
              <a:spcAft>
                <a:spcPts val="0"/>
              </a:spcAft>
              <a:buClr>
                <a:schemeClr val="dk1"/>
              </a:buClr>
              <a:buSzPts val="2400"/>
              <a:buFont typeface="Arial"/>
              <a:buChar char="•"/>
            </a:pPr>
            <a:r>
              <a:rPr lang="en-US" b="1">
                <a:solidFill>
                  <a:srgbClr val="BFBFBF"/>
                </a:solidFill>
              </a:rPr>
              <a:t>Project Progress</a:t>
            </a:r>
            <a:endParaRPr/>
          </a:p>
          <a:p>
            <a:pPr marL="228600" lvl="0" indent="-228600" algn="l" rtl="0">
              <a:lnSpc>
                <a:spcPct val="100000"/>
              </a:lnSpc>
              <a:spcBef>
                <a:spcPts val="600"/>
              </a:spcBef>
              <a:spcAft>
                <a:spcPts val="0"/>
              </a:spcAft>
              <a:buClr>
                <a:schemeClr val="dk1"/>
              </a:buClr>
              <a:buSzPts val="2400"/>
              <a:buFont typeface="Arial"/>
              <a:buChar char="•"/>
            </a:pPr>
            <a:r>
              <a:rPr lang="en-US" b="1">
                <a:solidFill>
                  <a:srgbClr val="BFBFBF"/>
                </a:solidFill>
              </a:rPr>
              <a:t>Test Result </a:t>
            </a:r>
            <a:endParaRPr/>
          </a:p>
          <a:p>
            <a:pPr marL="228600" lvl="0" indent="-228600" algn="l" rtl="0">
              <a:lnSpc>
                <a:spcPct val="100000"/>
              </a:lnSpc>
              <a:spcBef>
                <a:spcPts val="600"/>
              </a:spcBef>
              <a:spcAft>
                <a:spcPts val="0"/>
              </a:spcAft>
              <a:buClr>
                <a:schemeClr val="dk1"/>
              </a:buClr>
              <a:buSzPts val="2400"/>
              <a:buFont typeface="Arial"/>
              <a:buChar char="•"/>
            </a:pPr>
            <a:r>
              <a:rPr lang="en-US" b="1">
                <a:solidFill>
                  <a:srgbClr val="BFBFBF"/>
                </a:solidFill>
              </a:rPr>
              <a:t>Overall Summary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17"/>
          <p:cNvSpPr txBox="1">
            <a:spLocks noGrp="1"/>
          </p:cNvSpPr>
          <p:nvPr>
            <p:ph type="title"/>
          </p:nvPr>
        </p:nvSpPr>
        <p:spPr>
          <a:xfrm>
            <a:off x="533400" y="526477"/>
            <a:ext cx="11125202" cy="92409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accent1"/>
              </a:buClr>
              <a:buSzPts val="4000"/>
              <a:buFont typeface="Arial"/>
              <a:buNone/>
            </a:pPr>
            <a:r>
              <a:rPr lang="en-US" sz="4000" b="1"/>
              <a:t>Agenda</a:t>
            </a:r>
            <a:endParaRPr sz="4000" b="1"/>
          </a:p>
        </p:txBody>
      </p:sp>
      <p:sp>
        <p:nvSpPr>
          <p:cNvPr id="499" name="Google Shape;499;p17"/>
          <p:cNvSpPr txBox="1">
            <a:spLocks noGrp="1"/>
          </p:cNvSpPr>
          <p:nvPr>
            <p:ph type="body" idx="1"/>
          </p:nvPr>
        </p:nvSpPr>
        <p:spPr>
          <a:xfrm>
            <a:off x="533400" y="1943101"/>
            <a:ext cx="11125200" cy="4532312"/>
          </a:xfrm>
          <a:prstGeom prst="rect">
            <a:avLst/>
          </a:prstGeom>
          <a:noFill/>
          <a:ln>
            <a:noFill/>
          </a:ln>
        </p:spPr>
        <p:txBody>
          <a:bodyPr spcFirstLastPara="1" wrap="square" lIns="0" tIns="0" rIns="0" bIns="0" anchor="t" anchorCtr="0">
            <a:noAutofit/>
          </a:bodyPr>
          <a:lstStyle/>
          <a:p>
            <a:pPr marL="228600" lvl="0" indent="-228600" algn="l" rtl="0">
              <a:lnSpc>
                <a:spcPct val="100000"/>
              </a:lnSpc>
              <a:spcBef>
                <a:spcPts val="0"/>
              </a:spcBef>
              <a:spcAft>
                <a:spcPts val="0"/>
              </a:spcAft>
              <a:buClr>
                <a:schemeClr val="dk1"/>
              </a:buClr>
              <a:buSzPts val="2400"/>
              <a:buFont typeface="Arial"/>
              <a:buChar char="•"/>
            </a:pPr>
            <a:r>
              <a:rPr lang="en-US" b="1">
                <a:solidFill>
                  <a:srgbClr val="BFBFBF"/>
                </a:solidFill>
              </a:rPr>
              <a:t>Abstracts</a:t>
            </a:r>
            <a:endParaRPr b="1">
              <a:solidFill>
                <a:srgbClr val="BFBFBF"/>
              </a:solidFill>
            </a:endParaRPr>
          </a:p>
          <a:p>
            <a:pPr marL="228600" lvl="0" indent="-228600" algn="l" rtl="0">
              <a:lnSpc>
                <a:spcPct val="100000"/>
              </a:lnSpc>
              <a:spcBef>
                <a:spcPts val="600"/>
              </a:spcBef>
              <a:spcAft>
                <a:spcPts val="0"/>
              </a:spcAft>
              <a:buClr>
                <a:schemeClr val="dk1"/>
              </a:buClr>
              <a:buSzPts val="2400"/>
              <a:buFont typeface="Arial"/>
              <a:buChar char="•"/>
            </a:pPr>
            <a:r>
              <a:rPr lang="en-US" b="1">
                <a:solidFill>
                  <a:srgbClr val="BFBFBF"/>
                </a:solidFill>
              </a:rPr>
              <a:t>Challenge and Innovation</a:t>
            </a:r>
            <a:endParaRPr b="1">
              <a:solidFill>
                <a:srgbClr val="BFBFBF"/>
              </a:solidFill>
            </a:endParaRPr>
          </a:p>
          <a:p>
            <a:pPr marL="228600" lvl="0" indent="-228600" algn="l" rtl="0">
              <a:lnSpc>
                <a:spcPct val="100000"/>
              </a:lnSpc>
              <a:spcBef>
                <a:spcPts val="600"/>
              </a:spcBef>
              <a:spcAft>
                <a:spcPts val="0"/>
              </a:spcAft>
              <a:buClr>
                <a:schemeClr val="dk1"/>
              </a:buClr>
              <a:buSzPts val="2400"/>
              <a:buFont typeface="Arial"/>
              <a:buChar char="•"/>
            </a:pPr>
            <a:r>
              <a:rPr lang="en-US" b="1">
                <a:solidFill>
                  <a:srgbClr val="BFBFBF"/>
                </a:solidFill>
              </a:rPr>
              <a:t>Design and Reliability</a:t>
            </a:r>
            <a:endParaRPr/>
          </a:p>
          <a:p>
            <a:pPr marL="228600" lvl="0" indent="-228600" algn="l" rtl="0">
              <a:lnSpc>
                <a:spcPct val="100000"/>
              </a:lnSpc>
              <a:spcBef>
                <a:spcPts val="600"/>
              </a:spcBef>
              <a:spcAft>
                <a:spcPts val="0"/>
              </a:spcAft>
              <a:buClr>
                <a:schemeClr val="dk1"/>
              </a:buClr>
              <a:buSzPts val="2400"/>
              <a:buFont typeface="Arial"/>
              <a:buChar char="•"/>
            </a:pPr>
            <a:r>
              <a:rPr lang="en-US" b="1">
                <a:solidFill>
                  <a:srgbClr val="BFBFBF"/>
                </a:solidFill>
              </a:rPr>
              <a:t>Project Progress</a:t>
            </a:r>
            <a:endParaRPr/>
          </a:p>
          <a:p>
            <a:pPr marL="228600" lvl="0" indent="-228600" algn="l" rtl="0">
              <a:lnSpc>
                <a:spcPct val="100000"/>
              </a:lnSpc>
              <a:spcBef>
                <a:spcPts val="600"/>
              </a:spcBef>
              <a:spcAft>
                <a:spcPts val="0"/>
              </a:spcAft>
              <a:buClr>
                <a:schemeClr val="dk1"/>
              </a:buClr>
              <a:buSzPts val="2400"/>
              <a:buFont typeface="Arial"/>
              <a:buChar char="•"/>
            </a:pPr>
            <a:r>
              <a:rPr lang="en-US" b="1">
                <a:solidFill>
                  <a:srgbClr val="BFBFBF"/>
                </a:solidFill>
              </a:rPr>
              <a:t>Test Result </a:t>
            </a:r>
            <a:endParaRPr/>
          </a:p>
          <a:p>
            <a:pPr marL="228600" lvl="0" indent="-228600" algn="l" rtl="0">
              <a:lnSpc>
                <a:spcPct val="100000"/>
              </a:lnSpc>
              <a:spcBef>
                <a:spcPts val="600"/>
              </a:spcBef>
              <a:spcAft>
                <a:spcPts val="0"/>
              </a:spcAft>
              <a:buClr>
                <a:schemeClr val="dk1"/>
              </a:buClr>
              <a:buSzPts val="2400"/>
              <a:buFont typeface="Arial"/>
              <a:buChar char="•"/>
            </a:pPr>
            <a:r>
              <a:rPr lang="en-US" b="1"/>
              <a:t>Overall Summary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18"/>
          <p:cNvSpPr txBox="1">
            <a:spLocks noGrp="1"/>
          </p:cNvSpPr>
          <p:nvPr>
            <p:ph type="title"/>
          </p:nvPr>
        </p:nvSpPr>
        <p:spPr>
          <a:xfrm>
            <a:off x="533400" y="526477"/>
            <a:ext cx="11125202" cy="92409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accent1"/>
              </a:buClr>
              <a:buSzPts val="4400"/>
              <a:buFont typeface="Arial"/>
              <a:buNone/>
            </a:pPr>
            <a:r>
              <a:rPr lang="en-US" sz="4000" b="1"/>
              <a:t>Overall Summary</a:t>
            </a:r>
            <a:endParaRPr sz="4000" b="1"/>
          </a:p>
        </p:txBody>
      </p:sp>
      <p:sp>
        <p:nvSpPr>
          <p:cNvPr id="505" name="Google Shape;505;p18"/>
          <p:cNvSpPr txBox="1"/>
          <p:nvPr/>
        </p:nvSpPr>
        <p:spPr>
          <a:xfrm>
            <a:off x="103950" y="1839225"/>
            <a:ext cx="11984100" cy="4758195"/>
          </a:xfrm>
          <a:prstGeom prst="rect">
            <a:avLst/>
          </a:prstGeom>
          <a:noFill/>
          <a:ln>
            <a:noFill/>
          </a:ln>
        </p:spPr>
        <p:txBody>
          <a:bodyPr spcFirstLastPara="1" wrap="square" lIns="91425" tIns="91425" rIns="91425" bIns="91425" anchor="t" anchorCtr="0">
            <a:spAutoFit/>
          </a:bodyPr>
          <a:lstStyle/>
          <a:p>
            <a:pPr marL="12700" lvl="0" indent="0" algn="l" rtl="0">
              <a:lnSpc>
                <a:spcPct val="115000"/>
              </a:lnSpc>
              <a:spcBef>
                <a:spcPts val="600"/>
              </a:spcBef>
              <a:spcAft>
                <a:spcPts val="0"/>
              </a:spcAft>
              <a:buNone/>
            </a:pPr>
            <a:r>
              <a:rPr lang="en-US" sz="2400" dirty="0">
                <a:solidFill>
                  <a:schemeClr val="dk1"/>
                </a:solidFill>
              </a:rPr>
              <a:t>•</a:t>
            </a:r>
            <a:r>
              <a:rPr lang="en-US" sz="2400" b="1" dirty="0" err="1">
                <a:solidFill>
                  <a:srgbClr val="262626"/>
                </a:solidFill>
              </a:rPr>
              <a:t>總結</a:t>
            </a:r>
            <a:endParaRPr sz="2400" b="1" dirty="0">
              <a:solidFill>
                <a:srgbClr val="262626"/>
              </a:solidFill>
            </a:endParaRPr>
          </a:p>
          <a:p>
            <a:pPr marL="0" lvl="0" indent="0" algn="l" rtl="0">
              <a:lnSpc>
                <a:spcPct val="115000"/>
              </a:lnSpc>
              <a:spcBef>
                <a:spcPts val="600"/>
              </a:spcBef>
              <a:spcAft>
                <a:spcPts val="0"/>
              </a:spcAft>
              <a:buNone/>
            </a:pPr>
            <a:r>
              <a:rPr lang="en-US" sz="2000" dirty="0">
                <a:solidFill>
                  <a:schemeClr val="dk1"/>
                </a:solidFill>
              </a:rPr>
              <a:t>我們提出了一套</a:t>
            </a:r>
            <a:r>
              <a:rPr lang="en-US" sz="2000" b="1" dirty="0">
                <a:solidFill>
                  <a:srgbClr val="FF0000"/>
                </a:solidFill>
              </a:rPr>
              <a:t>利用RSSI以及加速度實現車主認證的藍芽鑰匙</a:t>
            </a:r>
            <a:r>
              <a:rPr lang="en-US" sz="2000" dirty="0">
                <a:solidFill>
                  <a:schemeClr val="dk1"/>
                </a:solidFill>
              </a:rPr>
              <a:t>，可以收集</a:t>
            </a:r>
            <a:r>
              <a:rPr lang="en-US" sz="2000" b="1" dirty="0">
                <a:solidFill>
                  <a:schemeClr val="dk1"/>
                </a:solidFill>
              </a:rPr>
              <a:t>車主走路的加速度變化來判斷是否為車主本人</a:t>
            </a:r>
            <a:r>
              <a:rPr lang="en-US" sz="2000" dirty="0">
                <a:solidFill>
                  <a:schemeClr val="dk1"/>
                </a:solidFill>
              </a:rPr>
              <a:t>以及</a:t>
            </a:r>
            <a:r>
              <a:rPr lang="en-US" sz="2000" b="1" dirty="0">
                <a:solidFill>
                  <a:schemeClr val="dk1"/>
                </a:solidFill>
              </a:rPr>
              <a:t>透過藍芽通訊時RSSI的變化來判斷是否靠近或遠離汽車</a:t>
            </a:r>
            <a:r>
              <a:rPr lang="en-US" sz="2000" dirty="0">
                <a:solidFill>
                  <a:schemeClr val="dk1"/>
                </a:solidFill>
              </a:rPr>
              <a:t>。並只有在</a:t>
            </a:r>
            <a:r>
              <a:rPr lang="en-US" sz="2000" b="1" dirty="0">
                <a:solidFill>
                  <a:srgbClr val="FF0000"/>
                </a:solidFill>
              </a:rPr>
              <a:t>透過加速度資訊判定為車主且透過RSSI判斷其運動狀態為接近時才會開鎖</a:t>
            </a:r>
            <a:r>
              <a:rPr lang="en-US" sz="2000" dirty="0">
                <a:solidFill>
                  <a:schemeClr val="dk1"/>
                </a:solidFill>
              </a:rPr>
              <a:t>。</a:t>
            </a:r>
            <a:endParaRPr sz="2000" dirty="0">
              <a:solidFill>
                <a:schemeClr val="dk1"/>
              </a:solidFill>
            </a:endParaRPr>
          </a:p>
          <a:p>
            <a:pPr marL="12700" lvl="0" indent="0" algn="l" rtl="0">
              <a:lnSpc>
                <a:spcPct val="115000"/>
              </a:lnSpc>
              <a:spcBef>
                <a:spcPts val="600"/>
              </a:spcBef>
              <a:spcAft>
                <a:spcPts val="0"/>
              </a:spcAft>
              <a:buNone/>
            </a:pPr>
            <a:r>
              <a:rPr lang="en-US" sz="2400" dirty="0">
                <a:solidFill>
                  <a:schemeClr val="dk1"/>
                </a:solidFill>
              </a:rPr>
              <a:t>•</a:t>
            </a:r>
            <a:r>
              <a:rPr lang="en-US" sz="2400" b="1" dirty="0" err="1">
                <a:solidFill>
                  <a:srgbClr val="262626"/>
                </a:solidFill>
              </a:rPr>
              <a:t>未來展望</a:t>
            </a:r>
            <a:endParaRPr sz="2400" b="1" dirty="0">
              <a:solidFill>
                <a:srgbClr val="262626"/>
              </a:solidFill>
            </a:endParaRPr>
          </a:p>
          <a:p>
            <a:pPr marL="12700" lvl="0" indent="0" algn="l" rtl="0">
              <a:lnSpc>
                <a:spcPct val="115000"/>
              </a:lnSpc>
              <a:spcBef>
                <a:spcPts val="600"/>
              </a:spcBef>
              <a:spcAft>
                <a:spcPts val="0"/>
              </a:spcAft>
              <a:buNone/>
            </a:pPr>
            <a:r>
              <a:rPr lang="en-US" sz="1800" dirty="0">
                <a:solidFill>
                  <a:schemeClr val="dk1"/>
                </a:solidFill>
              </a:rPr>
              <a:t>–</a:t>
            </a:r>
            <a:r>
              <a:rPr lang="en-US" sz="2000" dirty="0" err="1">
                <a:solidFill>
                  <a:srgbClr val="262626"/>
                </a:solidFill>
              </a:rPr>
              <a:t>將鑰匙端的功能放置於手機APP上面，達成真正的keyless功能</a:t>
            </a:r>
            <a:r>
              <a:rPr lang="en-US" sz="2000" dirty="0">
                <a:solidFill>
                  <a:srgbClr val="262626"/>
                </a:solidFill>
              </a:rPr>
              <a:t>(</a:t>
            </a:r>
            <a:r>
              <a:rPr lang="en-US" sz="2000" dirty="0" err="1">
                <a:solidFill>
                  <a:srgbClr val="262626"/>
                </a:solidFill>
              </a:rPr>
              <a:t>不需要額外的鑰匙，只需要攜帶手機出門</a:t>
            </a:r>
            <a:r>
              <a:rPr lang="en-US" sz="2000" dirty="0">
                <a:solidFill>
                  <a:srgbClr val="262626"/>
                </a:solidFill>
              </a:rPr>
              <a:t>)。</a:t>
            </a:r>
            <a:endParaRPr sz="2000" dirty="0">
              <a:solidFill>
                <a:srgbClr val="262626"/>
              </a:solidFill>
            </a:endParaRPr>
          </a:p>
          <a:p>
            <a:pPr marL="12700" lvl="0" indent="0" algn="l" rtl="0">
              <a:lnSpc>
                <a:spcPct val="115000"/>
              </a:lnSpc>
              <a:spcBef>
                <a:spcPts val="600"/>
              </a:spcBef>
              <a:spcAft>
                <a:spcPts val="0"/>
              </a:spcAft>
              <a:buNone/>
            </a:pPr>
            <a:r>
              <a:rPr lang="en-US" sz="1800" dirty="0">
                <a:solidFill>
                  <a:schemeClr val="dk1"/>
                </a:solidFill>
              </a:rPr>
              <a:t>–</a:t>
            </a:r>
            <a:r>
              <a:rPr lang="en-US" sz="2000" dirty="0" err="1">
                <a:solidFill>
                  <a:srgbClr val="262626"/>
                </a:solidFill>
              </a:rPr>
              <a:t>嘗試移植不同的模型去找出最適合的結果</a:t>
            </a:r>
            <a:r>
              <a:rPr lang="en-US" sz="2000" dirty="0">
                <a:solidFill>
                  <a:srgbClr val="262626"/>
                </a:solidFill>
              </a:rPr>
              <a:t>(CNN 2D、DNN)</a:t>
            </a:r>
            <a:r>
              <a:rPr lang="zh-TW" altLang="en-US" sz="2000" dirty="0">
                <a:solidFill>
                  <a:srgbClr val="262626"/>
                </a:solidFill>
              </a:rPr>
              <a:t>。</a:t>
            </a:r>
            <a:endParaRPr sz="2000" dirty="0">
              <a:solidFill>
                <a:srgbClr val="262626"/>
              </a:solidFill>
            </a:endParaRPr>
          </a:p>
          <a:p>
            <a:pPr marL="12700" lvl="0" indent="0" algn="l" rtl="0">
              <a:lnSpc>
                <a:spcPct val="115000"/>
              </a:lnSpc>
              <a:spcBef>
                <a:spcPts val="600"/>
              </a:spcBef>
              <a:spcAft>
                <a:spcPts val="0"/>
              </a:spcAft>
              <a:buNone/>
            </a:pPr>
            <a:r>
              <a:rPr lang="en-US" sz="1800" dirty="0">
                <a:solidFill>
                  <a:schemeClr val="dk1"/>
                </a:solidFill>
              </a:rPr>
              <a:t>–</a:t>
            </a:r>
            <a:r>
              <a:rPr lang="en-US" sz="2000" dirty="0" err="1">
                <a:solidFill>
                  <a:srgbClr val="262626"/>
                </a:solidFill>
              </a:rPr>
              <a:t>找出更多不需要裝備額外sensor的生物特徵</a:t>
            </a:r>
            <a:r>
              <a:rPr lang="zh-TW" altLang="en-US" sz="2000" dirty="0">
                <a:solidFill>
                  <a:srgbClr val="262626"/>
                </a:solidFill>
              </a:rPr>
              <a:t>。</a:t>
            </a:r>
            <a:endParaRPr sz="2000" dirty="0">
              <a:solidFill>
                <a:srgbClr val="262626"/>
              </a:solidFill>
            </a:endParaRPr>
          </a:p>
          <a:p>
            <a:pPr marL="12700" lvl="0" indent="0" algn="l" rtl="0">
              <a:lnSpc>
                <a:spcPct val="115000"/>
              </a:lnSpc>
              <a:spcBef>
                <a:spcPts val="600"/>
              </a:spcBef>
              <a:spcAft>
                <a:spcPts val="0"/>
              </a:spcAft>
              <a:buNone/>
            </a:pPr>
            <a:r>
              <a:rPr lang="en-US" sz="1800" dirty="0">
                <a:solidFill>
                  <a:schemeClr val="dk1"/>
                </a:solidFill>
              </a:rPr>
              <a:t>–</a:t>
            </a:r>
            <a:r>
              <a:rPr lang="en-US" sz="2000" dirty="0">
                <a:solidFill>
                  <a:srgbClr val="262626"/>
                </a:solidFill>
              </a:rPr>
              <a:t>目前因為實驗因素，我們只收一份60筆的資料丟進模型，未來期望能持續運行，並且持續處理資料，必須達到特定的認證成功次數才會開鎖，以增強安全性</a:t>
            </a:r>
            <a:r>
              <a:rPr lang="zh-TW" altLang="en-US" sz="2000" dirty="0">
                <a:solidFill>
                  <a:srgbClr val="262626"/>
                </a:solidFill>
              </a:rPr>
              <a:t>。</a:t>
            </a:r>
            <a:endParaRPr sz="2000" dirty="0">
              <a:solidFill>
                <a:srgbClr val="262626"/>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
          <p:cNvSpPr txBox="1">
            <a:spLocks noGrp="1"/>
          </p:cNvSpPr>
          <p:nvPr>
            <p:ph type="title"/>
          </p:nvPr>
        </p:nvSpPr>
        <p:spPr>
          <a:xfrm>
            <a:off x="533400" y="526477"/>
            <a:ext cx="11125202" cy="92409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accent1"/>
              </a:buClr>
              <a:buSzPts val="4400"/>
              <a:buFont typeface="Arial"/>
              <a:buNone/>
            </a:pPr>
            <a:r>
              <a:rPr lang="en-US" sz="4000" b="1"/>
              <a:t>Abstracts</a:t>
            </a:r>
            <a:endParaRPr sz="4000" b="1"/>
          </a:p>
        </p:txBody>
      </p:sp>
      <p:sp>
        <p:nvSpPr>
          <p:cNvPr id="290" name="Google Shape;290;p4"/>
          <p:cNvSpPr txBox="1">
            <a:spLocks noGrp="1"/>
          </p:cNvSpPr>
          <p:nvPr>
            <p:ph type="body" idx="1"/>
          </p:nvPr>
        </p:nvSpPr>
        <p:spPr>
          <a:xfrm>
            <a:off x="533400" y="1943101"/>
            <a:ext cx="11125200" cy="4532312"/>
          </a:xfrm>
          <a:prstGeom prst="rect">
            <a:avLst/>
          </a:prstGeom>
          <a:noFill/>
          <a:ln>
            <a:noFill/>
          </a:ln>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US"/>
              <a:t>近年來有很多車輛已經開始使用藍芽鑰匙來取代傳統鑰匙。但傳統的藍芽鑰匙，</a:t>
            </a:r>
            <a:r>
              <a:rPr lang="en-US" b="1"/>
              <a:t>若是只透過手機藍芽MAC address、和車輛交互認證機制進行驗證</a:t>
            </a:r>
            <a:r>
              <a:rPr lang="en-US"/>
              <a:t>，</a:t>
            </a:r>
            <a:r>
              <a:rPr lang="en-US" b="1"/>
              <a:t>仍潛在有被破解、入侵的可能</a:t>
            </a:r>
            <a:r>
              <a:rPr lang="en-US"/>
              <a:t>。</a:t>
            </a:r>
            <a:endParaRPr/>
          </a:p>
          <a:p>
            <a:pPr marL="457200" lvl="0" indent="-228600" algn="l" rtl="0">
              <a:spcBef>
                <a:spcPts val="600"/>
              </a:spcBef>
              <a:spcAft>
                <a:spcPts val="0"/>
              </a:spcAft>
              <a:buNone/>
            </a:pPr>
            <a:endParaRPr/>
          </a:p>
          <a:p>
            <a:pPr marL="457200" lvl="0" indent="-381000" algn="l" rtl="0">
              <a:spcBef>
                <a:spcPts val="600"/>
              </a:spcBef>
              <a:spcAft>
                <a:spcPts val="0"/>
              </a:spcAft>
              <a:buSzPts val="2400"/>
              <a:buChar char="•"/>
            </a:pPr>
            <a:r>
              <a:rPr lang="en-US"/>
              <a:t>本團隊提出，透過藍芽鑰匙端(使用特製藍芽鑰匙)</a:t>
            </a:r>
            <a:r>
              <a:rPr lang="en-US" b="1">
                <a:solidFill>
                  <a:srgbClr val="FF0000"/>
                </a:solidFill>
              </a:rPr>
              <a:t>收集車主走路的加速度變化之移動特性來判斷是否為車主本人，與藍芽通訊時RSSI變化的資訊，來判斷是否靠近或遠離汽車</a:t>
            </a:r>
            <a:r>
              <a:rPr lang="en-US"/>
              <a:t>。車主端的藍芽鑰匙會不斷發送beacon，而車輛端會在掃描到車主端的藍芽MAC address且RSSI強度超過特定閥值時，將掃描到的RSSI以及包含在beacon中的加速度資料進行machine Learning來驗證鑰匙持有者的運動狀態及身分，</a:t>
            </a:r>
            <a:r>
              <a:rPr lang="en-US" b="1">
                <a:solidFill>
                  <a:srgbClr val="FF0000"/>
                </a:solidFill>
              </a:rPr>
              <a:t>只有在透過加速度資訊判定為車主且透過RSSI判斷其運動狀態為接近時才會開鎖</a:t>
            </a:r>
            <a:r>
              <a:rPr lang="en-US"/>
              <a:t>，透過這種方式來進一步提升藍芽鑰匙的安全性。</a:t>
            </a:r>
            <a:endParaRPr/>
          </a:p>
          <a:p>
            <a:pPr marL="76200" lvl="0" indent="0" algn="l" rtl="0">
              <a:spcBef>
                <a:spcPts val="600"/>
              </a:spcBef>
              <a:spcAft>
                <a:spcPts val="0"/>
              </a:spcAft>
              <a:buNone/>
            </a:pPr>
            <a:br>
              <a:rPr lang="en-US"/>
            </a:br>
            <a:endParaRPr sz="2200"/>
          </a:p>
          <a:p>
            <a:pPr marL="685800" lvl="0" indent="-50800" algn="l" rtl="0">
              <a:spcBef>
                <a:spcPts val="600"/>
              </a:spcBef>
              <a:spcAft>
                <a:spcPts val="0"/>
              </a:spcAft>
              <a:buNone/>
            </a:pPr>
            <a:endParaRPr sz="2200" b="1"/>
          </a:p>
          <a:p>
            <a:pPr marL="800100" lvl="0" indent="-165100" algn="l" rtl="0">
              <a:spcBef>
                <a:spcPts val="600"/>
              </a:spcBef>
              <a:spcAft>
                <a:spcPts val="0"/>
              </a:spcAft>
              <a:buNone/>
            </a:pPr>
            <a:endParaRPr sz="2200" b="1"/>
          </a:p>
          <a:p>
            <a:pPr marL="228600" lvl="0" indent="-50800" algn="l" rtl="0">
              <a:spcBef>
                <a:spcPts val="600"/>
              </a:spcBef>
              <a:spcAft>
                <a:spcPts val="0"/>
              </a:spcAft>
              <a:buNone/>
            </a:pPr>
            <a:endParaRPr sz="2800" b="1"/>
          </a:p>
          <a:p>
            <a:pPr marL="228600" lvl="0" indent="-50800" algn="l" rtl="0">
              <a:spcBef>
                <a:spcPts val="600"/>
              </a:spcBef>
              <a:spcAft>
                <a:spcPts val="0"/>
              </a:spcAft>
              <a:buNone/>
            </a:pPr>
            <a:endParaRPr sz="2800" b="1"/>
          </a:p>
          <a:p>
            <a:pPr marL="457200" lvl="0" indent="-381000" algn="l" rtl="0">
              <a:spcBef>
                <a:spcPts val="600"/>
              </a:spcBef>
              <a:spcAft>
                <a:spcPts val="0"/>
              </a:spcAft>
              <a:buSzPts val="2400"/>
              <a:buChar char="•"/>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g22ef2b610ee_1_20"/>
          <p:cNvSpPr txBox="1">
            <a:spLocks noGrp="1"/>
          </p:cNvSpPr>
          <p:nvPr>
            <p:ph type="title"/>
          </p:nvPr>
        </p:nvSpPr>
        <p:spPr>
          <a:xfrm>
            <a:off x="533400" y="526477"/>
            <a:ext cx="11125200" cy="92400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accent1"/>
              </a:buClr>
              <a:buSzPts val="4400"/>
              <a:buFont typeface="Arial"/>
              <a:buNone/>
            </a:pPr>
            <a:r>
              <a:rPr lang="en-US" sz="4000" b="1"/>
              <a:t>Abstracts</a:t>
            </a:r>
            <a:endParaRPr sz="4000" b="1"/>
          </a:p>
        </p:txBody>
      </p:sp>
      <p:sp>
        <p:nvSpPr>
          <p:cNvPr id="296" name="Google Shape;296;g22ef2b610ee_1_20"/>
          <p:cNvSpPr txBox="1"/>
          <p:nvPr/>
        </p:nvSpPr>
        <p:spPr>
          <a:xfrm>
            <a:off x="0" y="1813700"/>
            <a:ext cx="12192000" cy="7124997"/>
          </a:xfrm>
          <a:prstGeom prst="rect">
            <a:avLst/>
          </a:prstGeom>
          <a:noFill/>
          <a:ln>
            <a:noFill/>
          </a:ln>
        </p:spPr>
        <p:txBody>
          <a:bodyPr spcFirstLastPara="1" wrap="square" lIns="91425" tIns="91425" rIns="91425" bIns="91425" anchor="t" anchorCtr="0">
            <a:spAutoFit/>
          </a:bodyPr>
          <a:lstStyle/>
          <a:p>
            <a:pPr marL="457200" lvl="0" indent="-381000" algn="l" rtl="0">
              <a:spcBef>
                <a:spcPts val="600"/>
              </a:spcBef>
              <a:spcAft>
                <a:spcPts val="0"/>
              </a:spcAft>
              <a:buClr>
                <a:schemeClr val="dk1"/>
              </a:buClr>
              <a:buSzPts val="2400"/>
              <a:buChar char="•"/>
            </a:pPr>
            <a:r>
              <a:rPr lang="en-US" sz="2400" b="1" dirty="0" err="1">
                <a:solidFill>
                  <a:schemeClr val="dk1"/>
                </a:solidFill>
              </a:rPr>
              <a:t>本系統有以下幾點功能及特點</a:t>
            </a:r>
            <a:r>
              <a:rPr lang="en-US" sz="2400" b="1" dirty="0">
                <a:solidFill>
                  <a:schemeClr val="dk1"/>
                </a:solidFill>
              </a:rPr>
              <a:t>:</a:t>
            </a:r>
            <a:endParaRPr sz="2400" dirty="0">
              <a:solidFill>
                <a:schemeClr val="dk1"/>
              </a:solidFill>
            </a:endParaRPr>
          </a:p>
          <a:p>
            <a:pPr marL="457200" lvl="0" indent="-381000" algn="l" rtl="0">
              <a:spcBef>
                <a:spcPts val="600"/>
              </a:spcBef>
              <a:spcAft>
                <a:spcPts val="0"/>
              </a:spcAft>
              <a:buClr>
                <a:schemeClr val="dk1"/>
              </a:buClr>
              <a:buSzPts val="2400"/>
              <a:buChar char="•"/>
            </a:pPr>
            <a:r>
              <a:rPr lang="en-US" sz="2400" dirty="0">
                <a:solidFill>
                  <a:schemeClr val="dk1"/>
                </a:solidFill>
              </a:rPr>
              <a:t>1.只掃描</a:t>
            </a:r>
            <a:r>
              <a:rPr lang="en-US" sz="2400" b="1" dirty="0">
                <a:solidFill>
                  <a:schemeClr val="dk1"/>
                </a:solidFill>
              </a:rPr>
              <a:t>特定藍芽MAC </a:t>
            </a:r>
            <a:r>
              <a:rPr lang="en-US" sz="2400" b="1" dirty="0" err="1">
                <a:solidFill>
                  <a:schemeClr val="dk1"/>
                </a:solidFill>
              </a:rPr>
              <a:t>address的beacon訊號</a:t>
            </a:r>
            <a:endParaRPr sz="2400" b="1" dirty="0">
              <a:solidFill>
                <a:schemeClr val="dk1"/>
              </a:solidFill>
            </a:endParaRPr>
          </a:p>
          <a:p>
            <a:pPr marL="457200" lvl="0" indent="-381000" algn="l" rtl="0">
              <a:spcBef>
                <a:spcPts val="600"/>
              </a:spcBef>
              <a:spcAft>
                <a:spcPts val="0"/>
              </a:spcAft>
              <a:buClr>
                <a:schemeClr val="dk1"/>
              </a:buClr>
              <a:buSzPts val="2400"/>
              <a:buChar char="•"/>
            </a:pPr>
            <a:r>
              <a:rPr lang="en-US" sz="2400" dirty="0">
                <a:solidFill>
                  <a:schemeClr val="dk1"/>
                </a:solidFill>
              </a:rPr>
              <a:t>2.使用</a:t>
            </a:r>
            <a:r>
              <a:rPr lang="en-US" sz="2400" b="1" dirty="0">
                <a:solidFill>
                  <a:schemeClr val="dk1"/>
                </a:solidFill>
              </a:rPr>
              <a:t>RSSI判定運動狀態(</a:t>
            </a:r>
            <a:r>
              <a:rPr lang="en-US" sz="2400" b="1" dirty="0" err="1">
                <a:solidFill>
                  <a:schemeClr val="dk1"/>
                </a:solidFill>
              </a:rPr>
              <a:t>接近、遠離、停止</a:t>
            </a:r>
            <a:r>
              <a:rPr lang="en-US" sz="2400" b="1" dirty="0">
                <a:solidFill>
                  <a:schemeClr val="dk1"/>
                </a:solidFill>
              </a:rPr>
              <a:t>)</a:t>
            </a:r>
            <a:endParaRPr sz="2400" dirty="0">
              <a:solidFill>
                <a:schemeClr val="dk1"/>
              </a:solidFill>
            </a:endParaRPr>
          </a:p>
          <a:p>
            <a:pPr marL="457200" lvl="0" indent="-381000" algn="l" rtl="0">
              <a:spcBef>
                <a:spcPts val="600"/>
              </a:spcBef>
              <a:spcAft>
                <a:spcPts val="0"/>
              </a:spcAft>
              <a:buClr>
                <a:schemeClr val="dk1"/>
              </a:buClr>
              <a:buSzPts val="2400"/>
              <a:buChar char="•"/>
            </a:pPr>
            <a:r>
              <a:rPr lang="en-US" sz="2400" dirty="0">
                <a:solidFill>
                  <a:schemeClr val="dk1"/>
                </a:solidFill>
              </a:rPr>
              <a:t>3.使用</a:t>
            </a:r>
            <a:r>
              <a:rPr lang="en-US" sz="2400" b="1" dirty="0">
                <a:solidFill>
                  <a:schemeClr val="dk1"/>
                </a:solidFill>
              </a:rPr>
              <a:t>加速度資訊判定使用者的合法性</a:t>
            </a:r>
            <a:r>
              <a:rPr lang="en-US" sz="2400" dirty="0">
                <a:solidFill>
                  <a:schemeClr val="dk1"/>
                </a:solidFill>
              </a:rPr>
              <a:t>(</a:t>
            </a:r>
            <a:r>
              <a:rPr lang="en-US" sz="2400" dirty="0" err="1">
                <a:solidFill>
                  <a:schemeClr val="dk1"/>
                </a:solidFill>
              </a:rPr>
              <a:t>是否為車主本人</a:t>
            </a:r>
            <a:r>
              <a:rPr lang="en-US" sz="2400" dirty="0">
                <a:solidFill>
                  <a:schemeClr val="dk1"/>
                </a:solidFill>
              </a:rPr>
              <a:t>)</a:t>
            </a:r>
            <a:endParaRPr sz="2400" dirty="0">
              <a:solidFill>
                <a:schemeClr val="dk1"/>
              </a:solidFill>
            </a:endParaRPr>
          </a:p>
          <a:p>
            <a:pPr marL="457200" lvl="0" indent="-381000" algn="l" rtl="0">
              <a:spcBef>
                <a:spcPts val="600"/>
              </a:spcBef>
              <a:spcAft>
                <a:spcPts val="0"/>
              </a:spcAft>
              <a:buClr>
                <a:schemeClr val="dk1"/>
              </a:buClr>
              <a:buSzPts val="2400"/>
              <a:buChar char="•"/>
            </a:pPr>
            <a:r>
              <a:rPr lang="en-US" sz="2400" dirty="0">
                <a:solidFill>
                  <a:schemeClr val="dk1"/>
                </a:solidFill>
              </a:rPr>
              <a:t>4.只有在收到</a:t>
            </a:r>
            <a:r>
              <a:rPr lang="en-US" sz="2400" b="1" dirty="0">
                <a:solidFill>
                  <a:schemeClr val="dk1"/>
                </a:solidFill>
              </a:rPr>
              <a:t>特定RSSI閥值後才會開始進行驗證程序</a:t>
            </a:r>
            <a:endParaRPr sz="2400" b="1" dirty="0">
              <a:solidFill>
                <a:schemeClr val="dk1"/>
              </a:solidFill>
            </a:endParaRPr>
          </a:p>
          <a:p>
            <a:pPr marL="457200" lvl="0" indent="0" algn="l" rtl="0">
              <a:spcBef>
                <a:spcPts val="600"/>
              </a:spcBef>
              <a:spcAft>
                <a:spcPts val="0"/>
              </a:spcAft>
              <a:buNone/>
            </a:pPr>
            <a:endParaRPr sz="2400" dirty="0">
              <a:solidFill>
                <a:schemeClr val="dk1"/>
              </a:solidFill>
            </a:endParaRPr>
          </a:p>
          <a:p>
            <a:pPr marL="457200" lvl="0" indent="-381000" algn="l" rtl="0">
              <a:spcBef>
                <a:spcPts val="600"/>
              </a:spcBef>
              <a:spcAft>
                <a:spcPts val="0"/>
              </a:spcAft>
              <a:buClr>
                <a:schemeClr val="dk1"/>
              </a:buClr>
              <a:buSzPts val="2400"/>
              <a:buChar char="•"/>
            </a:pPr>
            <a:r>
              <a:rPr lang="en-US" sz="2400" b="1" dirty="0" err="1">
                <a:solidFill>
                  <a:schemeClr val="dk1"/>
                </a:solidFill>
              </a:rPr>
              <a:t>本系統可防範以下幾種情況</a:t>
            </a:r>
            <a:r>
              <a:rPr lang="en-US" sz="2400" b="1" dirty="0">
                <a:solidFill>
                  <a:schemeClr val="dk1"/>
                </a:solidFill>
              </a:rPr>
              <a:t>:</a:t>
            </a:r>
            <a:endParaRPr sz="2400" dirty="0">
              <a:solidFill>
                <a:schemeClr val="dk1"/>
              </a:solidFill>
            </a:endParaRPr>
          </a:p>
          <a:p>
            <a:pPr marL="457200" lvl="0" indent="-381000" algn="l" rtl="0">
              <a:spcBef>
                <a:spcPts val="600"/>
              </a:spcBef>
              <a:spcAft>
                <a:spcPts val="0"/>
              </a:spcAft>
              <a:buClr>
                <a:schemeClr val="dk1"/>
              </a:buClr>
              <a:buSzPts val="2400"/>
              <a:buChar char="•"/>
            </a:pPr>
            <a:r>
              <a:rPr lang="en-US" sz="2400" dirty="0">
                <a:solidFill>
                  <a:schemeClr val="dk1"/>
                </a:solidFill>
              </a:rPr>
              <a:t>1. </a:t>
            </a:r>
            <a:r>
              <a:rPr lang="en-US" sz="2400" dirty="0" err="1">
                <a:solidFill>
                  <a:schemeClr val="dk1"/>
                </a:solidFill>
              </a:rPr>
              <a:t>利用</a:t>
            </a:r>
            <a:r>
              <a:rPr lang="en-US" sz="2400" b="1" dirty="0" err="1">
                <a:solidFill>
                  <a:schemeClr val="dk1"/>
                </a:solidFill>
              </a:rPr>
              <a:t>加速度資訊</a:t>
            </a:r>
            <a:r>
              <a:rPr lang="en-US" sz="2400" dirty="0" err="1">
                <a:solidFill>
                  <a:schemeClr val="dk1"/>
                </a:solidFill>
              </a:rPr>
              <a:t>判定身分以</a:t>
            </a:r>
            <a:r>
              <a:rPr lang="en-US" sz="2400" b="1" dirty="0" err="1">
                <a:solidFill>
                  <a:srgbClr val="FF0000"/>
                </a:solidFill>
              </a:rPr>
              <a:t>阻隔持有與車主相同藍芽MAC</a:t>
            </a:r>
            <a:r>
              <a:rPr lang="en-US" sz="2400" b="1" dirty="0">
                <a:solidFill>
                  <a:srgbClr val="FF0000"/>
                </a:solidFill>
              </a:rPr>
              <a:t> </a:t>
            </a:r>
            <a:r>
              <a:rPr lang="en-US" sz="2400" b="1" dirty="0" err="1">
                <a:solidFill>
                  <a:srgbClr val="FF0000"/>
                </a:solidFill>
              </a:rPr>
              <a:t>address且靠近車輛的不合法使用者</a:t>
            </a:r>
            <a:r>
              <a:rPr lang="zh-TW" altLang="en-US" sz="2400" b="1" dirty="0">
                <a:solidFill>
                  <a:schemeClr val="bg2"/>
                </a:solidFill>
              </a:rPr>
              <a:t>。</a:t>
            </a:r>
            <a:endParaRPr sz="2400" b="1" dirty="0">
              <a:solidFill>
                <a:schemeClr val="bg2"/>
              </a:solidFill>
            </a:endParaRPr>
          </a:p>
          <a:p>
            <a:pPr marL="457200" lvl="0" indent="-381000" algn="l" rtl="0">
              <a:spcBef>
                <a:spcPts val="600"/>
              </a:spcBef>
              <a:spcAft>
                <a:spcPts val="0"/>
              </a:spcAft>
              <a:buClr>
                <a:schemeClr val="dk1"/>
              </a:buClr>
              <a:buSzPts val="2400"/>
              <a:buChar char="•"/>
            </a:pPr>
            <a:r>
              <a:rPr lang="en-US" sz="2400" dirty="0">
                <a:solidFill>
                  <a:schemeClr val="dk1"/>
                </a:solidFill>
              </a:rPr>
              <a:t>2. </a:t>
            </a:r>
            <a:r>
              <a:rPr lang="en-US" sz="2400" dirty="0" err="1">
                <a:solidFill>
                  <a:schemeClr val="dk1"/>
                </a:solidFill>
              </a:rPr>
              <a:t>利用</a:t>
            </a:r>
            <a:r>
              <a:rPr lang="en-US" sz="2400" b="1" dirty="0" err="1">
                <a:solidFill>
                  <a:schemeClr val="dk1"/>
                </a:solidFill>
              </a:rPr>
              <a:t>RSSI</a:t>
            </a:r>
            <a:r>
              <a:rPr lang="en-US" sz="2400" dirty="0" err="1">
                <a:solidFill>
                  <a:schemeClr val="dk1"/>
                </a:solidFill>
              </a:rPr>
              <a:t>判定運動狀態以</a:t>
            </a:r>
            <a:r>
              <a:rPr lang="en-US" sz="2400" b="1" dirty="0" err="1">
                <a:solidFill>
                  <a:srgbClr val="FF0000"/>
                </a:solidFill>
              </a:rPr>
              <a:t>阻隔遠端發送與車主相同藍芽MAC</a:t>
            </a:r>
            <a:r>
              <a:rPr lang="en-US" sz="2400" b="1" dirty="0">
                <a:solidFill>
                  <a:srgbClr val="FF0000"/>
                </a:solidFill>
              </a:rPr>
              <a:t> </a:t>
            </a:r>
            <a:r>
              <a:rPr lang="en-US" sz="2400" b="1" dirty="0" err="1">
                <a:solidFill>
                  <a:srgbClr val="FF0000"/>
                </a:solidFill>
              </a:rPr>
              <a:t>address及加速度資料的不合法使用者</a:t>
            </a:r>
            <a:r>
              <a:rPr lang="zh-TW" altLang="en-US" sz="2400" b="1" dirty="0">
                <a:solidFill>
                  <a:schemeClr val="bg2"/>
                </a:solidFill>
              </a:rPr>
              <a:t>。</a:t>
            </a:r>
            <a:br>
              <a:rPr lang="en-US" sz="2400" dirty="0">
                <a:solidFill>
                  <a:schemeClr val="dk1"/>
                </a:solidFill>
              </a:rPr>
            </a:br>
            <a:endParaRPr sz="2200" dirty="0">
              <a:solidFill>
                <a:schemeClr val="dk1"/>
              </a:solidFill>
            </a:endParaRPr>
          </a:p>
          <a:p>
            <a:pPr marL="685800" lvl="1" indent="-50800" algn="l" rtl="0">
              <a:spcBef>
                <a:spcPts val="600"/>
              </a:spcBef>
              <a:spcAft>
                <a:spcPts val="0"/>
              </a:spcAft>
              <a:buNone/>
            </a:pPr>
            <a:endParaRPr sz="2200" b="1" dirty="0">
              <a:solidFill>
                <a:schemeClr val="dk1"/>
              </a:solidFill>
            </a:endParaRPr>
          </a:p>
          <a:p>
            <a:pPr marL="800100" lvl="1" indent="-165100" algn="l" rtl="0">
              <a:spcBef>
                <a:spcPts val="600"/>
              </a:spcBef>
              <a:spcAft>
                <a:spcPts val="0"/>
              </a:spcAft>
              <a:buNone/>
            </a:pPr>
            <a:endParaRPr sz="2200" b="1" dirty="0">
              <a:solidFill>
                <a:schemeClr val="dk1"/>
              </a:solidFill>
            </a:endParaRPr>
          </a:p>
          <a:p>
            <a:pPr marL="228600" lvl="0" indent="-50800" algn="l" rtl="0">
              <a:spcBef>
                <a:spcPts val="600"/>
              </a:spcBef>
              <a:spcAft>
                <a:spcPts val="0"/>
              </a:spcAft>
              <a:buNone/>
            </a:pPr>
            <a:endParaRPr sz="2800" b="1" dirty="0">
              <a:solidFill>
                <a:schemeClr val="dk1"/>
              </a:solidFill>
            </a:endParaRPr>
          </a:p>
          <a:p>
            <a:pPr marL="228600" lvl="0" indent="-50800" algn="l" rtl="0">
              <a:spcBef>
                <a:spcPts val="600"/>
              </a:spcBef>
              <a:spcAft>
                <a:spcPts val="0"/>
              </a:spcAft>
              <a:buNone/>
            </a:pPr>
            <a:endParaRPr sz="2800" b="1" dirty="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5"/>
          <p:cNvSpPr txBox="1">
            <a:spLocks noGrp="1"/>
          </p:cNvSpPr>
          <p:nvPr>
            <p:ph type="title"/>
          </p:nvPr>
        </p:nvSpPr>
        <p:spPr>
          <a:xfrm>
            <a:off x="533400" y="526477"/>
            <a:ext cx="11125202" cy="92409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accent1"/>
              </a:buClr>
              <a:buSzPts val="4000"/>
              <a:buFont typeface="Arial"/>
              <a:buNone/>
            </a:pPr>
            <a:r>
              <a:rPr lang="en-US" sz="4000" b="1"/>
              <a:t>Agenda</a:t>
            </a:r>
            <a:endParaRPr sz="4000" b="1"/>
          </a:p>
        </p:txBody>
      </p:sp>
      <p:sp>
        <p:nvSpPr>
          <p:cNvPr id="302" name="Google Shape;302;p5"/>
          <p:cNvSpPr txBox="1">
            <a:spLocks noGrp="1"/>
          </p:cNvSpPr>
          <p:nvPr>
            <p:ph type="body" idx="1"/>
          </p:nvPr>
        </p:nvSpPr>
        <p:spPr>
          <a:xfrm>
            <a:off x="533400" y="1943101"/>
            <a:ext cx="11125200" cy="4532312"/>
          </a:xfrm>
          <a:prstGeom prst="rect">
            <a:avLst/>
          </a:prstGeom>
          <a:noFill/>
          <a:ln>
            <a:noFill/>
          </a:ln>
        </p:spPr>
        <p:txBody>
          <a:bodyPr spcFirstLastPara="1" wrap="square" lIns="0" tIns="0" rIns="0" bIns="0" anchor="t" anchorCtr="0">
            <a:noAutofit/>
          </a:bodyPr>
          <a:lstStyle/>
          <a:p>
            <a:pPr marL="228600" lvl="0" indent="-228600" algn="l" rtl="0">
              <a:lnSpc>
                <a:spcPct val="100000"/>
              </a:lnSpc>
              <a:spcBef>
                <a:spcPts val="0"/>
              </a:spcBef>
              <a:spcAft>
                <a:spcPts val="0"/>
              </a:spcAft>
              <a:buClr>
                <a:schemeClr val="dk1"/>
              </a:buClr>
              <a:buSzPts val="2400"/>
              <a:buFont typeface="Arial"/>
              <a:buChar char="•"/>
            </a:pPr>
            <a:r>
              <a:rPr lang="en-US" b="1">
                <a:solidFill>
                  <a:srgbClr val="BFBFBF"/>
                </a:solidFill>
              </a:rPr>
              <a:t>Abstracts</a:t>
            </a:r>
            <a:endParaRPr b="1">
              <a:solidFill>
                <a:srgbClr val="BFBFBF"/>
              </a:solidFill>
            </a:endParaRPr>
          </a:p>
          <a:p>
            <a:pPr marL="228600" lvl="0" indent="-228600" algn="l" rtl="0">
              <a:lnSpc>
                <a:spcPct val="100000"/>
              </a:lnSpc>
              <a:spcBef>
                <a:spcPts val="600"/>
              </a:spcBef>
              <a:spcAft>
                <a:spcPts val="0"/>
              </a:spcAft>
              <a:buClr>
                <a:schemeClr val="dk1"/>
              </a:buClr>
              <a:buSzPts val="2400"/>
              <a:buFont typeface="Arial"/>
              <a:buChar char="•"/>
            </a:pPr>
            <a:r>
              <a:rPr lang="en-US" b="1"/>
              <a:t>Challenge and Innovation</a:t>
            </a:r>
            <a:endParaRPr b="1"/>
          </a:p>
          <a:p>
            <a:pPr marL="228600" lvl="0" indent="-228600" algn="l" rtl="0">
              <a:lnSpc>
                <a:spcPct val="100000"/>
              </a:lnSpc>
              <a:spcBef>
                <a:spcPts val="600"/>
              </a:spcBef>
              <a:spcAft>
                <a:spcPts val="0"/>
              </a:spcAft>
              <a:buClr>
                <a:schemeClr val="dk1"/>
              </a:buClr>
              <a:buSzPts val="2400"/>
              <a:buFont typeface="Arial"/>
              <a:buChar char="•"/>
            </a:pPr>
            <a:r>
              <a:rPr lang="en-US" b="1">
                <a:solidFill>
                  <a:srgbClr val="BFBFBF"/>
                </a:solidFill>
              </a:rPr>
              <a:t>Design and Reliability</a:t>
            </a:r>
            <a:endParaRPr/>
          </a:p>
          <a:p>
            <a:pPr marL="228600" lvl="0" indent="-228600" algn="l" rtl="0">
              <a:lnSpc>
                <a:spcPct val="100000"/>
              </a:lnSpc>
              <a:spcBef>
                <a:spcPts val="600"/>
              </a:spcBef>
              <a:spcAft>
                <a:spcPts val="0"/>
              </a:spcAft>
              <a:buClr>
                <a:schemeClr val="dk1"/>
              </a:buClr>
              <a:buSzPts val="2400"/>
              <a:buFont typeface="Arial"/>
              <a:buChar char="•"/>
            </a:pPr>
            <a:r>
              <a:rPr lang="en-US" b="1">
                <a:solidFill>
                  <a:srgbClr val="BFBFBF"/>
                </a:solidFill>
              </a:rPr>
              <a:t>Project Progress</a:t>
            </a:r>
            <a:endParaRPr/>
          </a:p>
          <a:p>
            <a:pPr marL="228600" lvl="0" indent="-228600" algn="l" rtl="0">
              <a:lnSpc>
                <a:spcPct val="100000"/>
              </a:lnSpc>
              <a:spcBef>
                <a:spcPts val="600"/>
              </a:spcBef>
              <a:spcAft>
                <a:spcPts val="0"/>
              </a:spcAft>
              <a:buClr>
                <a:schemeClr val="dk1"/>
              </a:buClr>
              <a:buSzPts val="2400"/>
              <a:buFont typeface="Arial"/>
              <a:buChar char="•"/>
            </a:pPr>
            <a:r>
              <a:rPr lang="en-US" b="1">
                <a:solidFill>
                  <a:srgbClr val="BFBFBF"/>
                </a:solidFill>
              </a:rPr>
              <a:t>Test Result </a:t>
            </a:r>
            <a:endParaRPr/>
          </a:p>
          <a:p>
            <a:pPr marL="228600" lvl="0" indent="-228600" algn="l" rtl="0">
              <a:lnSpc>
                <a:spcPct val="100000"/>
              </a:lnSpc>
              <a:spcBef>
                <a:spcPts val="600"/>
              </a:spcBef>
              <a:spcAft>
                <a:spcPts val="0"/>
              </a:spcAft>
              <a:buClr>
                <a:schemeClr val="dk1"/>
              </a:buClr>
              <a:buSzPts val="2400"/>
              <a:buFont typeface="Arial"/>
              <a:buChar char="•"/>
            </a:pPr>
            <a:r>
              <a:rPr lang="en-US" b="1">
                <a:solidFill>
                  <a:srgbClr val="BFBFBF"/>
                </a:solidFill>
              </a:rPr>
              <a:t>Overall Summary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6"/>
          <p:cNvSpPr txBox="1">
            <a:spLocks noGrp="1"/>
          </p:cNvSpPr>
          <p:nvPr>
            <p:ph type="title"/>
          </p:nvPr>
        </p:nvSpPr>
        <p:spPr>
          <a:xfrm>
            <a:off x="533400" y="526477"/>
            <a:ext cx="11125202" cy="92409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accent1"/>
              </a:buClr>
              <a:buSzPts val="4400"/>
              <a:buFont typeface="Arial"/>
              <a:buNone/>
            </a:pPr>
            <a:r>
              <a:rPr lang="en-US" sz="4000" b="1"/>
              <a:t>Challenge and Innovation</a:t>
            </a:r>
            <a:endParaRPr sz="4000" b="1"/>
          </a:p>
        </p:txBody>
      </p:sp>
      <p:sp>
        <p:nvSpPr>
          <p:cNvPr id="308" name="Google Shape;308;p6"/>
          <p:cNvSpPr txBox="1">
            <a:spLocks noGrp="1"/>
          </p:cNvSpPr>
          <p:nvPr>
            <p:ph type="body" idx="1"/>
          </p:nvPr>
        </p:nvSpPr>
        <p:spPr>
          <a:xfrm>
            <a:off x="325575" y="1815173"/>
            <a:ext cx="11125200" cy="4532400"/>
          </a:xfrm>
          <a:prstGeom prst="rect">
            <a:avLst/>
          </a:prstGeom>
          <a:noFill/>
          <a:ln>
            <a:noFill/>
          </a:ln>
        </p:spPr>
        <p:txBody>
          <a:bodyPr spcFirstLastPara="1" wrap="square" lIns="0" tIns="0" rIns="0" bIns="0" anchor="t" anchorCtr="0">
            <a:noAutofit/>
          </a:bodyPr>
          <a:lstStyle/>
          <a:p>
            <a:pPr marL="457200" lvl="1" indent="0" algn="l" rtl="0">
              <a:lnSpc>
                <a:spcPct val="100000"/>
              </a:lnSpc>
              <a:spcBef>
                <a:spcPts val="600"/>
              </a:spcBef>
              <a:spcAft>
                <a:spcPts val="0"/>
              </a:spcAft>
              <a:buSzPts val="2800"/>
              <a:buNone/>
            </a:pPr>
            <a:r>
              <a:rPr lang="en-US" sz="2400" b="1" dirty="0"/>
              <a:t>Challenge:</a:t>
            </a:r>
            <a:endParaRPr sz="2400" dirty="0"/>
          </a:p>
          <a:p>
            <a:pPr marL="685800" lvl="1" indent="-203200">
              <a:buSzPts val="2400"/>
              <a:buFont typeface="Arial"/>
              <a:buChar char="•"/>
            </a:pPr>
            <a:r>
              <a:rPr lang="en-US" sz="2400" dirty="0" err="1"/>
              <a:t>如何使用鑰匙端的各種感測器，來判斷持有者身分、是否為真的車主</a:t>
            </a:r>
            <a:r>
              <a:rPr lang="zh-TW" altLang="en-US" sz="2400" dirty="0"/>
              <a:t>。</a:t>
            </a:r>
            <a:endParaRPr sz="2400" dirty="0"/>
          </a:p>
          <a:p>
            <a:pPr marL="685800" lvl="1" indent="-203200">
              <a:buSzPts val="2400"/>
              <a:buFont typeface="Arial"/>
              <a:buChar char="•"/>
            </a:pPr>
            <a:r>
              <a:rPr lang="en-US" sz="2400" dirty="0" err="1"/>
              <a:t>各種手機</a:t>
            </a:r>
            <a:r>
              <a:rPr lang="en-US" sz="2400" dirty="0" err="1">
                <a:solidFill>
                  <a:srgbClr val="000000"/>
                </a:solidFill>
              </a:rPr>
              <a:t>的藍</a:t>
            </a:r>
            <a:r>
              <a:rPr lang="en-US" sz="2400" dirty="0" err="1"/>
              <a:t>芽天線性能不同，會造成不同訊號收訊性能差異</a:t>
            </a:r>
            <a:r>
              <a:rPr lang="en-US" sz="2400" dirty="0"/>
              <a:t>(</a:t>
            </a:r>
            <a:r>
              <a:rPr lang="en-US" sz="2400" dirty="0" err="1"/>
              <a:t>導致RSSI不一致、無法藉以判斷距離</a:t>
            </a:r>
            <a:r>
              <a:rPr lang="en-US" sz="2400" dirty="0"/>
              <a:t>) </a:t>
            </a:r>
            <a:r>
              <a:rPr lang="en-US" altLang="zh-TW" sz="2400" b="1" dirty="0"/>
              <a:t>=&gt;</a:t>
            </a:r>
            <a:r>
              <a:rPr lang="en-US" sz="2400" dirty="0">
                <a:solidFill>
                  <a:srgbClr val="000000"/>
                </a:solidFill>
              </a:rPr>
              <a:t> </a:t>
            </a:r>
            <a:r>
              <a:rPr lang="en-US" sz="2400" dirty="0" err="1">
                <a:solidFill>
                  <a:srgbClr val="000000"/>
                </a:solidFill>
              </a:rPr>
              <a:t>將</a:t>
            </a:r>
            <a:r>
              <a:rPr lang="en-US" sz="2400" dirty="0" err="1"/>
              <a:t>其用為判斷遠離或是靠近的依據</a:t>
            </a:r>
            <a:r>
              <a:rPr lang="zh-TW" altLang="en-US" sz="2400" dirty="0"/>
              <a:t>。</a:t>
            </a:r>
            <a:endParaRPr sz="2400" dirty="0"/>
          </a:p>
          <a:p>
            <a:pPr marL="685800" lvl="1" indent="-203200">
              <a:buClr>
                <a:srgbClr val="000000"/>
              </a:buClr>
              <a:buSzPts val="2400"/>
              <a:buChar char="•"/>
            </a:pPr>
            <a:r>
              <a:rPr lang="en-US" sz="2400" dirty="0" err="1">
                <a:solidFill>
                  <a:srgbClr val="000000"/>
                </a:solidFill>
              </a:rPr>
              <a:t>收RSSI的頻率需要更高</a:t>
            </a:r>
            <a:r>
              <a:rPr lang="en-US" sz="2400" dirty="0">
                <a:solidFill>
                  <a:srgbClr val="000000"/>
                </a:solidFill>
              </a:rPr>
              <a:t> </a:t>
            </a:r>
            <a:r>
              <a:rPr lang="en-US" altLang="zh-TW" sz="2400" b="1" dirty="0"/>
              <a:t>=&gt;</a:t>
            </a:r>
            <a:r>
              <a:rPr lang="en-US" sz="2400" b="1" dirty="0">
                <a:solidFill>
                  <a:schemeClr val="accent1"/>
                </a:solidFill>
              </a:rPr>
              <a:t> </a:t>
            </a:r>
            <a:r>
              <a:rPr lang="en-US" sz="2400" dirty="0" err="1">
                <a:solidFill>
                  <a:srgbClr val="000000"/>
                </a:solidFill>
              </a:rPr>
              <a:t>Arduino環境下的掃描率過低，環境改用ESP-IDF</a:t>
            </a:r>
            <a:r>
              <a:rPr lang="zh-TW" altLang="en-US" sz="2400" dirty="0">
                <a:solidFill>
                  <a:srgbClr val="000000"/>
                </a:solidFill>
              </a:rPr>
              <a:t>。</a:t>
            </a:r>
            <a:endParaRPr sz="2400" dirty="0"/>
          </a:p>
          <a:p>
            <a:pPr marL="685800" lvl="1" indent="-203200">
              <a:buClr>
                <a:srgbClr val="000000"/>
              </a:buClr>
              <a:buSzPts val="2400"/>
              <a:buFont typeface="Arial"/>
              <a:buChar char="•"/>
            </a:pPr>
            <a:r>
              <a:rPr lang="en-US" sz="2400" dirty="0">
                <a:solidFill>
                  <a:srgbClr val="000000"/>
                </a:solidFill>
              </a:rPr>
              <a:t>Beacon </a:t>
            </a:r>
            <a:r>
              <a:rPr lang="en-US" sz="2400" dirty="0" err="1">
                <a:solidFill>
                  <a:srgbClr val="000000"/>
                </a:solidFill>
              </a:rPr>
              <a:t>id無法動態更改</a:t>
            </a:r>
            <a:r>
              <a:rPr lang="en-US" sz="2400" dirty="0">
                <a:solidFill>
                  <a:srgbClr val="000000"/>
                </a:solidFill>
              </a:rPr>
              <a:t> </a:t>
            </a:r>
            <a:r>
              <a:rPr lang="en-US" altLang="zh-TW" sz="2400" b="1" dirty="0"/>
              <a:t>=&gt;</a:t>
            </a:r>
            <a:r>
              <a:rPr lang="en-US" sz="2400" b="1" dirty="0">
                <a:solidFill>
                  <a:schemeClr val="accent1"/>
                </a:solidFill>
              </a:rPr>
              <a:t> </a:t>
            </a:r>
            <a:r>
              <a:rPr lang="en-US" sz="2400" dirty="0" err="1">
                <a:solidFill>
                  <a:srgbClr val="000000"/>
                </a:solidFill>
              </a:rPr>
              <a:t>改使用放manufacturer欄位作為資料傳送資料的欄位</a:t>
            </a:r>
            <a:r>
              <a:rPr lang="en-US" sz="2400" dirty="0">
                <a:solidFill>
                  <a:srgbClr val="000000"/>
                </a:solidFill>
              </a:rPr>
              <a:t>(</a:t>
            </a:r>
            <a:r>
              <a:rPr lang="en-US" sz="2400" dirty="0" err="1">
                <a:solidFill>
                  <a:srgbClr val="000000"/>
                </a:solidFill>
              </a:rPr>
              <a:t>可動態修改</a:t>
            </a:r>
            <a:r>
              <a:rPr lang="en-US" sz="2400" dirty="0">
                <a:solidFill>
                  <a:srgbClr val="000000"/>
                </a:solidFill>
              </a:rPr>
              <a:t>)</a:t>
            </a:r>
            <a:r>
              <a:rPr lang="zh-TW" altLang="en-US" sz="2400" dirty="0"/>
              <a:t> 。</a:t>
            </a:r>
            <a:endParaRPr sz="2400" dirty="0"/>
          </a:p>
          <a:p>
            <a:pPr marL="685800" lvl="1" indent="-203200">
              <a:buClr>
                <a:srgbClr val="000000"/>
              </a:buClr>
              <a:buSzPts val="2400"/>
              <a:buFont typeface="Arial"/>
              <a:buChar char="•"/>
            </a:pPr>
            <a:r>
              <a:rPr lang="en-US" sz="2400" dirty="0">
                <a:solidFill>
                  <a:srgbClr val="000000"/>
                </a:solidFill>
              </a:rPr>
              <a:t>Model </a:t>
            </a:r>
            <a:r>
              <a:rPr lang="en-US" sz="2400" dirty="0" err="1">
                <a:solidFill>
                  <a:srgbClr val="000000"/>
                </a:solidFill>
              </a:rPr>
              <a:t>input格式不相符導致結果錯誤</a:t>
            </a:r>
            <a:r>
              <a:rPr lang="en-US" sz="2400" dirty="0">
                <a:solidFill>
                  <a:srgbClr val="000000"/>
                </a:solidFill>
              </a:rPr>
              <a:t>(</a:t>
            </a:r>
            <a:r>
              <a:rPr lang="en-US" sz="2400" dirty="0" err="1">
                <a:solidFill>
                  <a:srgbClr val="000000"/>
                </a:solidFill>
              </a:rPr>
              <a:t>板子的Evaluation結果跟pc的不同</a:t>
            </a:r>
            <a:r>
              <a:rPr lang="en-US" sz="2400" dirty="0">
                <a:solidFill>
                  <a:srgbClr val="000000"/>
                </a:solidFill>
              </a:rPr>
              <a:t>) </a:t>
            </a:r>
            <a:r>
              <a:rPr lang="en-US" altLang="zh-TW" sz="2400" b="1" dirty="0"/>
              <a:t>=&gt;</a:t>
            </a:r>
            <a:r>
              <a:rPr lang="en-US" sz="2400" dirty="0">
                <a:solidFill>
                  <a:srgbClr val="000000"/>
                </a:solidFill>
              </a:rPr>
              <a:t> </a:t>
            </a:r>
            <a:r>
              <a:rPr lang="en-US" sz="2400" dirty="0" err="1">
                <a:solidFill>
                  <a:srgbClr val="000000"/>
                </a:solidFill>
              </a:rPr>
              <a:t>更正資料型態後已經正常</a:t>
            </a:r>
            <a:r>
              <a:rPr lang="zh-TW" altLang="en-US" sz="2400" dirty="0"/>
              <a:t>。</a:t>
            </a:r>
          </a:p>
          <a:p>
            <a:pPr marL="482600" lvl="1" indent="0">
              <a:buClr>
                <a:srgbClr val="000000"/>
              </a:buClr>
              <a:buSzPts val="2400"/>
              <a:buNone/>
            </a:pPr>
            <a:endParaRPr sz="2400" dirty="0">
              <a:solidFill>
                <a:srgbClr val="000000"/>
              </a:solidFill>
            </a:endParaRPr>
          </a:p>
          <a:p>
            <a:pPr marL="685800" lvl="1" indent="-50800" algn="l" rtl="0">
              <a:lnSpc>
                <a:spcPct val="100000"/>
              </a:lnSpc>
              <a:spcBef>
                <a:spcPts val="600"/>
              </a:spcBef>
              <a:spcAft>
                <a:spcPts val="0"/>
              </a:spcAft>
              <a:buClr>
                <a:srgbClr val="000000"/>
              </a:buClr>
              <a:buSzPts val="2800"/>
              <a:buNone/>
            </a:pPr>
            <a:endParaRPr sz="2400" dirty="0"/>
          </a:p>
          <a:p>
            <a:pPr marL="685800" lvl="1" indent="-50800" algn="l" rtl="0">
              <a:lnSpc>
                <a:spcPct val="100000"/>
              </a:lnSpc>
              <a:spcBef>
                <a:spcPts val="600"/>
              </a:spcBef>
              <a:spcAft>
                <a:spcPts val="0"/>
              </a:spcAft>
              <a:buClr>
                <a:srgbClr val="000000"/>
              </a:buClr>
              <a:buSzPts val="2800"/>
              <a:buNone/>
            </a:pPr>
            <a:endParaRPr sz="2400" b="1" dirty="0">
              <a:solidFill>
                <a:srgbClr val="000000"/>
              </a:solidFill>
            </a:endParaRPr>
          </a:p>
          <a:p>
            <a:pPr marL="800100" lvl="1" indent="-165100" algn="l" rtl="0">
              <a:lnSpc>
                <a:spcPct val="100000"/>
              </a:lnSpc>
              <a:spcBef>
                <a:spcPts val="600"/>
              </a:spcBef>
              <a:spcAft>
                <a:spcPts val="0"/>
              </a:spcAft>
              <a:buClr>
                <a:srgbClr val="000000"/>
              </a:buClr>
              <a:buSzPts val="2800"/>
              <a:buFont typeface="Arial"/>
              <a:buNone/>
            </a:pPr>
            <a:endParaRPr sz="2400" b="1" dirty="0">
              <a:solidFill>
                <a:srgbClr val="000000"/>
              </a:solidFill>
            </a:endParaRPr>
          </a:p>
          <a:p>
            <a:pPr marL="228600" lvl="0" indent="-50800" algn="l" rtl="0">
              <a:lnSpc>
                <a:spcPct val="100000"/>
              </a:lnSpc>
              <a:spcBef>
                <a:spcPts val="600"/>
              </a:spcBef>
              <a:spcAft>
                <a:spcPts val="0"/>
              </a:spcAft>
              <a:buClr>
                <a:schemeClr val="dk1"/>
              </a:buClr>
              <a:buSzPts val="2800"/>
              <a:buFont typeface="Arial"/>
              <a:buNone/>
            </a:pPr>
            <a:endParaRPr b="1" dirty="0"/>
          </a:p>
          <a:p>
            <a:pPr marL="228600" lvl="0" indent="-50800" algn="l" rtl="0">
              <a:lnSpc>
                <a:spcPct val="100000"/>
              </a:lnSpc>
              <a:spcBef>
                <a:spcPts val="600"/>
              </a:spcBef>
              <a:spcAft>
                <a:spcPts val="0"/>
              </a:spcAft>
              <a:buClr>
                <a:schemeClr val="dk1"/>
              </a:buClr>
              <a:buSzPts val="2800"/>
              <a:buFont typeface="Arial"/>
              <a:buNone/>
            </a:pPr>
            <a:endParaRPr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7"/>
          <p:cNvSpPr txBox="1">
            <a:spLocks noGrp="1"/>
          </p:cNvSpPr>
          <p:nvPr>
            <p:ph type="title"/>
          </p:nvPr>
        </p:nvSpPr>
        <p:spPr>
          <a:xfrm>
            <a:off x="533400" y="526477"/>
            <a:ext cx="11125202" cy="92409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accent1"/>
              </a:buClr>
              <a:buSzPts val="4400"/>
              <a:buFont typeface="Arial"/>
              <a:buNone/>
            </a:pPr>
            <a:r>
              <a:rPr lang="en-US" sz="4000" b="1"/>
              <a:t>Challenge and Innovation</a:t>
            </a:r>
            <a:endParaRPr sz="4000" b="1"/>
          </a:p>
        </p:txBody>
      </p:sp>
      <p:sp>
        <p:nvSpPr>
          <p:cNvPr id="314" name="Google Shape;314;p7"/>
          <p:cNvSpPr txBox="1">
            <a:spLocks noGrp="1"/>
          </p:cNvSpPr>
          <p:nvPr>
            <p:ph type="body" idx="1"/>
          </p:nvPr>
        </p:nvSpPr>
        <p:spPr>
          <a:xfrm>
            <a:off x="268900" y="1831025"/>
            <a:ext cx="11488500" cy="4532400"/>
          </a:xfrm>
          <a:prstGeom prst="rect">
            <a:avLst/>
          </a:prstGeom>
          <a:noFill/>
          <a:ln>
            <a:noFill/>
          </a:ln>
        </p:spPr>
        <p:txBody>
          <a:bodyPr spcFirstLastPara="1" wrap="square" lIns="0" tIns="0" rIns="0" bIns="0" anchor="t" anchorCtr="0">
            <a:noAutofit/>
          </a:bodyPr>
          <a:lstStyle/>
          <a:p>
            <a:pPr marL="457200" lvl="1" indent="0" algn="l" rtl="0">
              <a:lnSpc>
                <a:spcPct val="100000"/>
              </a:lnSpc>
              <a:spcBef>
                <a:spcPts val="600"/>
              </a:spcBef>
              <a:spcAft>
                <a:spcPts val="0"/>
              </a:spcAft>
              <a:buSzPts val="2800"/>
              <a:buNone/>
            </a:pPr>
            <a:r>
              <a:rPr lang="en-US" sz="2400" b="1" dirty="0"/>
              <a:t>Challenge:</a:t>
            </a:r>
            <a:endParaRPr sz="2400" dirty="0"/>
          </a:p>
          <a:p>
            <a:pPr marL="800100" lvl="1" indent="-317500" algn="l" rtl="0">
              <a:lnSpc>
                <a:spcPct val="100000"/>
              </a:lnSpc>
              <a:spcBef>
                <a:spcPts val="600"/>
              </a:spcBef>
              <a:spcAft>
                <a:spcPts val="0"/>
              </a:spcAft>
              <a:buSzPts val="2400"/>
              <a:buFont typeface="Arial"/>
              <a:buChar char="•"/>
            </a:pPr>
            <a:r>
              <a:rPr lang="en-US" sz="2400" dirty="0" err="1"/>
              <a:t>在UART</a:t>
            </a:r>
            <a:r>
              <a:rPr lang="en-US" sz="2400" dirty="0"/>
              <a:t> </a:t>
            </a:r>
            <a:r>
              <a:rPr lang="en-US" sz="2400" dirty="0" err="1"/>
              <a:t>lab中要使用printf再用uart</a:t>
            </a:r>
            <a:r>
              <a:rPr lang="en-US" sz="2400" dirty="0"/>
              <a:t> write </a:t>
            </a:r>
            <a:r>
              <a:rPr lang="en-US" sz="2400" dirty="0" err="1"/>
              <a:t>putty才有東西</a:t>
            </a:r>
            <a:r>
              <a:rPr lang="en-US" sz="2400" b="1" dirty="0"/>
              <a:t>=&gt;</a:t>
            </a:r>
            <a:r>
              <a:rPr lang="en-US" sz="2400" dirty="0" err="1"/>
              <a:t>按照觀察到的去改</a:t>
            </a:r>
            <a:endParaRPr sz="2400" b="1" dirty="0">
              <a:solidFill>
                <a:srgbClr val="000000"/>
              </a:solidFill>
            </a:endParaRPr>
          </a:p>
          <a:p>
            <a:pPr marL="800100" lvl="1" indent="-317500" algn="l" rtl="0">
              <a:lnSpc>
                <a:spcPct val="100000"/>
              </a:lnSpc>
              <a:spcBef>
                <a:spcPts val="600"/>
              </a:spcBef>
              <a:spcAft>
                <a:spcPts val="0"/>
              </a:spcAft>
              <a:buClr>
                <a:srgbClr val="000000"/>
              </a:buClr>
              <a:buSzPts val="2400"/>
              <a:buFont typeface="Arial"/>
              <a:buChar char="•"/>
            </a:pPr>
            <a:r>
              <a:rPr lang="en-US" sz="2400" dirty="0" err="1"/>
              <a:t>資料量不足</a:t>
            </a:r>
            <a:r>
              <a:rPr lang="en-US" sz="2400" dirty="0"/>
              <a:t> </a:t>
            </a:r>
            <a:r>
              <a:rPr lang="en-US" sz="2400" b="1" dirty="0">
                <a:solidFill>
                  <a:schemeClr val="bg2"/>
                </a:solidFill>
              </a:rPr>
              <a:t>=&gt;</a:t>
            </a:r>
            <a:r>
              <a:rPr lang="en-US" sz="2400" b="1" dirty="0"/>
              <a:t> </a:t>
            </a:r>
            <a:r>
              <a:rPr lang="en-US" sz="2400" dirty="0" err="1"/>
              <a:t>使用sliding</a:t>
            </a:r>
            <a:r>
              <a:rPr lang="en-US" sz="2400" dirty="0"/>
              <a:t> </a:t>
            </a:r>
            <a:r>
              <a:rPr lang="en-US" sz="2400" dirty="0" err="1"/>
              <a:t>Windows切分資料</a:t>
            </a:r>
            <a:r>
              <a:rPr lang="en-US" sz="2400" dirty="0"/>
              <a:t>(size=60)，一份資料內有98筆，切分成39份資料內有60筆</a:t>
            </a:r>
            <a:r>
              <a:rPr lang="zh-TW" altLang="en-US" sz="2400" dirty="0"/>
              <a:t>。</a:t>
            </a:r>
            <a:endParaRPr sz="2400" dirty="0"/>
          </a:p>
          <a:p>
            <a:pPr marL="800100" lvl="1" indent="-317500">
              <a:buClr>
                <a:srgbClr val="000000"/>
              </a:buClr>
              <a:buSzPts val="2400"/>
              <a:buFont typeface="Arial"/>
              <a:buChar char="•"/>
            </a:pPr>
            <a:r>
              <a:rPr lang="en-US" sz="2400" dirty="0" err="1"/>
              <a:t>RSSI部分</a:t>
            </a:r>
            <a:r>
              <a:rPr lang="en-US" sz="2400" dirty="0"/>
              <a:t> </a:t>
            </a:r>
            <a:r>
              <a:rPr lang="en-US" altLang="zh-TW" sz="2400" b="1" dirty="0"/>
              <a:t>=&gt;</a:t>
            </a:r>
            <a:r>
              <a:rPr lang="en-US" sz="2400" dirty="0"/>
              <a:t> </a:t>
            </a:r>
            <a:r>
              <a:rPr lang="en-US" sz="2400" dirty="0" err="1"/>
              <a:t>僅能分辨靠近或遠離，如果使用者停止移動的話，分辨率會較低</a:t>
            </a:r>
            <a:endParaRPr sz="2400" dirty="0"/>
          </a:p>
          <a:p>
            <a:pPr marL="800100" lvl="1" indent="-317500">
              <a:buClr>
                <a:srgbClr val="000000"/>
              </a:buClr>
              <a:buSzPts val="2400"/>
              <a:buFont typeface="Arial"/>
              <a:buChar char="•"/>
            </a:pPr>
            <a:r>
              <a:rPr lang="en-US" sz="2400" dirty="0" err="1"/>
              <a:t>加速度部分</a:t>
            </a:r>
            <a:r>
              <a:rPr lang="en-US" sz="2400" dirty="0"/>
              <a:t> </a:t>
            </a:r>
            <a:r>
              <a:rPr lang="en-US" altLang="zh-TW" sz="2400" b="1" dirty="0"/>
              <a:t>=&gt;</a:t>
            </a:r>
            <a:r>
              <a:rPr lang="en-US" sz="2400" dirty="0"/>
              <a:t> </a:t>
            </a:r>
            <a:r>
              <a:rPr lang="en-US" sz="2400" dirty="0" err="1"/>
              <a:t>我們可能需要使用更複雜的preprocess</a:t>
            </a:r>
            <a:r>
              <a:rPr lang="en-US" sz="2400" dirty="0"/>
              <a:t>(因考慮到要在EM9D上實做，故暫時不考慮)，</a:t>
            </a:r>
            <a:r>
              <a:rPr lang="en-US" sz="2400" dirty="0" err="1"/>
              <a:t>才能進一步提高準確率</a:t>
            </a:r>
            <a:r>
              <a:rPr lang="zh-TW" altLang="en-US" sz="2400" dirty="0"/>
              <a:t>。</a:t>
            </a:r>
            <a:endParaRPr sz="2400" dirty="0"/>
          </a:p>
          <a:p>
            <a:pPr marL="800100" lvl="1" indent="-317500">
              <a:buClr>
                <a:srgbClr val="000000"/>
              </a:buClr>
              <a:buSzPts val="2400"/>
              <a:buFont typeface="Arial"/>
              <a:buChar char="•"/>
            </a:pPr>
            <a:r>
              <a:rPr lang="en-US" sz="2400" dirty="0"/>
              <a:t>ESP32 scan </a:t>
            </a:r>
            <a:r>
              <a:rPr lang="en-US" sz="2400" dirty="0" err="1"/>
              <a:t>beacon掉包問題</a:t>
            </a:r>
            <a:r>
              <a:rPr lang="en-US" sz="2400" dirty="0"/>
              <a:t> </a:t>
            </a:r>
            <a:r>
              <a:rPr lang="en-US" altLang="zh-TW" sz="2400" b="1" dirty="0"/>
              <a:t>=&gt;</a:t>
            </a:r>
            <a:r>
              <a:rPr lang="en-US" sz="2400" dirty="0"/>
              <a:t> </a:t>
            </a:r>
            <a:r>
              <a:rPr lang="en-US" sz="2400" dirty="0" err="1"/>
              <a:t>可以藉由改善硬體設備解決</a:t>
            </a:r>
            <a:r>
              <a:rPr lang="en-US" sz="2400" dirty="0"/>
              <a:t>(</a:t>
            </a:r>
            <a:r>
              <a:rPr lang="en-US" sz="2400" dirty="0" err="1"/>
              <a:t>天線等等</a:t>
            </a:r>
            <a:r>
              <a:rPr lang="en-US" sz="2400" dirty="0"/>
              <a:t>)</a:t>
            </a:r>
            <a:r>
              <a:rPr lang="zh-TW" altLang="en-US" sz="2400" dirty="0"/>
              <a:t> 。</a:t>
            </a:r>
            <a:endParaRPr sz="2400" dirty="0"/>
          </a:p>
          <a:p>
            <a:pPr marL="457200" lvl="1" indent="0" algn="l" rtl="0">
              <a:lnSpc>
                <a:spcPct val="100000"/>
              </a:lnSpc>
              <a:spcBef>
                <a:spcPts val="600"/>
              </a:spcBef>
              <a:spcAft>
                <a:spcPts val="0"/>
              </a:spcAft>
              <a:buSzPts val="2800"/>
              <a:buNone/>
            </a:pPr>
            <a:r>
              <a:rPr lang="en-US" sz="2400" b="1" dirty="0"/>
              <a:t>Innovation:</a:t>
            </a:r>
            <a:endParaRPr sz="2400" dirty="0"/>
          </a:p>
          <a:p>
            <a:pPr marL="800100" lvl="1" indent="-317500">
              <a:buClr>
                <a:srgbClr val="000000"/>
              </a:buClr>
              <a:buSzPts val="2400"/>
              <a:buFont typeface="Arial"/>
              <a:buChar char="•"/>
            </a:pPr>
            <a:r>
              <a:rPr lang="en-US" sz="2400" dirty="0" err="1"/>
              <a:t>導入我們提出的技術，可提升藍芽鑰匙安全性</a:t>
            </a:r>
            <a:r>
              <a:rPr lang="zh-TW" altLang="en-US" sz="2400" dirty="0"/>
              <a:t>。</a:t>
            </a:r>
            <a:endParaRPr sz="2400" dirty="0"/>
          </a:p>
          <a:p>
            <a:pPr marL="800100" lvl="1" indent="-317500" algn="l" rtl="0">
              <a:lnSpc>
                <a:spcPct val="100000"/>
              </a:lnSpc>
              <a:spcBef>
                <a:spcPts val="600"/>
              </a:spcBef>
              <a:spcAft>
                <a:spcPts val="0"/>
              </a:spcAft>
              <a:buClr>
                <a:srgbClr val="000000"/>
              </a:buClr>
              <a:buSzPts val="2400"/>
              <a:buFont typeface="Arial"/>
              <a:buChar char="•"/>
            </a:pPr>
            <a:r>
              <a:rPr lang="en-US" sz="2400" dirty="0" err="1"/>
              <a:t>成本低廉，手機本身就具備相關功能</a:t>
            </a:r>
            <a:r>
              <a:rPr lang="en-US" sz="2400" dirty="0"/>
              <a:t>(如果是使用ESP32的話成本也不高)</a:t>
            </a:r>
            <a:r>
              <a:rPr lang="zh-TW" altLang="en-US" sz="2400" dirty="0"/>
              <a:t>。</a:t>
            </a:r>
            <a:endParaRPr sz="2400" dirty="0"/>
          </a:p>
          <a:p>
            <a:pPr marL="800100" lvl="1" indent="-165100" algn="l" rtl="0">
              <a:lnSpc>
                <a:spcPct val="100000"/>
              </a:lnSpc>
              <a:spcBef>
                <a:spcPts val="600"/>
              </a:spcBef>
              <a:spcAft>
                <a:spcPts val="0"/>
              </a:spcAft>
              <a:buClr>
                <a:srgbClr val="000000"/>
              </a:buClr>
              <a:buSzPts val="2800"/>
              <a:buFont typeface="Arial"/>
              <a:buNone/>
            </a:pPr>
            <a:endParaRPr sz="2400" dirty="0"/>
          </a:p>
          <a:p>
            <a:pPr marL="800100" lvl="1" indent="-165100" algn="l" rtl="0">
              <a:lnSpc>
                <a:spcPct val="100000"/>
              </a:lnSpc>
              <a:spcBef>
                <a:spcPts val="600"/>
              </a:spcBef>
              <a:spcAft>
                <a:spcPts val="0"/>
              </a:spcAft>
              <a:buClr>
                <a:srgbClr val="000000"/>
              </a:buClr>
              <a:buSzPts val="2800"/>
              <a:buFont typeface="Arial"/>
              <a:buNone/>
            </a:pPr>
            <a:endParaRPr sz="2400" dirty="0"/>
          </a:p>
          <a:p>
            <a:pPr marL="800100" lvl="1" indent="-165100" algn="l" rtl="0">
              <a:lnSpc>
                <a:spcPct val="100000"/>
              </a:lnSpc>
              <a:spcBef>
                <a:spcPts val="600"/>
              </a:spcBef>
              <a:spcAft>
                <a:spcPts val="0"/>
              </a:spcAft>
              <a:buClr>
                <a:srgbClr val="000000"/>
              </a:buClr>
              <a:buSzPts val="2800"/>
              <a:buFont typeface="Arial"/>
              <a:buNone/>
            </a:pPr>
            <a:endParaRPr sz="2400" b="1" dirty="0">
              <a:solidFill>
                <a:srgbClr val="000000"/>
              </a:solidFill>
            </a:endParaRPr>
          </a:p>
          <a:p>
            <a:pPr marL="228600" lvl="0" indent="-50800" algn="l" rtl="0">
              <a:lnSpc>
                <a:spcPct val="100000"/>
              </a:lnSpc>
              <a:spcBef>
                <a:spcPts val="600"/>
              </a:spcBef>
              <a:spcAft>
                <a:spcPts val="0"/>
              </a:spcAft>
              <a:buClr>
                <a:schemeClr val="dk1"/>
              </a:buClr>
              <a:buSzPts val="2800"/>
              <a:buFont typeface="Arial"/>
              <a:buNone/>
            </a:pPr>
            <a:endParaRPr b="1" dirty="0"/>
          </a:p>
          <a:p>
            <a:pPr marL="228600" lvl="0" indent="-50800" algn="l" rtl="0">
              <a:lnSpc>
                <a:spcPct val="100000"/>
              </a:lnSpc>
              <a:spcBef>
                <a:spcPts val="600"/>
              </a:spcBef>
              <a:spcAft>
                <a:spcPts val="0"/>
              </a:spcAft>
              <a:buClr>
                <a:schemeClr val="dk1"/>
              </a:buClr>
              <a:buSzPts val="2800"/>
              <a:buFont typeface="Arial"/>
              <a:buNone/>
            </a:pPr>
            <a:endParaRPr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9"/>
          <p:cNvSpPr txBox="1">
            <a:spLocks noGrp="1"/>
          </p:cNvSpPr>
          <p:nvPr>
            <p:ph type="title"/>
          </p:nvPr>
        </p:nvSpPr>
        <p:spPr>
          <a:xfrm>
            <a:off x="533400" y="526477"/>
            <a:ext cx="11125202" cy="92409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accent1"/>
              </a:buClr>
              <a:buSzPts val="4000"/>
              <a:buFont typeface="Arial"/>
              <a:buNone/>
            </a:pPr>
            <a:r>
              <a:rPr lang="en-US" sz="4000" b="1"/>
              <a:t>Agenda</a:t>
            </a:r>
            <a:endParaRPr sz="4000" b="1"/>
          </a:p>
        </p:txBody>
      </p:sp>
      <p:sp>
        <p:nvSpPr>
          <p:cNvPr id="320" name="Google Shape;320;p9"/>
          <p:cNvSpPr txBox="1">
            <a:spLocks noGrp="1"/>
          </p:cNvSpPr>
          <p:nvPr>
            <p:ph type="body" idx="1"/>
          </p:nvPr>
        </p:nvSpPr>
        <p:spPr>
          <a:xfrm>
            <a:off x="533400" y="1943101"/>
            <a:ext cx="11125200" cy="4532312"/>
          </a:xfrm>
          <a:prstGeom prst="rect">
            <a:avLst/>
          </a:prstGeom>
          <a:noFill/>
          <a:ln>
            <a:noFill/>
          </a:ln>
        </p:spPr>
        <p:txBody>
          <a:bodyPr spcFirstLastPara="1" wrap="square" lIns="0" tIns="0" rIns="0" bIns="0" anchor="t" anchorCtr="0">
            <a:noAutofit/>
          </a:bodyPr>
          <a:lstStyle/>
          <a:p>
            <a:pPr marL="228600" lvl="0" indent="-228600" algn="l" rtl="0">
              <a:lnSpc>
                <a:spcPct val="100000"/>
              </a:lnSpc>
              <a:spcBef>
                <a:spcPts val="0"/>
              </a:spcBef>
              <a:spcAft>
                <a:spcPts val="0"/>
              </a:spcAft>
              <a:buClr>
                <a:schemeClr val="dk1"/>
              </a:buClr>
              <a:buSzPts val="2400"/>
              <a:buFont typeface="Arial"/>
              <a:buChar char="•"/>
            </a:pPr>
            <a:r>
              <a:rPr lang="en-US" b="1">
                <a:solidFill>
                  <a:srgbClr val="BFBFBF"/>
                </a:solidFill>
              </a:rPr>
              <a:t>Abstracts</a:t>
            </a:r>
            <a:endParaRPr b="1">
              <a:solidFill>
                <a:srgbClr val="BFBFBF"/>
              </a:solidFill>
            </a:endParaRPr>
          </a:p>
          <a:p>
            <a:pPr marL="228600" lvl="0" indent="-228600" algn="l" rtl="0">
              <a:lnSpc>
                <a:spcPct val="100000"/>
              </a:lnSpc>
              <a:spcBef>
                <a:spcPts val="600"/>
              </a:spcBef>
              <a:spcAft>
                <a:spcPts val="0"/>
              </a:spcAft>
              <a:buClr>
                <a:schemeClr val="dk1"/>
              </a:buClr>
              <a:buSzPts val="2400"/>
              <a:buFont typeface="Arial"/>
              <a:buChar char="•"/>
            </a:pPr>
            <a:r>
              <a:rPr lang="en-US" b="1">
                <a:solidFill>
                  <a:srgbClr val="BFBFBF"/>
                </a:solidFill>
              </a:rPr>
              <a:t>Challenge and Innovation</a:t>
            </a:r>
            <a:endParaRPr b="1">
              <a:solidFill>
                <a:srgbClr val="BFBFBF"/>
              </a:solidFill>
            </a:endParaRPr>
          </a:p>
          <a:p>
            <a:pPr marL="228600" lvl="0" indent="-228600" algn="l" rtl="0">
              <a:lnSpc>
                <a:spcPct val="100000"/>
              </a:lnSpc>
              <a:spcBef>
                <a:spcPts val="600"/>
              </a:spcBef>
              <a:spcAft>
                <a:spcPts val="0"/>
              </a:spcAft>
              <a:buClr>
                <a:schemeClr val="dk1"/>
              </a:buClr>
              <a:buSzPts val="2400"/>
              <a:buFont typeface="Arial"/>
              <a:buChar char="•"/>
            </a:pPr>
            <a:r>
              <a:rPr lang="en-US" b="1"/>
              <a:t>Design and Reliability</a:t>
            </a:r>
            <a:endParaRPr/>
          </a:p>
          <a:p>
            <a:pPr marL="228600" lvl="0" indent="-228600" algn="l" rtl="0">
              <a:lnSpc>
                <a:spcPct val="100000"/>
              </a:lnSpc>
              <a:spcBef>
                <a:spcPts val="600"/>
              </a:spcBef>
              <a:spcAft>
                <a:spcPts val="0"/>
              </a:spcAft>
              <a:buClr>
                <a:schemeClr val="dk1"/>
              </a:buClr>
              <a:buSzPts val="2400"/>
              <a:buFont typeface="Arial"/>
              <a:buChar char="•"/>
            </a:pPr>
            <a:r>
              <a:rPr lang="en-US" b="1">
                <a:solidFill>
                  <a:srgbClr val="BFBFBF"/>
                </a:solidFill>
              </a:rPr>
              <a:t>Project Progress</a:t>
            </a:r>
            <a:endParaRPr/>
          </a:p>
          <a:p>
            <a:pPr marL="228600" lvl="0" indent="-228600" algn="l" rtl="0">
              <a:lnSpc>
                <a:spcPct val="100000"/>
              </a:lnSpc>
              <a:spcBef>
                <a:spcPts val="600"/>
              </a:spcBef>
              <a:spcAft>
                <a:spcPts val="0"/>
              </a:spcAft>
              <a:buClr>
                <a:schemeClr val="dk1"/>
              </a:buClr>
              <a:buSzPts val="2400"/>
              <a:buFont typeface="Arial"/>
              <a:buChar char="•"/>
            </a:pPr>
            <a:r>
              <a:rPr lang="en-US" b="1">
                <a:solidFill>
                  <a:srgbClr val="BFBFBF"/>
                </a:solidFill>
              </a:rPr>
              <a:t>Test Result </a:t>
            </a:r>
            <a:endParaRPr/>
          </a:p>
          <a:p>
            <a:pPr marL="228600" lvl="0" indent="-228600" algn="l" rtl="0">
              <a:lnSpc>
                <a:spcPct val="100000"/>
              </a:lnSpc>
              <a:spcBef>
                <a:spcPts val="600"/>
              </a:spcBef>
              <a:spcAft>
                <a:spcPts val="0"/>
              </a:spcAft>
              <a:buClr>
                <a:schemeClr val="dk1"/>
              </a:buClr>
              <a:buSzPts val="2400"/>
              <a:buFont typeface="Arial"/>
              <a:buChar char="•"/>
            </a:pPr>
            <a:r>
              <a:rPr lang="en-US" b="1">
                <a:solidFill>
                  <a:srgbClr val="BFBFBF"/>
                </a:solidFill>
              </a:rPr>
              <a:t>Overall Summary</a:t>
            </a:r>
            <a:endParaRPr/>
          </a:p>
        </p:txBody>
      </p:sp>
    </p:spTree>
  </p:cSld>
  <p:clrMapOvr>
    <a:masterClrMapping/>
  </p:clrMapOvr>
</p:sld>
</file>

<file path=ppt/theme/theme1.xml><?xml version="1.0" encoding="utf-8"?>
<a:theme xmlns:a="http://schemas.openxmlformats.org/drawingml/2006/main" name="Synopsys_Light_2023">
  <a:themeElements>
    <a:clrScheme name="Synopsys 2022">
      <a:dk1>
        <a:srgbClr val="000000"/>
      </a:dk1>
      <a:lt1>
        <a:srgbClr val="FFFFFF"/>
      </a:lt1>
      <a:dk2>
        <a:srgbClr val="000000"/>
      </a:dk2>
      <a:lt2>
        <a:srgbClr val="FFFFFF"/>
      </a:lt2>
      <a:accent1>
        <a:srgbClr val="7E45AF"/>
      </a:accent1>
      <a:accent2>
        <a:srgbClr val="FDB71A"/>
      </a:accent2>
      <a:accent3>
        <a:srgbClr val="79A133"/>
      </a:accent3>
      <a:accent4>
        <a:srgbClr val="E23B31"/>
      </a:accent4>
      <a:accent5>
        <a:srgbClr val="00A5AB"/>
      </a:accent5>
      <a:accent6>
        <a:srgbClr val="0081FE"/>
      </a:accent6>
      <a:hlink>
        <a:srgbClr val="0081FE"/>
      </a:hlink>
      <a:folHlink>
        <a:srgbClr val="646E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Synopsys 2022">
      <a:dk1>
        <a:srgbClr val="000000"/>
      </a:dk1>
      <a:lt1>
        <a:srgbClr val="FFFFFF"/>
      </a:lt1>
      <a:dk2>
        <a:srgbClr val="000000"/>
      </a:dk2>
      <a:lt2>
        <a:srgbClr val="FFFFFF"/>
      </a:lt2>
      <a:accent1>
        <a:srgbClr val="7E45AF"/>
      </a:accent1>
      <a:accent2>
        <a:srgbClr val="FDB71A"/>
      </a:accent2>
      <a:accent3>
        <a:srgbClr val="79A133"/>
      </a:accent3>
      <a:accent4>
        <a:srgbClr val="E23B31"/>
      </a:accent4>
      <a:accent5>
        <a:srgbClr val="00A5AB"/>
      </a:accent5>
      <a:accent6>
        <a:srgbClr val="0081FE"/>
      </a:accent6>
      <a:hlink>
        <a:srgbClr val="0081FE"/>
      </a:hlink>
      <a:folHlink>
        <a:srgbClr val="646E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TotalTime>
  <Words>1119</Words>
  <Application>Microsoft Office PowerPoint</Application>
  <PresentationFormat>寬螢幕</PresentationFormat>
  <Paragraphs>242</Paragraphs>
  <Slides>32</Slides>
  <Notes>32</Notes>
  <HiddenSlides>0</HiddenSlides>
  <MMClips>0</MMClips>
  <ScaleCrop>false</ScaleCrop>
  <HeadingPairs>
    <vt:vector size="6" baseType="variant">
      <vt:variant>
        <vt:lpstr>使用字型</vt:lpstr>
      </vt:variant>
      <vt:variant>
        <vt:i4>1</vt:i4>
      </vt:variant>
      <vt:variant>
        <vt:lpstr>佈景主題</vt:lpstr>
      </vt:variant>
      <vt:variant>
        <vt:i4>1</vt:i4>
      </vt:variant>
      <vt:variant>
        <vt:lpstr>投影片標題</vt:lpstr>
      </vt:variant>
      <vt:variant>
        <vt:i4>32</vt:i4>
      </vt:variant>
    </vt:vector>
  </HeadingPairs>
  <TitlesOfParts>
    <vt:vector size="34" baseType="lpstr">
      <vt:lpstr>Arial</vt:lpstr>
      <vt:lpstr>Synopsys_Light_2023</vt:lpstr>
      <vt:lpstr>PowerPoint 簡報</vt:lpstr>
      <vt:lpstr>Agenda</vt:lpstr>
      <vt:lpstr>Agenda</vt:lpstr>
      <vt:lpstr>Abstracts</vt:lpstr>
      <vt:lpstr>Abstracts</vt:lpstr>
      <vt:lpstr>Agenda</vt:lpstr>
      <vt:lpstr>Challenge and Innovation</vt:lpstr>
      <vt:lpstr>Challenge and Innovation</vt:lpstr>
      <vt:lpstr>Agenda</vt:lpstr>
      <vt:lpstr>Design and Reliability  </vt:lpstr>
      <vt:lpstr>Design and Reliability </vt:lpstr>
      <vt:lpstr>Design and Reliability-Flow Chart </vt:lpstr>
      <vt:lpstr>Design and Reliability </vt:lpstr>
      <vt:lpstr>Agenda</vt:lpstr>
      <vt:lpstr>Project Progress</vt:lpstr>
      <vt:lpstr>Agenda</vt:lpstr>
      <vt:lpstr>Test Result- 資料蒐集 </vt:lpstr>
      <vt:lpstr>Test Result- 資料量大小&amp;Preprocess </vt:lpstr>
      <vt:lpstr>Test Result- 資料量大小&amp;Preprocess </vt:lpstr>
      <vt:lpstr>Test Result- 模型架構 (2D CNN)</vt:lpstr>
      <vt:lpstr>Test Result- Evalution-RSSI有無取平均preprocess的影響 </vt:lpstr>
      <vt:lpstr>Test Result- Evalution-RSSI有無取平均preprocess的影響 </vt:lpstr>
      <vt:lpstr>Test Result- Evalution-加速度軸向選擇評估</vt:lpstr>
      <vt:lpstr>Test Result- 模型種類的評估- RSSI </vt:lpstr>
      <vt:lpstr>Test Result- 模型種類的評估- 加速度 </vt:lpstr>
      <vt:lpstr>Test Result- 最終採用模型的測試結果 </vt:lpstr>
      <vt:lpstr>Test Result- Demo Video-使用按暫停錄製 </vt:lpstr>
      <vt:lpstr>Test Result- Evalution-Demo結果 </vt:lpstr>
      <vt:lpstr>Test Result- 結果的差異性 </vt:lpstr>
      <vt:lpstr>Agenda</vt:lpstr>
      <vt:lpstr>Overall Summary</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Wanda Lin (External)</dc:creator>
  <cp:lastModifiedBy>張睿凱</cp:lastModifiedBy>
  <cp:revision>5</cp:revision>
  <dcterms:created xsi:type="dcterms:W3CDTF">2023-02-21T06:23:27Z</dcterms:created>
  <dcterms:modified xsi:type="dcterms:W3CDTF">2023-07-22T14:08:18Z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3543871</vt:lpwstr>
  </property>
  <property fmtid="{D5CDD505-2E9C-101B-9397-08002B2CF9AE}" pid="3" name="NXPowerLiteSettings">
    <vt:lpwstr>E9000F7008E001</vt:lpwstr>
  </property>
  <property fmtid="{D5CDD505-2E9C-101B-9397-08002B2CF9AE}" pid="4" name="NXPowerLiteVersion">
    <vt:lpwstr>D9.1.6</vt:lpwstr>
  </property>
  <property fmtid="{D5CDD505-2E9C-101B-9397-08002B2CF9AE}" pid="5" name="Version">
    <vt:lpwstr>01 Light, Oct 27 2022</vt:lpwstr>
  </property>
  <property fmtid="{D5CDD505-2E9C-101B-9397-08002B2CF9AE}" pid="6" name="ContentTypeId">
    <vt:lpwstr>0x010100696294E821A31E4B90E20422AA735351</vt:lpwstr>
  </property>
  <property fmtid="{D5CDD505-2E9C-101B-9397-08002B2CF9AE}" pid="7" name="MediaServiceImageTags">
    <vt:lpwstr/>
  </property>
</Properties>
</file>