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handoutMasterIdLst>
    <p:handoutMasterId r:id="rId32"/>
  </p:handoutMasterIdLst>
  <p:sldIdLst>
    <p:sldId id="509" r:id="rId2"/>
    <p:sldId id="508" r:id="rId3"/>
    <p:sldId id="505" r:id="rId4"/>
    <p:sldId id="506" r:id="rId5"/>
    <p:sldId id="503" r:id="rId6"/>
    <p:sldId id="524" r:id="rId7"/>
    <p:sldId id="510" r:id="rId8"/>
    <p:sldId id="511" r:id="rId9"/>
    <p:sldId id="539" r:id="rId10"/>
    <p:sldId id="535" r:id="rId11"/>
    <p:sldId id="512" r:id="rId12"/>
    <p:sldId id="536" r:id="rId13"/>
    <p:sldId id="537" r:id="rId14"/>
    <p:sldId id="540" r:id="rId15"/>
    <p:sldId id="515" r:id="rId16"/>
    <p:sldId id="516" r:id="rId17"/>
    <p:sldId id="517" r:id="rId18"/>
    <p:sldId id="518" r:id="rId19"/>
    <p:sldId id="519" r:id="rId20"/>
    <p:sldId id="520" r:id="rId21"/>
    <p:sldId id="525" r:id="rId22"/>
    <p:sldId id="526" r:id="rId23"/>
    <p:sldId id="527" r:id="rId24"/>
    <p:sldId id="528" r:id="rId25"/>
    <p:sldId id="529" r:id="rId26"/>
    <p:sldId id="530" r:id="rId27"/>
    <p:sldId id="521" r:id="rId28"/>
    <p:sldId id="522" r:id="rId29"/>
    <p:sldId id="50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5736" autoAdjust="0"/>
  </p:normalViewPr>
  <p:slideViewPr>
    <p:cSldViewPr>
      <p:cViewPr varScale="1">
        <p:scale>
          <a:sx n="93" d="100"/>
          <a:sy n="93" d="100"/>
        </p:scale>
        <p:origin x="912" y="84"/>
      </p:cViewPr>
      <p:guideLst>
        <p:guide orient="horz" pos="2160"/>
        <p:guide pos="2880"/>
      </p:guideLst>
    </p:cSldViewPr>
  </p:slideViewPr>
  <p:outlineViewPr>
    <p:cViewPr>
      <p:scale>
        <a:sx n="33" d="100"/>
        <a:sy n="33" d="100"/>
      </p:scale>
      <p:origin x="0" y="-23082"/>
    </p:cViewPr>
  </p:outlineViewPr>
  <p:notesTextViewPr>
    <p:cViewPr>
      <p:scale>
        <a:sx n="100" d="100"/>
        <a:sy n="100" d="100"/>
      </p:scale>
      <p:origin x="0" y="0"/>
    </p:cViewPr>
  </p:notesTextViewPr>
  <p:notesViewPr>
    <p:cSldViewPr>
      <p:cViewPr varScale="1">
        <p:scale>
          <a:sx n="74" d="100"/>
          <a:sy n="74" d="100"/>
        </p:scale>
        <p:origin x="2670"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504200-5E78-4AD3-8B53-A18D5802DB14}" type="doc">
      <dgm:prSet loTypeId="urn:microsoft.com/office/officeart/2005/8/layout/cycle2" loCatId="cycle" qsTypeId="urn:microsoft.com/office/officeart/2005/8/quickstyle/simple3" qsCatId="simple" csTypeId="urn:microsoft.com/office/officeart/2005/8/colors/colorful4" csCatId="colorful" phldr="1"/>
      <dgm:spPr/>
      <dgm:t>
        <a:bodyPr/>
        <a:lstStyle/>
        <a:p>
          <a:endParaRPr lang="zh-CN" altLang="en-US"/>
        </a:p>
      </dgm:t>
    </dgm:pt>
    <dgm:pt modelId="{2D357838-F51B-4772-8117-0402E1B07CFE}">
      <dgm:prSet phldrT="[文本]"/>
      <dgm:spPr/>
      <dgm:t>
        <a:bodyPr/>
        <a:lstStyle/>
        <a:p>
          <a:r>
            <a:rPr lang="en-US" altLang="zh-CN" dirty="0" smtClean="0"/>
            <a:t>0</a:t>
          </a:r>
          <a:endParaRPr lang="zh-CN" altLang="en-US" dirty="0"/>
        </a:p>
      </dgm:t>
    </dgm:pt>
    <dgm:pt modelId="{961604FE-35FF-4CF0-B5D2-6BAD0E5E40DC}" type="parTrans" cxnId="{E6D7EF1C-BB00-4943-8489-71ED5BECD5D0}">
      <dgm:prSet/>
      <dgm:spPr/>
      <dgm:t>
        <a:bodyPr/>
        <a:lstStyle/>
        <a:p>
          <a:endParaRPr lang="zh-CN" altLang="en-US"/>
        </a:p>
      </dgm:t>
    </dgm:pt>
    <dgm:pt modelId="{06CE9026-C78D-45DC-A6CD-41E138DC85BD}" type="sibTrans" cxnId="{E6D7EF1C-BB00-4943-8489-71ED5BECD5D0}">
      <dgm:prSet/>
      <dgm:spPr/>
      <dgm:t>
        <a:bodyPr/>
        <a:lstStyle/>
        <a:p>
          <a:endParaRPr lang="zh-CN" altLang="en-US"/>
        </a:p>
      </dgm:t>
    </dgm:pt>
    <dgm:pt modelId="{ECD66085-75DE-4693-AB08-3FE37A0C7A75}">
      <dgm:prSet phldrT="[文本]"/>
      <dgm:spPr/>
      <dgm:t>
        <a:bodyPr/>
        <a:lstStyle/>
        <a:p>
          <a:r>
            <a:rPr lang="en-US" altLang="zh-CN" dirty="0" smtClean="0"/>
            <a:t>1</a:t>
          </a:r>
          <a:endParaRPr lang="zh-CN" altLang="en-US" dirty="0"/>
        </a:p>
      </dgm:t>
    </dgm:pt>
    <dgm:pt modelId="{600ECC74-568D-4CC1-A3A1-326C2B3CC820}" type="sibTrans" cxnId="{CE86DF6C-B70F-480A-AAEB-E2EFAAAC5B8D}">
      <dgm:prSet/>
      <dgm:spPr/>
      <dgm:t>
        <a:bodyPr/>
        <a:lstStyle/>
        <a:p>
          <a:endParaRPr lang="zh-CN" altLang="en-US"/>
        </a:p>
      </dgm:t>
    </dgm:pt>
    <dgm:pt modelId="{5402A7AB-41AD-47D8-9B6F-01F28A9ECD30}" type="parTrans" cxnId="{CE86DF6C-B70F-480A-AAEB-E2EFAAAC5B8D}">
      <dgm:prSet/>
      <dgm:spPr/>
      <dgm:t>
        <a:bodyPr/>
        <a:lstStyle/>
        <a:p>
          <a:endParaRPr lang="zh-CN" altLang="en-US"/>
        </a:p>
      </dgm:t>
    </dgm:pt>
    <dgm:pt modelId="{B97EFC66-85B0-435D-97D5-28967A5C6165}">
      <dgm:prSet phldrT="[文本]"/>
      <dgm:spPr/>
      <dgm:t>
        <a:bodyPr/>
        <a:lstStyle/>
        <a:p>
          <a:r>
            <a:rPr lang="en-US" altLang="zh-CN" dirty="0" smtClean="0"/>
            <a:t>0</a:t>
          </a:r>
          <a:endParaRPr lang="zh-CN" altLang="en-US" dirty="0"/>
        </a:p>
      </dgm:t>
    </dgm:pt>
    <dgm:pt modelId="{462F7208-E7A3-49D9-A8DC-E95EE65AB69B}" type="sibTrans" cxnId="{3BAC5273-E205-437D-BC89-764AEF896AB1}">
      <dgm:prSet/>
      <dgm:spPr/>
      <dgm:t>
        <a:bodyPr/>
        <a:lstStyle/>
        <a:p>
          <a:endParaRPr lang="zh-CN" altLang="en-US"/>
        </a:p>
      </dgm:t>
    </dgm:pt>
    <dgm:pt modelId="{804FFD92-0C21-4C35-88C9-7358D60A0A03}" type="parTrans" cxnId="{3BAC5273-E205-437D-BC89-764AEF896AB1}">
      <dgm:prSet/>
      <dgm:spPr/>
      <dgm:t>
        <a:bodyPr/>
        <a:lstStyle/>
        <a:p>
          <a:endParaRPr lang="zh-CN" altLang="en-US"/>
        </a:p>
      </dgm:t>
    </dgm:pt>
    <dgm:pt modelId="{41113723-30F6-4B7A-B238-1E84EA33789E}">
      <dgm:prSet/>
      <dgm:spPr/>
      <dgm:t>
        <a:bodyPr/>
        <a:lstStyle/>
        <a:p>
          <a:r>
            <a:rPr lang="zh-CN" altLang="en-US" dirty="0" smtClean="0"/>
            <a:t>统计</a:t>
          </a:r>
          <a:r>
            <a:rPr lang="en-US" altLang="zh-CN" dirty="0" smtClean="0"/>
            <a:t>+1</a:t>
          </a:r>
          <a:endParaRPr lang="zh-CN" altLang="en-US" dirty="0"/>
        </a:p>
      </dgm:t>
    </dgm:pt>
    <dgm:pt modelId="{89B315B4-6AD0-448C-A0C0-53BE3B31C65E}" type="parTrans" cxnId="{A18E8F56-8EFA-47A9-9603-541BDA723041}">
      <dgm:prSet/>
      <dgm:spPr/>
      <dgm:t>
        <a:bodyPr/>
        <a:lstStyle/>
        <a:p>
          <a:endParaRPr lang="zh-CN" altLang="en-US"/>
        </a:p>
      </dgm:t>
    </dgm:pt>
    <dgm:pt modelId="{68F706B1-6883-4D57-AF94-78E6C1DF5DFD}" type="sibTrans" cxnId="{A18E8F56-8EFA-47A9-9603-541BDA723041}">
      <dgm:prSet/>
      <dgm:spPr/>
      <dgm:t>
        <a:bodyPr/>
        <a:lstStyle/>
        <a:p>
          <a:endParaRPr lang="zh-CN" altLang="en-US"/>
        </a:p>
      </dgm:t>
    </dgm:pt>
    <dgm:pt modelId="{CF8564AF-F69C-4F68-A9A4-F3BC7A5F1D1F}" type="pres">
      <dgm:prSet presAssocID="{EB504200-5E78-4AD3-8B53-A18D5802DB14}" presName="cycle" presStyleCnt="0">
        <dgm:presLayoutVars>
          <dgm:dir/>
          <dgm:resizeHandles val="exact"/>
        </dgm:presLayoutVars>
      </dgm:prSet>
      <dgm:spPr/>
      <dgm:t>
        <a:bodyPr/>
        <a:lstStyle/>
        <a:p>
          <a:endParaRPr lang="zh-CN" altLang="en-US"/>
        </a:p>
      </dgm:t>
    </dgm:pt>
    <dgm:pt modelId="{A08A562A-08F6-4464-B9AA-8888C32DFD9A}" type="pres">
      <dgm:prSet presAssocID="{2D357838-F51B-4772-8117-0402E1B07CFE}" presName="node" presStyleLbl="node1" presStyleIdx="0" presStyleCnt="4" custRadScaleRad="111556" custRadScaleInc="-279">
        <dgm:presLayoutVars>
          <dgm:bulletEnabled val="1"/>
        </dgm:presLayoutVars>
      </dgm:prSet>
      <dgm:spPr/>
      <dgm:t>
        <a:bodyPr/>
        <a:lstStyle/>
        <a:p>
          <a:endParaRPr lang="zh-CN" altLang="en-US"/>
        </a:p>
      </dgm:t>
    </dgm:pt>
    <dgm:pt modelId="{16303796-CD68-4D04-83A3-993246ED372B}" type="pres">
      <dgm:prSet presAssocID="{06CE9026-C78D-45DC-A6CD-41E138DC85BD}" presName="sibTrans" presStyleLbl="sibTrans2D1" presStyleIdx="0" presStyleCnt="4"/>
      <dgm:spPr/>
      <dgm:t>
        <a:bodyPr/>
        <a:lstStyle/>
        <a:p>
          <a:endParaRPr lang="zh-CN" altLang="en-US"/>
        </a:p>
      </dgm:t>
    </dgm:pt>
    <dgm:pt modelId="{E697E2A8-0D9A-47A2-B775-4B5C5DB328B3}" type="pres">
      <dgm:prSet presAssocID="{06CE9026-C78D-45DC-A6CD-41E138DC85BD}" presName="connectorText" presStyleLbl="sibTrans2D1" presStyleIdx="0" presStyleCnt="4"/>
      <dgm:spPr/>
      <dgm:t>
        <a:bodyPr/>
        <a:lstStyle/>
        <a:p>
          <a:endParaRPr lang="zh-CN" altLang="en-US"/>
        </a:p>
      </dgm:t>
    </dgm:pt>
    <dgm:pt modelId="{C1FBF42E-9BCB-4E81-915F-E311B8439602}" type="pres">
      <dgm:prSet presAssocID="{ECD66085-75DE-4693-AB08-3FE37A0C7A75}" presName="node" presStyleLbl="node1" presStyleIdx="1" presStyleCnt="4">
        <dgm:presLayoutVars>
          <dgm:bulletEnabled val="1"/>
        </dgm:presLayoutVars>
      </dgm:prSet>
      <dgm:spPr/>
      <dgm:t>
        <a:bodyPr/>
        <a:lstStyle/>
        <a:p>
          <a:endParaRPr lang="zh-CN" altLang="en-US"/>
        </a:p>
      </dgm:t>
    </dgm:pt>
    <dgm:pt modelId="{B790752F-23C9-4DAB-9951-41A79CA771C9}" type="pres">
      <dgm:prSet presAssocID="{600ECC74-568D-4CC1-A3A1-326C2B3CC820}" presName="sibTrans" presStyleLbl="sibTrans2D1" presStyleIdx="1" presStyleCnt="4"/>
      <dgm:spPr/>
      <dgm:t>
        <a:bodyPr/>
        <a:lstStyle/>
        <a:p>
          <a:endParaRPr lang="zh-CN" altLang="en-US"/>
        </a:p>
      </dgm:t>
    </dgm:pt>
    <dgm:pt modelId="{31D85505-9050-4FD3-9E0A-E0C1764F3C46}" type="pres">
      <dgm:prSet presAssocID="{600ECC74-568D-4CC1-A3A1-326C2B3CC820}" presName="connectorText" presStyleLbl="sibTrans2D1" presStyleIdx="1" presStyleCnt="4"/>
      <dgm:spPr/>
      <dgm:t>
        <a:bodyPr/>
        <a:lstStyle/>
        <a:p>
          <a:endParaRPr lang="zh-CN" altLang="en-US"/>
        </a:p>
      </dgm:t>
    </dgm:pt>
    <dgm:pt modelId="{09518C17-685B-4E3C-99C6-FB8D953C9B67}" type="pres">
      <dgm:prSet presAssocID="{B97EFC66-85B0-435D-97D5-28967A5C6165}" presName="node" presStyleLbl="node1" presStyleIdx="2" presStyleCnt="4">
        <dgm:presLayoutVars>
          <dgm:bulletEnabled val="1"/>
        </dgm:presLayoutVars>
      </dgm:prSet>
      <dgm:spPr/>
      <dgm:t>
        <a:bodyPr/>
        <a:lstStyle/>
        <a:p>
          <a:endParaRPr lang="zh-CN" altLang="en-US"/>
        </a:p>
      </dgm:t>
    </dgm:pt>
    <dgm:pt modelId="{E8244D85-0509-4068-A171-76495303814C}" type="pres">
      <dgm:prSet presAssocID="{462F7208-E7A3-49D9-A8DC-E95EE65AB69B}" presName="sibTrans" presStyleLbl="sibTrans2D1" presStyleIdx="2" presStyleCnt="4"/>
      <dgm:spPr/>
      <dgm:t>
        <a:bodyPr/>
        <a:lstStyle/>
        <a:p>
          <a:endParaRPr lang="zh-CN" altLang="en-US"/>
        </a:p>
      </dgm:t>
    </dgm:pt>
    <dgm:pt modelId="{B1A653B4-02CC-4F7D-9795-CB099AB88884}" type="pres">
      <dgm:prSet presAssocID="{462F7208-E7A3-49D9-A8DC-E95EE65AB69B}" presName="connectorText" presStyleLbl="sibTrans2D1" presStyleIdx="2" presStyleCnt="4"/>
      <dgm:spPr/>
      <dgm:t>
        <a:bodyPr/>
        <a:lstStyle/>
        <a:p>
          <a:endParaRPr lang="zh-CN" altLang="en-US"/>
        </a:p>
      </dgm:t>
    </dgm:pt>
    <dgm:pt modelId="{57562F60-DD4E-4D6D-9721-382BB5DDC663}" type="pres">
      <dgm:prSet presAssocID="{41113723-30F6-4B7A-B238-1E84EA33789E}" presName="node" presStyleLbl="node1" presStyleIdx="3" presStyleCnt="4">
        <dgm:presLayoutVars>
          <dgm:bulletEnabled val="1"/>
        </dgm:presLayoutVars>
      </dgm:prSet>
      <dgm:spPr/>
      <dgm:t>
        <a:bodyPr/>
        <a:lstStyle/>
        <a:p>
          <a:endParaRPr lang="zh-CN" altLang="en-US"/>
        </a:p>
      </dgm:t>
    </dgm:pt>
    <dgm:pt modelId="{E116A0C1-E8CD-422C-A236-7A27E42A401F}" type="pres">
      <dgm:prSet presAssocID="{68F706B1-6883-4D57-AF94-78E6C1DF5DFD}" presName="sibTrans" presStyleLbl="sibTrans2D1" presStyleIdx="3" presStyleCnt="4"/>
      <dgm:spPr/>
      <dgm:t>
        <a:bodyPr/>
        <a:lstStyle/>
        <a:p>
          <a:endParaRPr lang="zh-CN" altLang="en-US"/>
        </a:p>
      </dgm:t>
    </dgm:pt>
    <dgm:pt modelId="{C1025E2D-4A8F-4D89-B6B4-2F625E36E253}" type="pres">
      <dgm:prSet presAssocID="{68F706B1-6883-4D57-AF94-78E6C1DF5DFD}" presName="connectorText" presStyleLbl="sibTrans2D1" presStyleIdx="3" presStyleCnt="4"/>
      <dgm:spPr/>
      <dgm:t>
        <a:bodyPr/>
        <a:lstStyle/>
        <a:p>
          <a:endParaRPr lang="zh-CN" altLang="en-US"/>
        </a:p>
      </dgm:t>
    </dgm:pt>
  </dgm:ptLst>
  <dgm:cxnLst>
    <dgm:cxn modelId="{C9BCE18D-A8FB-4D1C-9591-B08579E8F83B}" type="presOf" srcId="{600ECC74-568D-4CC1-A3A1-326C2B3CC820}" destId="{B790752F-23C9-4DAB-9951-41A79CA771C9}" srcOrd="0" destOrd="0" presId="urn:microsoft.com/office/officeart/2005/8/layout/cycle2"/>
    <dgm:cxn modelId="{6128E7B4-D4C2-476A-8B56-B1FCCD28C601}" type="presOf" srcId="{06CE9026-C78D-45DC-A6CD-41E138DC85BD}" destId="{E697E2A8-0D9A-47A2-B775-4B5C5DB328B3}" srcOrd="1" destOrd="0" presId="urn:microsoft.com/office/officeart/2005/8/layout/cycle2"/>
    <dgm:cxn modelId="{001F2675-B993-4A37-913F-BC476E9811B2}" type="presOf" srcId="{462F7208-E7A3-49D9-A8DC-E95EE65AB69B}" destId="{E8244D85-0509-4068-A171-76495303814C}" srcOrd="0" destOrd="0" presId="urn:microsoft.com/office/officeart/2005/8/layout/cycle2"/>
    <dgm:cxn modelId="{2BD1EB0C-8206-488E-A34B-4E1A5E427C2F}" type="presOf" srcId="{68F706B1-6883-4D57-AF94-78E6C1DF5DFD}" destId="{E116A0C1-E8CD-422C-A236-7A27E42A401F}" srcOrd="0" destOrd="0" presId="urn:microsoft.com/office/officeart/2005/8/layout/cycle2"/>
    <dgm:cxn modelId="{A4EBE5D3-C841-49BF-9215-C804CF5D6B5B}" type="presOf" srcId="{41113723-30F6-4B7A-B238-1E84EA33789E}" destId="{57562F60-DD4E-4D6D-9721-382BB5DDC663}" srcOrd="0" destOrd="0" presId="urn:microsoft.com/office/officeart/2005/8/layout/cycle2"/>
    <dgm:cxn modelId="{D92AAF94-DBD9-4256-AAA0-7B68ACAF69B1}" type="presOf" srcId="{2D357838-F51B-4772-8117-0402E1B07CFE}" destId="{A08A562A-08F6-4464-B9AA-8888C32DFD9A}" srcOrd="0" destOrd="0" presId="urn:microsoft.com/office/officeart/2005/8/layout/cycle2"/>
    <dgm:cxn modelId="{CE86DF6C-B70F-480A-AAEB-E2EFAAAC5B8D}" srcId="{EB504200-5E78-4AD3-8B53-A18D5802DB14}" destId="{ECD66085-75DE-4693-AB08-3FE37A0C7A75}" srcOrd="1" destOrd="0" parTransId="{5402A7AB-41AD-47D8-9B6F-01F28A9ECD30}" sibTransId="{600ECC74-568D-4CC1-A3A1-326C2B3CC820}"/>
    <dgm:cxn modelId="{85210121-AB66-4C77-B8EF-3DBFAFF73B3B}" type="presOf" srcId="{462F7208-E7A3-49D9-A8DC-E95EE65AB69B}" destId="{B1A653B4-02CC-4F7D-9795-CB099AB88884}" srcOrd="1" destOrd="0" presId="urn:microsoft.com/office/officeart/2005/8/layout/cycle2"/>
    <dgm:cxn modelId="{4046B6FB-0C42-4335-A667-A3FFFC9662D7}" type="presOf" srcId="{B97EFC66-85B0-435D-97D5-28967A5C6165}" destId="{09518C17-685B-4E3C-99C6-FB8D953C9B67}" srcOrd="0" destOrd="0" presId="urn:microsoft.com/office/officeart/2005/8/layout/cycle2"/>
    <dgm:cxn modelId="{67F1A59E-5B72-48B0-BB23-316034E3BF62}" type="presOf" srcId="{06CE9026-C78D-45DC-A6CD-41E138DC85BD}" destId="{16303796-CD68-4D04-83A3-993246ED372B}" srcOrd="0" destOrd="0" presId="urn:microsoft.com/office/officeart/2005/8/layout/cycle2"/>
    <dgm:cxn modelId="{3BAC5273-E205-437D-BC89-764AEF896AB1}" srcId="{EB504200-5E78-4AD3-8B53-A18D5802DB14}" destId="{B97EFC66-85B0-435D-97D5-28967A5C6165}" srcOrd="2" destOrd="0" parTransId="{804FFD92-0C21-4C35-88C9-7358D60A0A03}" sibTransId="{462F7208-E7A3-49D9-A8DC-E95EE65AB69B}"/>
    <dgm:cxn modelId="{9E0DAC11-6BA1-4505-BEC5-3C0FADB73285}" type="presOf" srcId="{EB504200-5E78-4AD3-8B53-A18D5802DB14}" destId="{CF8564AF-F69C-4F68-A9A4-F3BC7A5F1D1F}" srcOrd="0" destOrd="0" presId="urn:microsoft.com/office/officeart/2005/8/layout/cycle2"/>
    <dgm:cxn modelId="{239F4AC5-6AF3-48F0-ACBC-8499D39557EC}" type="presOf" srcId="{68F706B1-6883-4D57-AF94-78E6C1DF5DFD}" destId="{C1025E2D-4A8F-4D89-B6B4-2F625E36E253}" srcOrd="1" destOrd="0" presId="urn:microsoft.com/office/officeart/2005/8/layout/cycle2"/>
    <dgm:cxn modelId="{5EA3319F-D4E3-4372-ADAB-E5B0BDDFFD11}" type="presOf" srcId="{ECD66085-75DE-4693-AB08-3FE37A0C7A75}" destId="{C1FBF42E-9BCB-4E81-915F-E311B8439602}" srcOrd="0" destOrd="0" presId="urn:microsoft.com/office/officeart/2005/8/layout/cycle2"/>
    <dgm:cxn modelId="{A18E8F56-8EFA-47A9-9603-541BDA723041}" srcId="{EB504200-5E78-4AD3-8B53-A18D5802DB14}" destId="{41113723-30F6-4B7A-B238-1E84EA33789E}" srcOrd="3" destOrd="0" parTransId="{89B315B4-6AD0-448C-A0C0-53BE3B31C65E}" sibTransId="{68F706B1-6883-4D57-AF94-78E6C1DF5DFD}"/>
    <dgm:cxn modelId="{E6D7EF1C-BB00-4943-8489-71ED5BECD5D0}" srcId="{EB504200-5E78-4AD3-8B53-A18D5802DB14}" destId="{2D357838-F51B-4772-8117-0402E1B07CFE}" srcOrd="0" destOrd="0" parTransId="{961604FE-35FF-4CF0-B5D2-6BAD0E5E40DC}" sibTransId="{06CE9026-C78D-45DC-A6CD-41E138DC85BD}"/>
    <dgm:cxn modelId="{7A7C95CB-C066-4B81-A212-20EE91309226}" type="presOf" srcId="{600ECC74-568D-4CC1-A3A1-326C2B3CC820}" destId="{31D85505-9050-4FD3-9E0A-E0C1764F3C46}" srcOrd="1" destOrd="0" presId="urn:microsoft.com/office/officeart/2005/8/layout/cycle2"/>
    <dgm:cxn modelId="{BBE9CF36-9568-400B-ABD4-E8AEC144FD66}" type="presParOf" srcId="{CF8564AF-F69C-4F68-A9A4-F3BC7A5F1D1F}" destId="{A08A562A-08F6-4464-B9AA-8888C32DFD9A}" srcOrd="0" destOrd="0" presId="urn:microsoft.com/office/officeart/2005/8/layout/cycle2"/>
    <dgm:cxn modelId="{9F7D6888-E9B6-4089-B8D6-CC1DF9C7550A}" type="presParOf" srcId="{CF8564AF-F69C-4F68-A9A4-F3BC7A5F1D1F}" destId="{16303796-CD68-4D04-83A3-993246ED372B}" srcOrd="1" destOrd="0" presId="urn:microsoft.com/office/officeart/2005/8/layout/cycle2"/>
    <dgm:cxn modelId="{B67DB75C-0FCF-449E-B3D2-0D4EF53A38D4}" type="presParOf" srcId="{16303796-CD68-4D04-83A3-993246ED372B}" destId="{E697E2A8-0D9A-47A2-B775-4B5C5DB328B3}" srcOrd="0" destOrd="0" presId="urn:microsoft.com/office/officeart/2005/8/layout/cycle2"/>
    <dgm:cxn modelId="{87C749E9-1111-4BAE-B727-89002E45D852}" type="presParOf" srcId="{CF8564AF-F69C-4F68-A9A4-F3BC7A5F1D1F}" destId="{C1FBF42E-9BCB-4E81-915F-E311B8439602}" srcOrd="2" destOrd="0" presId="urn:microsoft.com/office/officeart/2005/8/layout/cycle2"/>
    <dgm:cxn modelId="{4A7E8532-ED48-4F1A-BB54-0EDC6AA6DFA5}" type="presParOf" srcId="{CF8564AF-F69C-4F68-A9A4-F3BC7A5F1D1F}" destId="{B790752F-23C9-4DAB-9951-41A79CA771C9}" srcOrd="3" destOrd="0" presId="urn:microsoft.com/office/officeart/2005/8/layout/cycle2"/>
    <dgm:cxn modelId="{D84BF657-C77F-49F3-B3F4-46F350AC5571}" type="presParOf" srcId="{B790752F-23C9-4DAB-9951-41A79CA771C9}" destId="{31D85505-9050-4FD3-9E0A-E0C1764F3C46}" srcOrd="0" destOrd="0" presId="urn:microsoft.com/office/officeart/2005/8/layout/cycle2"/>
    <dgm:cxn modelId="{569648D6-ECD0-471C-96FF-3045FCD5329C}" type="presParOf" srcId="{CF8564AF-F69C-4F68-A9A4-F3BC7A5F1D1F}" destId="{09518C17-685B-4E3C-99C6-FB8D953C9B67}" srcOrd="4" destOrd="0" presId="urn:microsoft.com/office/officeart/2005/8/layout/cycle2"/>
    <dgm:cxn modelId="{85591F5C-4452-426A-817F-6D414072F7B8}" type="presParOf" srcId="{CF8564AF-F69C-4F68-A9A4-F3BC7A5F1D1F}" destId="{E8244D85-0509-4068-A171-76495303814C}" srcOrd="5" destOrd="0" presId="urn:microsoft.com/office/officeart/2005/8/layout/cycle2"/>
    <dgm:cxn modelId="{DEE4CB41-EEC3-412A-8BE0-679864B6AF4A}" type="presParOf" srcId="{E8244D85-0509-4068-A171-76495303814C}" destId="{B1A653B4-02CC-4F7D-9795-CB099AB88884}" srcOrd="0" destOrd="0" presId="urn:microsoft.com/office/officeart/2005/8/layout/cycle2"/>
    <dgm:cxn modelId="{181180CE-8FEA-491E-B719-B9DA7C07F3F7}" type="presParOf" srcId="{CF8564AF-F69C-4F68-A9A4-F3BC7A5F1D1F}" destId="{57562F60-DD4E-4D6D-9721-382BB5DDC663}" srcOrd="6" destOrd="0" presId="urn:microsoft.com/office/officeart/2005/8/layout/cycle2"/>
    <dgm:cxn modelId="{935C950F-0CEB-417A-8E02-38CD09A94515}" type="presParOf" srcId="{CF8564AF-F69C-4F68-A9A4-F3BC7A5F1D1F}" destId="{E116A0C1-E8CD-422C-A236-7A27E42A401F}" srcOrd="7" destOrd="0" presId="urn:microsoft.com/office/officeart/2005/8/layout/cycle2"/>
    <dgm:cxn modelId="{4D3E771D-B4FA-43DE-9DAF-37109B382AEB}" type="presParOf" srcId="{E116A0C1-E8CD-422C-A236-7A27E42A401F}" destId="{C1025E2D-4A8F-4D89-B6B4-2F625E36E253}"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562A-08F6-4464-B9AA-8888C32DFD9A}">
      <dsp:nvSpPr>
        <dsp:cNvPr id="0" name=""/>
        <dsp:cNvSpPr/>
      </dsp:nvSpPr>
      <dsp:spPr>
        <a:xfrm>
          <a:off x="1524006" y="0"/>
          <a:ext cx="1439939" cy="1439939"/>
        </a:xfrm>
        <a:prstGeom prst="ellipse">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r>
            <a:rPr lang="en-US" altLang="zh-CN" sz="3300" kern="1200" dirty="0" smtClean="0"/>
            <a:t>0</a:t>
          </a:r>
          <a:endParaRPr lang="zh-CN" altLang="en-US" sz="3300" kern="1200" dirty="0"/>
        </a:p>
      </dsp:txBody>
      <dsp:txXfrm>
        <a:off x="1734880" y="210874"/>
        <a:ext cx="1018191" cy="1018191"/>
      </dsp:txXfrm>
    </dsp:sp>
    <dsp:sp modelId="{16303796-CD68-4D04-83A3-993246ED372B}">
      <dsp:nvSpPr>
        <dsp:cNvPr id="0" name=""/>
        <dsp:cNvSpPr/>
      </dsp:nvSpPr>
      <dsp:spPr>
        <a:xfrm rot="2883420">
          <a:off x="2775560" y="1319554"/>
          <a:ext cx="451114" cy="485979"/>
        </a:xfrm>
        <a:prstGeom prst="rightArrow">
          <a:avLst>
            <a:gd name="adj1" fmla="val 60000"/>
            <a:gd name="adj2" fmla="val 5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zh-CN" altLang="en-US" sz="2200" kern="1200"/>
        </a:p>
      </dsp:txBody>
      <dsp:txXfrm>
        <a:off x="2797999" y="1366419"/>
        <a:ext cx="315780" cy="291587"/>
      </dsp:txXfrm>
    </dsp:sp>
    <dsp:sp modelId="{C1FBF42E-9BCB-4E81-915F-E311B8439602}">
      <dsp:nvSpPr>
        <dsp:cNvPr id="0" name=""/>
        <dsp:cNvSpPr/>
      </dsp:nvSpPr>
      <dsp:spPr>
        <a:xfrm>
          <a:off x="3055356" y="1704142"/>
          <a:ext cx="1439939" cy="1439939"/>
        </a:xfrm>
        <a:prstGeom prst="ellipse">
          <a:avLst/>
        </a:prstGeom>
        <a:gradFill rotWithShape="0">
          <a:gsLst>
            <a:gs pos="0">
              <a:schemeClr val="accent4">
                <a:hueOff val="-116300"/>
                <a:satOff val="-33333"/>
                <a:lumOff val="11765"/>
                <a:alphaOff val="0"/>
                <a:tint val="50000"/>
                <a:satMod val="300000"/>
              </a:schemeClr>
            </a:gs>
            <a:gs pos="35000">
              <a:schemeClr val="accent4">
                <a:hueOff val="-116300"/>
                <a:satOff val="-33333"/>
                <a:lumOff val="11765"/>
                <a:alphaOff val="0"/>
                <a:tint val="37000"/>
                <a:satMod val="300000"/>
              </a:schemeClr>
            </a:gs>
            <a:gs pos="100000">
              <a:schemeClr val="accent4">
                <a:hueOff val="-116300"/>
                <a:satOff val="-33333"/>
                <a:lumOff val="1176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r>
            <a:rPr lang="en-US" altLang="zh-CN" sz="3300" kern="1200" dirty="0" smtClean="0"/>
            <a:t>1</a:t>
          </a:r>
          <a:endParaRPr lang="zh-CN" altLang="en-US" sz="3300" kern="1200" dirty="0"/>
        </a:p>
      </dsp:txBody>
      <dsp:txXfrm>
        <a:off x="3266230" y="1915016"/>
        <a:ext cx="1018191" cy="1018191"/>
      </dsp:txXfrm>
    </dsp:sp>
    <dsp:sp modelId="{B790752F-23C9-4DAB-9951-41A79CA771C9}">
      <dsp:nvSpPr>
        <dsp:cNvPr id="0" name=""/>
        <dsp:cNvSpPr/>
      </dsp:nvSpPr>
      <dsp:spPr>
        <a:xfrm rot="8100000">
          <a:off x="2828244" y="2937289"/>
          <a:ext cx="381830" cy="485979"/>
        </a:xfrm>
        <a:prstGeom prst="rightArrow">
          <a:avLst>
            <a:gd name="adj1" fmla="val 60000"/>
            <a:gd name="adj2" fmla="val 50000"/>
          </a:avLst>
        </a:prstGeom>
        <a:gradFill rotWithShape="0">
          <a:gsLst>
            <a:gs pos="0">
              <a:schemeClr val="accent4">
                <a:hueOff val="-116300"/>
                <a:satOff val="-33333"/>
                <a:lumOff val="11765"/>
                <a:alphaOff val="0"/>
                <a:tint val="50000"/>
                <a:satMod val="300000"/>
              </a:schemeClr>
            </a:gs>
            <a:gs pos="35000">
              <a:schemeClr val="accent4">
                <a:hueOff val="-116300"/>
                <a:satOff val="-33333"/>
                <a:lumOff val="11765"/>
                <a:alphaOff val="0"/>
                <a:tint val="37000"/>
                <a:satMod val="300000"/>
              </a:schemeClr>
            </a:gs>
            <a:gs pos="100000">
              <a:schemeClr val="accent4">
                <a:hueOff val="-116300"/>
                <a:satOff val="-33333"/>
                <a:lumOff val="11765"/>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zh-CN" altLang="en-US" sz="2200" kern="1200"/>
        </a:p>
      </dsp:txBody>
      <dsp:txXfrm rot="10800000">
        <a:off x="2926018" y="2993986"/>
        <a:ext cx="267281" cy="291587"/>
      </dsp:txXfrm>
    </dsp:sp>
    <dsp:sp modelId="{09518C17-685B-4E3C-99C6-FB8D953C9B67}">
      <dsp:nvSpPr>
        <dsp:cNvPr id="0" name=""/>
        <dsp:cNvSpPr/>
      </dsp:nvSpPr>
      <dsp:spPr>
        <a:xfrm>
          <a:off x="1527741" y="3231758"/>
          <a:ext cx="1439939" cy="1439939"/>
        </a:xfrm>
        <a:prstGeom prst="ellipse">
          <a:avLst/>
        </a:prstGeom>
        <a:gradFill rotWithShape="0">
          <a:gsLst>
            <a:gs pos="0">
              <a:schemeClr val="accent4">
                <a:hueOff val="-232599"/>
                <a:satOff val="-66667"/>
                <a:lumOff val="23530"/>
                <a:alphaOff val="0"/>
                <a:tint val="50000"/>
                <a:satMod val="300000"/>
              </a:schemeClr>
            </a:gs>
            <a:gs pos="35000">
              <a:schemeClr val="accent4">
                <a:hueOff val="-232599"/>
                <a:satOff val="-66667"/>
                <a:lumOff val="23530"/>
                <a:alphaOff val="0"/>
                <a:tint val="37000"/>
                <a:satMod val="300000"/>
              </a:schemeClr>
            </a:gs>
            <a:gs pos="100000">
              <a:schemeClr val="accent4">
                <a:hueOff val="-232599"/>
                <a:satOff val="-66667"/>
                <a:lumOff val="2353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r>
            <a:rPr lang="en-US" altLang="zh-CN" sz="3300" kern="1200" dirty="0" smtClean="0"/>
            <a:t>0</a:t>
          </a:r>
          <a:endParaRPr lang="zh-CN" altLang="en-US" sz="3300" kern="1200" dirty="0"/>
        </a:p>
      </dsp:txBody>
      <dsp:txXfrm>
        <a:off x="1738615" y="3442632"/>
        <a:ext cx="1018191" cy="1018191"/>
      </dsp:txXfrm>
    </dsp:sp>
    <dsp:sp modelId="{E8244D85-0509-4068-A171-76495303814C}">
      <dsp:nvSpPr>
        <dsp:cNvPr id="0" name=""/>
        <dsp:cNvSpPr/>
      </dsp:nvSpPr>
      <dsp:spPr>
        <a:xfrm rot="13500000">
          <a:off x="1300629" y="2952571"/>
          <a:ext cx="381830" cy="485979"/>
        </a:xfrm>
        <a:prstGeom prst="rightArrow">
          <a:avLst>
            <a:gd name="adj1" fmla="val 60000"/>
            <a:gd name="adj2" fmla="val 50000"/>
          </a:avLst>
        </a:prstGeom>
        <a:gradFill rotWithShape="0">
          <a:gsLst>
            <a:gs pos="0">
              <a:schemeClr val="accent4">
                <a:hueOff val="-232599"/>
                <a:satOff val="-66667"/>
                <a:lumOff val="23530"/>
                <a:alphaOff val="0"/>
                <a:tint val="50000"/>
                <a:satMod val="300000"/>
              </a:schemeClr>
            </a:gs>
            <a:gs pos="35000">
              <a:schemeClr val="accent4">
                <a:hueOff val="-232599"/>
                <a:satOff val="-66667"/>
                <a:lumOff val="23530"/>
                <a:alphaOff val="0"/>
                <a:tint val="37000"/>
                <a:satMod val="300000"/>
              </a:schemeClr>
            </a:gs>
            <a:gs pos="100000">
              <a:schemeClr val="accent4">
                <a:hueOff val="-232599"/>
                <a:satOff val="-66667"/>
                <a:lumOff val="2353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zh-CN" altLang="en-US" sz="2200" kern="1200"/>
        </a:p>
      </dsp:txBody>
      <dsp:txXfrm rot="10800000">
        <a:off x="1398403" y="3090266"/>
        <a:ext cx="267281" cy="291587"/>
      </dsp:txXfrm>
    </dsp:sp>
    <dsp:sp modelId="{57562F60-DD4E-4D6D-9721-382BB5DDC663}">
      <dsp:nvSpPr>
        <dsp:cNvPr id="0" name=""/>
        <dsp:cNvSpPr/>
      </dsp:nvSpPr>
      <dsp:spPr>
        <a:xfrm>
          <a:off x="125" y="1704142"/>
          <a:ext cx="1439939" cy="1439939"/>
        </a:xfrm>
        <a:prstGeom prst="ellipse">
          <a:avLst/>
        </a:prstGeom>
        <a:gradFill rotWithShape="0">
          <a:gsLst>
            <a:gs pos="0">
              <a:schemeClr val="accent4">
                <a:hueOff val="-348899"/>
                <a:satOff val="-100000"/>
                <a:lumOff val="35295"/>
                <a:alphaOff val="0"/>
                <a:tint val="50000"/>
                <a:satMod val="300000"/>
              </a:schemeClr>
            </a:gs>
            <a:gs pos="35000">
              <a:schemeClr val="accent4">
                <a:hueOff val="-348899"/>
                <a:satOff val="-100000"/>
                <a:lumOff val="35295"/>
                <a:alphaOff val="0"/>
                <a:tint val="37000"/>
                <a:satMod val="300000"/>
              </a:schemeClr>
            </a:gs>
            <a:gs pos="100000">
              <a:schemeClr val="accent4">
                <a:hueOff val="-348899"/>
                <a:satOff val="-100000"/>
                <a:lumOff val="3529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r>
            <a:rPr lang="zh-CN" altLang="en-US" sz="3300" kern="1200" dirty="0" smtClean="0"/>
            <a:t>统计</a:t>
          </a:r>
          <a:r>
            <a:rPr lang="en-US" altLang="zh-CN" sz="3300" kern="1200" dirty="0" smtClean="0"/>
            <a:t>+1</a:t>
          </a:r>
          <a:endParaRPr lang="zh-CN" altLang="en-US" sz="3300" kern="1200" dirty="0"/>
        </a:p>
      </dsp:txBody>
      <dsp:txXfrm>
        <a:off x="210999" y="1915016"/>
        <a:ext cx="1018191" cy="1018191"/>
      </dsp:txXfrm>
    </dsp:sp>
    <dsp:sp modelId="{E116A0C1-E8CD-422C-A236-7A27E42A401F}">
      <dsp:nvSpPr>
        <dsp:cNvPr id="0" name=""/>
        <dsp:cNvSpPr/>
      </dsp:nvSpPr>
      <dsp:spPr>
        <a:xfrm rot="18708227">
          <a:off x="1249339" y="1338512"/>
          <a:ext cx="448472" cy="485979"/>
        </a:xfrm>
        <a:prstGeom prst="rightArrow">
          <a:avLst>
            <a:gd name="adj1" fmla="val 60000"/>
            <a:gd name="adj2" fmla="val 50000"/>
          </a:avLst>
        </a:prstGeom>
        <a:gradFill rotWithShape="0">
          <a:gsLst>
            <a:gs pos="0">
              <a:schemeClr val="accent4">
                <a:hueOff val="-348899"/>
                <a:satOff val="-100000"/>
                <a:lumOff val="35295"/>
                <a:alphaOff val="0"/>
                <a:tint val="50000"/>
                <a:satMod val="300000"/>
              </a:schemeClr>
            </a:gs>
            <a:gs pos="35000">
              <a:schemeClr val="accent4">
                <a:hueOff val="-348899"/>
                <a:satOff val="-100000"/>
                <a:lumOff val="35295"/>
                <a:alphaOff val="0"/>
                <a:tint val="37000"/>
                <a:satMod val="300000"/>
              </a:schemeClr>
            </a:gs>
            <a:gs pos="100000">
              <a:schemeClr val="accent4">
                <a:hueOff val="-348899"/>
                <a:satOff val="-100000"/>
                <a:lumOff val="35295"/>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zh-CN" altLang="en-US" sz="2200" kern="1200"/>
        </a:p>
      </dsp:txBody>
      <dsp:txXfrm>
        <a:off x="1271768" y="1485854"/>
        <a:ext cx="313930" cy="291587"/>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07E7474-EEC9-4C68-87C1-884B71A69BEB}" type="datetimeFigureOut">
              <a:rPr lang="en-US" smtClean="0"/>
              <a:t>7/6/2018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FD551CC-4027-455A-BE8E-C0577D4D908D}" type="slidenum">
              <a:rPr lang="en-US" smtClean="0"/>
              <a:t>‹#›</a:t>
            </a:fld>
            <a:endParaRPr lang="en-US"/>
          </a:p>
        </p:txBody>
      </p:sp>
    </p:spTree>
    <p:extLst>
      <p:ext uri="{BB962C8B-B14F-4D97-AF65-F5344CB8AC3E}">
        <p14:creationId xmlns:p14="http://schemas.microsoft.com/office/powerpoint/2010/main" val="18837869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51D6CA-B409-497A-A3C8-1D66A46CF3DC}" type="datetimeFigureOut">
              <a:rPr lang="en-US" smtClean="0"/>
              <a:t>7/6/2018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D3D779-E82F-4054-81A8-052CD8670119}" type="slidenum">
              <a:rPr lang="en-US" smtClean="0"/>
              <a:t>‹#›</a:t>
            </a:fld>
            <a:endParaRPr lang="en-US"/>
          </a:p>
        </p:txBody>
      </p:sp>
    </p:spTree>
    <p:extLst>
      <p:ext uri="{BB962C8B-B14F-4D97-AF65-F5344CB8AC3E}">
        <p14:creationId xmlns:p14="http://schemas.microsoft.com/office/powerpoint/2010/main" val="1677320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D3D779-E82F-4054-81A8-052CD8670119}" type="slidenum">
              <a:rPr lang="en-US" smtClean="0"/>
              <a:t>1</a:t>
            </a:fld>
            <a:endParaRPr lang="en-US"/>
          </a:p>
        </p:txBody>
      </p:sp>
    </p:spTree>
    <p:extLst>
      <p:ext uri="{BB962C8B-B14F-4D97-AF65-F5344CB8AC3E}">
        <p14:creationId xmlns:p14="http://schemas.microsoft.com/office/powerpoint/2010/main" val="7588316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A2ED9325-097B-440B-A34A-CE1AD9A3B8DF}" type="datetime5">
              <a:rPr lang="en-US" smtClean="0"/>
              <a:pPr/>
              <a:t>6-Jul-18</a:t>
            </a:fld>
            <a:endParaRPr lang="en-GB" dirty="0"/>
          </a:p>
        </p:txBody>
      </p:sp>
      <p:sp>
        <p:nvSpPr>
          <p:cNvPr id="6" name="Rectangle 6"/>
          <p:cNvSpPr>
            <a:spLocks noGrp="1" noChangeArrowheads="1"/>
          </p:cNvSpPr>
          <p:nvPr>
            <p:ph type="ftr" sz="quarter" idx="4"/>
          </p:nvPr>
        </p:nvSpPr>
        <p:spPr>
          <a:ln/>
        </p:spPr>
        <p:txBody>
          <a:bodyPr/>
          <a:lstStyle/>
          <a:p>
            <a:r>
              <a:rPr lang="en-GB"/>
              <a:t>© 2011 Synopsys</a:t>
            </a:r>
            <a:endParaRPr lang="en-GB" dirty="0"/>
          </a:p>
        </p:txBody>
      </p:sp>
      <p:sp>
        <p:nvSpPr>
          <p:cNvPr id="1797122" name="Rectangle 2"/>
          <p:cNvSpPr>
            <a:spLocks noGrp="1" noRot="1" noChangeAspect="1" noChangeArrowheads="1" noTextEdit="1"/>
          </p:cNvSpPr>
          <p:nvPr>
            <p:ph type="sldImg"/>
          </p:nvPr>
        </p:nvSpPr>
        <p:spPr>
          <a:xfrm>
            <a:off x="1128713" y="701675"/>
            <a:ext cx="4584700" cy="3440113"/>
          </a:xfrm>
          <a:ln/>
        </p:spPr>
      </p:sp>
      <p:sp>
        <p:nvSpPr>
          <p:cNvPr id="1797123" name="Rectangle 3"/>
          <p:cNvSpPr>
            <a:spLocks noGrp="1" noChangeArrowheads="1"/>
          </p:cNvSpPr>
          <p:nvPr>
            <p:ph type="body" idx="1"/>
          </p:nvPr>
        </p:nvSpPr>
        <p:spPr>
          <a:xfrm>
            <a:off x="852786" y="4299857"/>
            <a:ext cx="5027414" cy="4386036"/>
          </a:xfrm>
        </p:spPr>
        <p:txBody>
          <a:bodyPr/>
          <a:lstStyle/>
          <a:p>
            <a:endParaRPr lang="en-US" sz="800" dirty="0"/>
          </a:p>
        </p:txBody>
      </p:sp>
      <p:sp>
        <p:nvSpPr>
          <p:cNvPr id="7" name="Slide Number Placeholder 6"/>
          <p:cNvSpPr>
            <a:spLocks noGrp="1"/>
          </p:cNvSpPr>
          <p:nvPr>
            <p:ph type="sldNum" sz="quarter" idx="10"/>
          </p:nvPr>
        </p:nvSpPr>
        <p:spPr/>
        <p:txBody>
          <a:bodyPr/>
          <a:lstStyle/>
          <a:p>
            <a:fld id="{F830553B-409D-4E4A-BC40-67AFFA673D75}" type="slidenum">
              <a:rPr lang="en-US" smtClean="0"/>
              <a:pPr/>
              <a:t>12</a:t>
            </a:fld>
            <a:endParaRPr lang="en-US"/>
          </a:p>
        </p:txBody>
      </p:sp>
    </p:spTree>
    <p:extLst>
      <p:ext uri="{BB962C8B-B14F-4D97-AF65-F5344CB8AC3E}">
        <p14:creationId xmlns:p14="http://schemas.microsoft.com/office/powerpoint/2010/main" val="19394780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A2ED9325-097B-440B-A34A-CE1AD9A3B8DF}" type="datetime5">
              <a:rPr lang="en-US" smtClean="0">
                <a:solidFill>
                  <a:prstClr val="black"/>
                </a:solidFill>
              </a:rPr>
              <a:pPr/>
              <a:t>6-Jul-18</a:t>
            </a:fld>
            <a:endParaRPr lang="en-GB" dirty="0">
              <a:solidFill>
                <a:prstClr val="black"/>
              </a:solidFill>
            </a:endParaRPr>
          </a:p>
        </p:txBody>
      </p:sp>
      <p:sp>
        <p:nvSpPr>
          <p:cNvPr id="6" name="Rectangle 6"/>
          <p:cNvSpPr>
            <a:spLocks noGrp="1" noChangeArrowheads="1"/>
          </p:cNvSpPr>
          <p:nvPr>
            <p:ph type="ftr" sz="quarter" idx="4"/>
          </p:nvPr>
        </p:nvSpPr>
        <p:spPr>
          <a:ln/>
        </p:spPr>
        <p:txBody>
          <a:bodyPr/>
          <a:lstStyle/>
          <a:p>
            <a:r>
              <a:rPr lang="en-GB">
                <a:solidFill>
                  <a:prstClr val="black"/>
                </a:solidFill>
              </a:rPr>
              <a:t>© 2011 Synopsys</a:t>
            </a:r>
            <a:endParaRPr lang="en-GB" dirty="0">
              <a:solidFill>
                <a:prstClr val="black"/>
              </a:solidFill>
            </a:endParaRPr>
          </a:p>
        </p:txBody>
      </p:sp>
      <p:sp>
        <p:nvSpPr>
          <p:cNvPr id="1797122" name="Rectangle 2"/>
          <p:cNvSpPr>
            <a:spLocks noGrp="1" noRot="1" noChangeAspect="1" noChangeArrowheads="1" noTextEdit="1"/>
          </p:cNvSpPr>
          <p:nvPr>
            <p:ph type="sldImg"/>
          </p:nvPr>
        </p:nvSpPr>
        <p:spPr>
          <a:xfrm>
            <a:off x="1128713" y="701675"/>
            <a:ext cx="4584700" cy="3440113"/>
          </a:xfrm>
          <a:ln/>
        </p:spPr>
      </p:sp>
      <p:sp>
        <p:nvSpPr>
          <p:cNvPr id="1797123" name="Rectangle 3"/>
          <p:cNvSpPr>
            <a:spLocks noGrp="1" noChangeArrowheads="1"/>
          </p:cNvSpPr>
          <p:nvPr>
            <p:ph type="body" idx="1"/>
          </p:nvPr>
        </p:nvSpPr>
        <p:spPr>
          <a:xfrm>
            <a:off x="852786" y="4299857"/>
            <a:ext cx="5027414" cy="4386036"/>
          </a:xfrm>
        </p:spPr>
        <p:txBody>
          <a:bodyPr/>
          <a:lstStyle/>
          <a:p>
            <a:endParaRPr lang="en-US" sz="800" dirty="0"/>
          </a:p>
        </p:txBody>
      </p:sp>
      <p:sp>
        <p:nvSpPr>
          <p:cNvPr id="7" name="Slide Number Placeholder 6"/>
          <p:cNvSpPr>
            <a:spLocks noGrp="1"/>
          </p:cNvSpPr>
          <p:nvPr>
            <p:ph type="sldNum" sz="quarter" idx="10"/>
          </p:nvPr>
        </p:nvSpPr>
        <p:spPr/>
        <p:txBody>
          <a:bodyPr/>
          <a:lstStyle/>
          <a:p>
            <a:fld id="{F830553B-409D-4E4A-BC40-67AFFA673D75}"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8119532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A2ED9325-097B-440B-A34A-CE1AD9A3B8DF}" type="datetime5">
              <a:rPr lang="en-US" smtClean="0">
                <a:solidFill>
                  <a:prstClr val="black"/>
                </a:solidFill>
              </a:rPr>
              <a:pPr/>
              <a:t>6-Jul-18</a:t>
            </a:fld>
            <a:endParaRPr lang="en-GB" dirty="0">
              <a:solidFill>
                <a:prstClr val="black"/>
              </a:solidFill>
            </a:endParaRPr>
          </a:p>
        </p:txBody>
      </p:sp>
      <p:sp>
        <p:nvSpPr>
          <p:cNvPr id="6" name="Rectangle 6"/>
          <p:cNvSpPr>
            <a:spLocks noGrp="1" noChangeArrowheads="1"/>
          </p:cNvSpPr>
          <p:nvPr>
            <p:ph type="ftr" sz="quarter" idx="4"/>
          </p:nvPr>
        </p:nvSpPr>
        <p:spPr>
          <a:ln/>
        </p:spPr>
        <p:txBody>
          <a:bodyPr/>
          <a:lstStyle/>
          <a:p>
            <a:r>
              <a:rPr lang="en-GB">
                <a:solidFill>
                  <a:prstClr val="black"/>
                </a:solidFill>
              </a:rPr>
              <a:t>© 2011 Synopsys</a:t>
            </a:r>
            <a:endParaRPr lang="en-GB" dirty="0">
              <a:solidFill>
                <a:prstClr val="black"/>
              </a:solidFill>
            </a:endParaRPr>
          </a:p>
        </p:txBody>
      </p:sp>
      <p:sp>
        <p:nvSpPr>
          <p:cNvPr id="1797122" name="Rectangle 2"/>
          <p:cNvSpPr>
            <a:spLocks noGrp="1" noRot="1" noChangeAspect="1" noChangeArrowheads="1" noTextEdit="1"/>
          </p:cNvSpPr>
          <p:nvPr>
            <p:ph type="sldImg"/>
          </p:nvPr>
        </p:nvSpPr>
        <p:spPr>
          <a:xfrm>
            <a:off x="1128713" y="701675"/>
            <a:ext cx="4584700" cy="3440113"/>
          </a:xfrm>
          <a:ln/>
        </p:spPr>
      </p:sp>
      <p:sp>
        <p:nvSpPr>
          <p:cNvPr id="1797123" name="Rectangle 3"/>
          <p:cNvSpPr>
            <a:spLocks noGrp="1" noChangeArrowheads="1"/>
          </p:cNvSpPr>
          <p:nvPr>
            <p:ph type="body" idx="1"/>
          </p:nvPr>
        </p:nvSpPr>
        <p:spPr>
          <a:xfrm>
            <a:off x="852786" y="4299857"/>
            <a:ext cx="5027414" cy="4386036"/>
          </a:xfrm>
        </p:spPr>
        <p:txBody>
          <a:bodyPr/>
          <a:lstStyle/>
          <a:p>
            <a:endParaRPr lang="en-US" sz="800" dirty="0"/>
          </a:p>
        </p:txBody>
      </p:sp>
      <p:sp>
        <p:nvSpPr>
          <p:cNvPr id="7" name="Slide Number Placeholder 6"/>
          <p:cNvSpPr>
            <a:spLocks noGrp="1"/>
          </p:cNvSpPr>
          <p:nvPr>
            <p:ph type="sldNum" sz="quarter" idx="10"/>
          </p:nvPr>
        </p:nvSpPr>
        <p:spPr/>
        <p:txBody>
          <a:bodyPr/>
          <a:lstStyle/>
          <a:p>
            <a:fld id="{F830553B-409D-4E4A-BC40-67AFFA673D75}"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4103465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A2ED9325-097B-440B-A34A-CE1AD9A3B8DF}" type="datetime5">
              <a:rPr lang="en-US" smtClean="0"/>
              <a:pPr/>
              <a:t>6-Jul-18</a:t>
            </a:fld>
            <a:endParaRPr lang="en-GB" dirty="0"/>
          </a:p>
        </p:txBody>
      </p:sp>
      <p:sp>
        <p:nvSpPr>
          <p:cNvPr id="6" name="Rectangle 6"/>
          <p:cNvSpPr>
            <a:spLocks noGrp="1" noChangeArrowheads="1"/>
          </p:cNvSpPr>
          <p:nvPr>
            <p:ph type="ftr" sz="quarter" idx="4"/>
          </p:nvPr>
        </p:nvSpPr>
        <p:spPr>
          <a:ln/>
        </p:spPr>
        <p:txBody>
          <a:bodyPr/>
          <a:lstStyle/>
          <a:p>
            <a:r>
              <a:rPr lang="en-GB"/>
              <a:t>© 2011 Synopsys</a:t>
            </a:r>
            <a:endParaRPr lang="en-GB" dirty="0"/>
          </a:p>
        </p:txBody>
      </p:sp>
      <p:sp>
        <p:nvSpPr>
          <p:cNvPr id="1797122" name="Rectangle 2"/>
          <p:cNvSpPr>
            <a:spLocks noGrp="1" noRot="1" noChangeAspect="1" noChangeArrowheads="1" noTextEdit="1"/>
          </p:cNvSpPr>
          <p:nvPr>
            <p:ph type="sldImg"/>
          </p:nvPr>
        </p:nvSpPr>
        <p:spPr>
          <a:xfrm>
            <a:off x="1128713" y="701675"/>
            <a:ext cx="4584700" cy="3440113"/>
          </a:xfrm>
          <a:ln/>
        </p:spPr>
      </p:sp>
      <p:sp>
        <p:nvSpPr>
          <p:cNvPr id="1797123" name="Rectangle 3"/>
          <p:cNvSpPr>
            <a:spLocks noGrp="1" noChangeArrowheads="1"/>
          </p:cNvSpPr>
          <p:nvPr>
            <p:ph type="body" idx="1"/>
          </p:nvPr>
        </p:nvSpPr>
        <p:spPr>
          <a:xfrm>
            <a:off x="852786" y="4299857"/>
            <a:ext cx="5027414" cy="4386036"/>
          </a:xfrm>
        </p:spPr>
        <p:txBody>
          <a:bodyPr/>
          <a:lstStyle/>
          <a:p>
            <a:endParaRPr lang="en-US" sz="800" dirty="0"/>
          </a:p>
        </p:txBody>
      </p:sp>
      <p:sp>
        <p:nvSpPr>
          <p:cNvPr id="7" name="Slide Number Placeholder 6"/>
          <p:cNvSpPr>
            <a:spLocks noGrp="1"/>
          </p:cNvSpPr>
          <p:nvPr>
            <p:ph type="sldNum" sz="quarter" idx="10"/>
          </p:nvPr>
        </p:nvSpPr>
        <p:spPr/>
        <p:txBody>
          <a:bodyPr/>
          <a:lstStyle/>
          <a:p>
            <a:fld id="{F830553B-409D-4E4A-BC40-67AFFA673D75}" type="slidenum">
              <a:rPr lang="en-US" smtClean="0"/>
              <a:pPr/>
              <a:t>16</a:t>
            </a:fld>
            <a:endParaRPr lang="en-US"/>
          </a:p>
        </p:txBody>
      </p:sp>
    </p:spTree>
    <p:extLst>
      <p:ext uri="{BB962C8B-B14F-4D97-AF65-F5344CB8AC3E}">
        <p14:creationId xmlns:p14="http://schemas.microsoft.com/office/powerpoint/2010/main" val="3311403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A2ED9325-097B-440B-A34A-CE1AD9A3B8DF}" type="datetime5">
              <a:rPr lang="en-US" smtClean="0"/>
              <a:pPr/>
              <a:t>6-Jul-18</a:t>
            </a:fld>
            <a:endParaRPr lang="en-GB" dirty="0"/>
          </a:p>
        </p:txBody>
      </p:sp>
      <p:sp>
        <p:nvSpPr>
          <p:cNvPr id="6" name="Rectangle 6"/>
          <p:cNvSpPr>
            <a:spLocks noGrp="1" noChangeArrowheads="1"/>
          </p:cNvSpPr>
          <p:nvPr>
            <p:ph type="ftr" sz="quarter" idx="4"/>
          </p:nvPr>
        </p:nvSpPr>
        <p:spPr>
          <a:ln/>
        </p:spPr>
        <p:txBody>
          <a:bodyPr/>
          <a:lstStyle/>
          <a:p>
            <a:r>
              <a:rPr lang="en-GB"/>
              <a:t>© 2011 Synopsys</a:t>
            </a:r>
            <a:endParaRPr lang="en-GB" dirty="0"/>
          </a:p>
        </p:txBody>
      </p:sp>
      <p:sp>
        <p:nvSpPr>
          <p:cNvPr id="1797122" name="Rectangle 2"/>
          <p:cNvSpPr>
            <a:spLocks noGrp="1" noRot="1" noChangeAspect="1" noChangeArrowheads="1" noTextEdit="1"/>
          </p:cNvSpPr>
          <p:nvPr>
            <p:ph type="sldImg"/>
          </p:nvPr>
        </p:nvSpPr>
        <p:spPr>
          <a:xfrm>
            <a:off x="1128713" y="701675"/>
            <a:ext cx="4584700" cy="3440113"/>
          </a:xfrm>
          <a:ln/>
        </p:spPr>
      </p:sp>
      <p:sp>
        <p:nvSpPr>
          <p:cNvPr id="1797123" name="Rectangle 3"/>
          <p:cNvSpPr>
            <a:spLocks noGrp="1" noChangeArrowheads="1"/>
          </p:cNvSpPr>
          <p:nvPr>
            <p:ph type="body" idx="1"/>
          </p:nvPr>
        </p:nvSpPr>
        <p:spPr>
          <a:xfrm>
            <a:off x="852786" y="4299857"/>
            <a:ext cx="5027414" cy="4386036"/>
          </a:xfrm>
        </p:spPr>
        <p:txBody>
          <a:bodyPr/>
          <a:lstStyle/>
          <a:p>
            <a:endParaRPr lang="en-US" sz="800" dirty="0"/>
          </a:p>
        </p:txBody>
      </p:sp>
      <p:sp>
        <p:nvSpPr>
          <p:cNvPr id="7" name="Slide Number Placeholder 6"/>
          <p:cNvSpPr>
            <a:spLocks noGrp="1"/>
          </p:cNvSpPr>
          <p:nvPr>
            <p:ph type="sldNum" sz="quarter" idx="10"/>
          </p:nvPr>
        </p:nvSpPr>
        <p:spPr/>
        <p:txBody>
          <a:bodyPr/>
          <a:lstStyle/>
          <a:p>
            <a:fld id="{F830553B-409D-4E4A-BC40-67AFFA673D75}" type="slidenum">
              <a:rPr lang="en-US" smtClean="0"/>
              <a:pPr/>
              <a:t>17</a:t>
            </a:fld>
            <a:endParaRPr lang="en-US"/>
          </a:p>
        </p:txBody>
      </p:sp>
    </p:spTree>
    <p:extLst>
      <p:ext uri="{BB962C8B-B14F-4D97-AF65-F5344CB8AC3E}">
        <p14:creationId xmlns:p14="http://schemas.microsoft.com/office/powerpoint/2010/main" val="19099940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A2ED9325-097B-440B-A34A-CE1AD9A3B8DF}" type="datetime5">
              <a:rPr lang="en-US" smtClean="0"/>
              <a:pPr/>
              <a:t>6-Jul-18</a:t>
            </a:fld>
            <a:endParaRPr lang="en-GB" dirty="0"/>
          </a:p>
        </p:txBody>
      </p:sp>
      <p:sp>
        <p:nvSpPr>
          <p:cNvPr id="6" name="Rectangle 6"/>
          <p:cNvSpPr>
            <a:spLocks noGrp="1" noChangeArrowheads="1"/>
          </p:cNvSpPr>
          <p:nvPr>
            <p:ph type="ftr" sz="quarter" idx="4"/>
          </p:nvPr>
        </p:nvSpPr>
        <p:spPr>
          <a:ln/>
        </p:spPr>
        <p:txBody>
          <a:bodyPr/>
          <a:lstStyle/>
          <a:p>
            <a:r>
              <a:rPr lang="en-GB"/>
              <a:t>© 2011 Synopsys</a:t>
            </a:r>
            <a:endParaRPr lang="en-GB" dirty="0"/>
          </a:p>
        </p:txBody>
      </p:sp>
      <p:sp>
        <p:nvSpPr>
          <p:cNvPr id="1797122" name="Rectangle 2"/>
          <p:cNvSpPr>
            <a:spLocks noGrp="1" noRot="1" noChangeAspect="1" noChangeArrowheads="1" noTextEdit="1"/>
          </p:cNvSpPr>
          <p:nvPr>
            <p:ph type="sldImg"/>
          </p:nvPr>
        </p:nvSpPr>
        <p:spPr>
          <a:xfrm>
            <a:off x="1128713" y="701675"/>
            <a:ext cx="4584700" cy="3440113"/>
          </a:xfrm>
          <a:ln/>
        </p:spPr>
      </p:sp>
      <p:sp>
        <p:nvSpPr>
          <p:cNvPr id="1797123" name="Rectangle 3"/>
          <p:cNvSpPr>
            <a:spLocks noGrp="1" noChangeArrowheads="1"/>
          </p:cNvSpPr>
          <p:nvPr>
            <p:ph type="body" idx="1"/>
          </p:nvPr>
        </p:nvSpPr>
        <p:spPr>
          <a:xfrm>
            <a:off x="852786" y="4299857"/>
            <a:ext cx="5027414" cy="4386036"/>
          </a:xfrm>
        </p:spPr>
        <p:txBody>
          <a:bodyPr/>
          <a:lstStyle/>
          <a:p>
            <a:endParaRPr lang="en-US" sz="800" dirty="0"/>
          </a:p>
        </p:txBody>
      </p:sp>
      <p:sp>
        <p:nvSpPr>
          <p:cNvPr id="7" name="Slide Number Placeholder 6"/>
          <p:cNvSpPr>
            <a:spLocks noGrp="1"/>
          </p:cNvSpPr>
          <p:nvPr>
            <p:ph type="sldNum" sz="quarter" idx="10"/>
          </p:nvPr>
        </p:nvSpPr>
        <p:spPr/>
        <p:txBody>
          <a:bodyPr/>
          <a:lstStyle/>
          <a:p>
            <a:fld id="{F830553B-409D-4E4A-BC40-67AFFA673D75}" type="slidenum">
              <a:rPr lang="en-US" smtClean="0"/>
              <a:pPr/>
              <a:t>18</a:t>
            </a:fld>
            <a:endParaRPr lang="en-US"/>
          </a:p>
        </p:txBody>
      </p:sp>
    </p:spTree>
    <p:extLst>
      <p:ext uri="{BB962C8B-B14F-4D97-AF65-F5344CB8AC3E}">
        <p14:creationId xmlns:p14="http://schemas.microsoft.com/office/powerpoint/2010/main" val="39326832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A2ED9325-097B-440B-A34A-CE1AD9A3B8DF}" type="datetime5">
              <a:rPr lang="en-US" smtClean="0"/>
              <a:pPr/>
              <a:t>6-Jul-18</a:t>
            </a:fld>
            <a:endParaRPr lang="en-GB" dirty="0"/>
          </a:p>
        </p:txBody>
      </p:sp>
      <p:sp>
        <p:nvSpPr>
          <p:cNvPr id="6" name="Rectangle 6"/>
          <p:cNvSpPr>
            <a:spLocks noGrp="1" noChangeArrowheads="1"/>
          </p:cNvSpPr>
          <p:nvPr>
            <p:ph type="ftr" sz="quarter" idx="4"/>
          </p:nvPr>
        </p:nvSpPr>
        <p:spPr>
          <a:ln/>
        </p:spPr>
        <p:txBody>
          <a:bodyPr/>
          <a:lstStyle/>
          <a:p>
            <a:r>
              <a:rPr lang="en-GB"/>
              <a:t>© 2011 Synopsys</a:t>
            </a:r>
            <a:endParaRPr lang="en-GB" dirty="0"/>
          </a:p>
        </p:txBody>
      </p:sp>
      <p:sp>
        <p:nvSpPr>
          <p:cNvPr id="1797122" name="Rectangle 2"/>
          <p:cNvSpPr>
            <a:spLocks noGrp="1" noRot="1" noChangeAspect="1" noChangeArrowheads="1" noTextEdit="1"/>
          </p:cNvSpPr>
          <p:nvPr>
            <p:ph type="sldImg"/>
          </p:nvPr>
        </p:nvSpPr>
        <p:spPr>
          <a:xfrm>
            <a:off x="1128713" y="701675"/>
            <a:ext cx="4584700" cy="3440113"/>
          </a:xfrm>
          <a:ln/>
        </p:spPr>
      </p:sp>
      <p:sp>
        <p:nvSpPr>
          <p:cNvPr id="1797123" name="Rectangle 3"/>
          <p:cNvSpPr>
            <a:spLocks noGrp="1" noChangeArrowheads="1"/>
          </p:cNvSpPr>
          <p:nvPr>
            <p:ph type="body" idx="1"/>
          </p:nvPr>
        </p:nvSpPr>
        <p:spPr>
          <a:xfrm>
            <a:off x="852786" y="4299857"/>
            <a:ext cx="5027414" cy="4386036"/>
          </a:xfrm>
        </p:spPr>
        <p:txBody>
          <a:bodyPr/>
          <a:lstStyle/>
          <a:p>
            <a:endParaRPr lang="en-US" sz="800" dirty="0"/>
          </a:p>
        </p:txBody>
      </p:sp>
      <p:sp>
        <p:nvSpPr>
          <p:cNvPr id="7" name="Slide Number Placeholder 6"/>
          <p:cNvSpPr>
            <a:spLocks noGrp="1"/>
          </p:cNvSpPr>
          <p:nvPr>
            <p:ph type="sldNum" sz="quarter" idx="10"/>
          </p:nvPr>
        </p:nvSpPr>
        <p:spPr/>
        <p:txBody>
          <a:bodyPr/>
          <a:lstStyle/>
          <a:p>
            <a:fld id="{F830553B-409D-4E4A-BC40-67AFFA673D75}" type="slidenum">
              <a:rPr lang="en-US" smtClean="0"/>
              <a:pPr/>
              <a:t>19</a:t>
            </a:fld>
            <a:endParaRPr lang="en-US"/>
          </a:p>
        </p:txBody>
      </p:sp>
    </p:spTree>
    <p:extLst>
      <p:ext uri="{BB962C8B-B14F-4D97-AF65-F5344CB8AC3E}">
        <p14:creationId xmlns:p14="http://schemas.microsoft.com/office/powerpoint/2010/main" val="25844382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A2ED9325-097B-440B-A34A-CE1AD9A3B8DF}" type="datetime5">
              <a:rPr lang="en-US" smtClean="0"/>
              <a:pPr/>
              <a:t>6-Jul-18</a:t>
            </a:fld>
            <a:endParaRPr lang="en-GB" dirty="0"/>
          </a:p>
        </p:txBody>
      </p:sp>
      <p:sp>
        <p:nvSpPr>
          <p:cNvPr id="6" name="Rectangle 6"/>
          <p:cNvSpPr>
            <a:spLocks noGrp="1" noChangeArrowheads="1"/>
          </p:cNvSpPr>
          <p:nvPr>
            <p:ph type="ftr" sz="quarter" idx="4"/>
          </p:nvPr>
        </p:nvSpPr>
        <p:spPr>
          <a:ln/>
        </p:spPr>
        <p:txBody>
          <a:bodyPr/>
          <a:lstStyle/>
          <a:p>
            <a:r>
              <a:rPr lang="en-GB"/>
              <a:t>© 2011 Synopsys</a:t>
            </a:r>
            <a:endParaRPr lang="en-GB" dirty="0"/>
          </a:p>
        </p:txBody>
      </p:sp>
      <p:sp>
        <p:nvSpPr>
          <p:cNvPr id="1797122" name="Rectangle 2"/>
          <p:cNvSpPr>
            <a:spLocks noGrp="1" noRot="1" noChangeAspect="1" noChangeArrowheads="1" noTextEdit="1"/>
          </p:cNvSpPr>
          <p:nvPr>
            <p:ph type="sldImg"/>
          </p:nvPr>
        </p:nvSpPr>
        <p:spPr>
          <a:xfrm>
            <a:off x="1128713" y="701675"/>
            <a:ext cx="4584700" cy="3440113"/>
          </a:xfrm>
          <a:ln/>
        </p:spPr>
      </p:sp>
      <p:sp>
        <p:nvSpPr>
          <p:cNvPr id="1797123" name="Rectangle 3"/>
          <p:cNvSpPr>
            <a:spLocks noGrp="1" noChangeArrowheads="1"/>
          </p:cNvSpPr>
          <p:nvPr>
            <p:ph type="body" idx="1"/>
          </p:nvPr>
        </p:nvSpPr>
        <p:spPr>
          <a:xfrm>
            <a:off x="852786" y="4299857"/>
            <a:ext cx="5027414" cy="4386036"/>
          </a:xfrm>
        </p:spPr>
        <p:txBody>
          <a:bodyPr/>
          <a:lstStyle/>
          <a:p>
            <a:endParaRPr lang="en-US" sz="800" dirty="0"/>
          </a:p>
        </p:txBody>
      </p:sp>
      <p:sp>
        <p:nvSpPr>
          <p:cNvPr id="7" name="Slide Number Placeholder 6"/>
          <p:cNvSpPr>
            <a:spLocks noGrp="1"/>
          </p:cNvSpPr>
          <p:nvPr>
            <p:ph type="sldNum" sz="quarter" idx="10"/>
          </p:nvPr>
        </p:nvSpPr>
        <p:spPr/>
        <p:txBody>
          <a:bodyPr/>
          <a:lstStyle/>
          <a:p>
            <a:fld id="{F830553B-409D-4E4A-BC40-67AFFA673D75}" type="slidenum">
              <a:rPr lang="en-US" smtClean="0"/>
              <a:pPr/>
              <a:t>21</a:t>
            </a:fld>
            <a:endParaRPr lang="en-US"/>
          </a:p>
        </p:txBody>
      </p:sp>
    </p:spTree>
    <p:extLst>
      <p:ext uri="{BB962C8B-B14F-4D97-AF65-F5344CB8AC3E}">
        <p14:creationId xmlns:p14="http://schemas.microsoft.com/office/powerpoint/2010/main" val="26650756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A2ED9325-097B-440B-A34A-CE1AD9A3B8DF}" type="datetime5">
              <a:rPr lang="en-US" smtClean="0"/>
              <a:pPr/>
              <a:t>6-Jul-18</a:t>
            </a:fld>
            <a:endParaRPr lang="en-GB" dirty="0"/>
          </a:p>
        </p:txBody>
      </p:sp>
      <p:sp>
        <p:nvSpPr>
          <p:cNvPr id="6" name="Rectangle 6"/>
          <p:cNvSpPr>
            <a:spLocks noGrp="1" noChangeArrowheads="1"/>
          </p:cNvSpPr>
          <p:nvPr>
            <p:ph type="ftr" sz="quarter" idx="4"/>
          </p:nvPr>
        </p:nvSpPr>
        <p:spPr>
          <a:ln/>
        </p:spPr>
        <p:txBody>
          <a:bodyPr/>
          <a:lstStyle/>
          <a:p>
            <a:r>
              <a:rPr lang="en-GB"/>
              <a:t>© 2011 Synopsys</a:t>
            </a:r>
            <a:endParaRPr lang="en-GB" dirty="0"/>
          </a:p>
        </p:txBody>
      </p:sp>
      <p:sp>
        <p:nvSpPr>
          <p:cNvPr id="1797122" name="Rectangle 2"/>
          <p:cNvSpPr>
            <a:spLocks noGrp="1" noRot="1" noChangeAspect="1" noChangeArrowheads="1" noTextEdit="1"/>
          </p:cNvSpPr>
          <p:nvPr>
            <p:ph type="sldImg"/>
          </p:nvPr>
        </p:nvSpPr>
        <p:spPr>
          <a:xfrm>
            <a:off x="1128713" y="701675"/>
            <a:ext cx="4584700" cy="3440113"/>
          </a:xfrm>
          <a:ln/>
        </p:spPr>
      </p:sp>
      <p:sp>
        <p:nvSpPr>
          <p:cNvPr id="1797123" name="Rectangle 3"/>
          <p:cNvSpPr>
            <a:spLocks noGrp="1" noChangeArrowheads="1"/>
          </p:cNvSpPr>
          <p:nvPr>
            <p:ph type="body" idx="1"/>
          </p:nvPr>
        </p:nvSpPr>
        <p:spPr>
          <a:xfrm>
            <a:off x="852786" y="4299857"/>
            <a:ext cx="5027414" cy="4386036"/>
          </a:xfrm>
        </p:spPr>
        <p:txBody>
          <a:bodyPr/>
          <a:lstStyle/>
          <a:p>
            <a:endParaRPr lang="en-US" sz="800" dirty="0"/>
          </a:p>
        </p:txBody>
      </p:sp>
      <p:sp>
        <p:nvSpPr>
          <p:cNvPr id="7" name="Slide Number Placeholder 6"/>
          <p:cNvSpPr>
            <a:spLocks noGrp="1"/>
          </p:cNvSpPr>
          <p:nvPr>
            <p:ph type="sldNum" sz="quarter" idx="10"/>
          </p:nvPr>
        </p:nvSpPr>
        <p:spPr/>
        <p:txBody>
          <a:bodyPr/>
          <a:lstStyle/>
          <a:p>
            <a:fld id="{F830553B-409D-4E4A-BC40-67AFFA673D75}" type="slidenum">
              <a:rPr lang="en-US" smtClean="0"/>
              <a:pPr/>
              <a:t>22</a:t>
            </a:fld>
            <a:endParaRPr lang="en-US"/>
          </a:p>
        </p:txBody>
      </p:sp>
    </p:spTree>
    <p:extLst>
      <p:ext uri="{BB962C8B-B14F-4D97-AF65-F5344CB8AC3E}">
        <p14:creationId xmlns:p14="http://schemas.microsoft.com/office/powerpoint/2010/main" val="35618769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A2ED9325-097B-440B-A34A-CE1AD9A3B8DF}" type="datetime5">
              <a:rPr lang="en-US" smtClean="0"/>
              <a:pPr/>
              <a:t>6-Jul-18</a:t>
            </a:fld>
            <a:endParaRPr lang="en-GB" dirty="0"/>
          </a:p>
        </p:txBody>
      </p:sp>
      <p:sp>
        <p:nvSpPr>
          <p:cNvPr id="6" name="Rectangle 6"/>
          <p:cNvSpPr>
            <a:spLocks noGrp="1" noChangeArrowheads="1"/>
          </p:cNvSpPr>
          <p:nvPr>
            <p:ph type="ftr" sz="quarter" idx="4"/>
          </p:nvPr>
        </p:nvSpPr>
        <p:spPr>
          <a:ln/>
        </p:spPr>
        <p:txBody>
          <a:bodyPr/>
          <a:lstStyle/>
          <a:p>
            <a:r>
              <a:rPr lang="en-GB"/>
              <a:t>© 2011 Synopsys</a:t>
            </a:r>
            <a:endParaRPr lang="en-GB" dirty="0"/>
          </a:p>
        </p:txBody>
      </p:sp>
      <p:sp>
        <p:nvSpPr>
          <p:cNvPr id="1797122" name="Rectangle 2"/>
          <p:cNvSpPr>
            <a:spLocks noGrp="1" noRot="1" noChangeAspect="1" noChangeArrowheads="1" noTextEdit="1"/>
          </p:cNvSpPr>
          <p:nvPr>
            <p:ph type="sldImg"/>
          </p:nvPr>
        </p:nvSpPr>
        <p:spPr>
          <a:xfrm>
            <a:off x="1128713" y="701675"/>
            <a:ext cx="4584700" cy="3440113"/>
          </a:xfrm>
          <a:ln/>
        </p:spPr>
      </p:sp>
      <p:sp>
        <p:nvSpPr>
          <p:cNvPr id="1797123" name="Rectangle 3"/>
          <p:cNvSpPr>
            <a:spLocks noGrp="1" noChangeArrowheads="1"/>
          </p:cNvSpPr>
          <p:nvPr>
            <p:ph type="body" idx="1"/>
          </p:nvPr>
        </p:nvSpPr>
        <p:spPr>
          <a:xfrm>
            <a:off x="852786" y="4299857"/>
            <a:ext cx="5027414" cy="4386036"/>
          </a:xfrm>
        </p:spPr>
        <p:txBody>
          <a:bodyPr/>
          <a:lstStyle/>
          <a:p>
            <a:endParaRPr lang="en-US" sz="800" dirty="0"/>
          </a:p>
        </p:txBody>
      </p:sp>
      <p:sp>
        <p:nvSpPr>
          <p:cNvPr id="7" name="Slide Number Placeholder 6"/>
          <p:cNvSpPr>
            <a:spLocks noGrp="1"/>
          </p:cNvSpPr>
          <p:nvPr>
            <p:ph type="sldNum" sz="quarter" idx="10"/>
          </p:nvPr>
        </p:nvSpPr>
        <p:spPr/>
        <p:txBody>
          <a:bodyPr/>
          <a:lstStyle/>
          <a:p>
            <a:fld id="{F830553B-409D-4E4A-BC40-67AFFA673D75}" type="slidenum">
              <a:rPr lang="en-US" smtClean="0"/>
              <a:pPr/>
              <a:t>23</a:t>
            </a:fld>
            <a:endParaRPr lang="en-US"/>
          </a:p>
        </p:txBody>
      </p:sp>
    </p:spTree>
    <p:extLst>
      <p:ext uri="{BB962C8B-B14F-4D97-AF65-F5344CB8AC3E}">
        <p14:creationId xmlns:p14="http://schemas.microsoft.com/office/powerpoint/2010/main" val="3827258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D3D779-E82F-4054-81A8-052CD8670119}" type="slidenum">
              <a:rPr lang="en-US" smtClean="0"/>
              <a:t>2</a:t>
            </a:fld>
            <a:endParaRPr lang="en-US"/>
          </a:p>
        </p:txBody>
      </p:sp>
    </p:spTree>
    <p:extLst>
      <p:ext uri="{BB962C8B-B14F-4D97-AF65-F5344CB8AC3E}">
        <p14:creationId xmlns:p14="http://schemas.microsoft.com/office/powerpoint/2010/main" val="39884895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A2ED9325-097B-440B-A34A-CE1AD9A3B8DF}" type="datetime5">
              <a:rPr lang="en-US" smtClean="0"/>
              <a:pPr/>
              <a:t>6-Jul-18</a:t>
            </a:fld>
            <a:endParaRPr lang="en-GB" dirty="0"/>
          </a:p>
        </p:txBody>
      </p:sp>
      <p:sp>
        <p:nvSpPr>
          <p:cNvPr id="6" name="Rectangle 6"/>
          <p:cNvSpPr>
            <a:spLocks noGrp="1" noChangeArrowheads="1"/>
          </p:cNvSpPr>
          <p:nvPr>
            <p:ph type="ftr" sz="quarter" idx="4"/>
          </p:nvPr>
        </p:nvSpPr>
        <p:spPr>
          <a:ln/>
        </p:spPr>
        <p:txBody>
          <a:bodyPr/>
          <a:lstStyle/>
          <a:p>
            <a:r>
              <a:rPr lang="en-GB"/>
              <a:t>© 2011 Synopsys</a:t>
            </a:r>
            <a:endParaRPr lang="en-GB" dirty="0"/>
          </a:p>
        </p:txBody>
      </p:sp>
      <p:sp>
        <p:nvSpPr>
          <p:cNvPr id="1797122" name="Rectangle 2"/>
          <p:cNvSpPr>
            <a:spLocks noGrp="1" noRot="1" noChangeAspect="1" noChangeArrowheads="1" noTextEdit="1"/>
          </p:cNvSpPr>
          <p:nvPr>
            <p:ph type="sldImg"/>
          </p:nvPr>
        </p:nvSpPr>
        <p:spPr>
          <a:xfrm>
            <a:off x="1128713" y="701675"/>
            <a:ext cx="4584700" cy="3440113"/>
          </a:xfrm>
          <a:ln/>
        </p:spPr>
      </p:sp>
      <p:sp>
        <p:nvSpPr>
          <p:cNvPr id="1797123" name="Rectangle 3"/>
          <p:cNvSpPr>
            <a:spLocks noGrp="1" noChangeArrowheads="1"/>
          </p:cNvSpPr>
          <p:nvPr>
            <p:ph type="body" idx="1"/>
          </p:nvPr>
        </p:nvSpPr>
        <p:spPr>
          <a:xfrm>
            <a:off x="852786" y="4299857"/>
            <a:ext cx="5027414" cy="4386036"/>
          </a:xfrm>
        </p:spPr>
        <p:txBody>
          <a:bodyPr/>
          <a:lstStyle/>
          <a:p>
            <a:endParaRPr lang="en-US" sz="800" dirty="0"/>
          </a:p>
        </p:txBody>
      </p:sp>
      <p:sp>
        <p:nvSpPr>
          <p:cNvPr id="7" name="Slide Number Placeholder 6"/>
          <p:cNvSpPr>
            <a:spLocks noGrp="1"/>
          </p:cNvSpPr>
          <p:nvPr>
            <p:ph type="sldNum" sz="quarter" idx="10"/>
          </p:nvPr>
        </p:nvSpPr>
        <p:spPr/>
        <p:txBody>
          <a:bodyPr/>
          <a:lstStyle/>
          <a:p>
            <a:fld id="{F830553B-409D-4E4A-BC40-67AFFA673D75}" type="slidenum">
              <a:rPr lang="en-US" smtClean="0"/>
              <a:pPr/>
              <a:t>24</a:t>
            </a:fld>
            <a:endParaRPr lang="en-US"/>
          </a:p>
        </p:txBody>
      </p:sp>
    </p:spTree>
    <p:extLst>
      <p:ext uri="{BB962C8B-B14F-4D97-AF65-F5344CB8AC3E}">
        <p14:creationId xmlns:p14="http://schemas.microsoft.com/office/powerpoint/2010/main" val="24120665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A2ED9325-097B-440B-A34A-CE1AD9A3B8DF}" type="datetime5">
              <a:rPr lang="en-US" smtClean="0"/>
              <a:pPr/>
              <a:t>6-Jul-18</a:t>
            </a:fld>
            <a:endParaRPr lang="en-GB" dirty="0"/>
          </a:p>
        </p:txBody>
      </p:sp>
      <p:sp>
        <p:nvSpPr>
          <p:cNvPr id="6" name="Rectangle 6"/>
          <p:cNvSpPr>
            <a:spLocks noGrp="1" noChangeArrowheads="1"/>
          </p:cNvSpPr>
          <p:nvPr>
            <p:ph type="ftr" sz="quarter" idx="4"/>
          </p:nvPr>
        </p:nvSpPr>
        <p:spPr>
          <a:ln/>
        </p:spPr>
        <p:txBody>
          <a:bodyPr/>
          <a:lstStyle/>
          <a:p>
            <a:r>
              <a:rPr lang="en-GB"/>
              <a:t>© 2011 Synopsys</a:t>
            </a:r>
            <a:endParaRPr lang="en-GB" dirty="0"/>
          </a:p>
        </p:txBody>
      </p:sp>
      <p:sp>
        <p:nvSpPr>
          <p:cNvPr id="1797122" name="Rectangle 2"/>
          <p:cNvSpPr>
            <a:spLocks noGrp="1" noRot="1" noChangeAspect="1" noChangeArrowheads="1" noTextEdit="1"/>
          </p:cNvSpPr>
          <p:nvPr>
            <p:ph type="sldImg"/>
          </p:nvPr>
        </p:nvSpPr>
        <p:spPr>
          <a:xfrm>
            <a:off x="1128713" y="701675"/>
            <a:ext cx="4584700" cy="3440113"/>
          </a:xfrm>
          <a:ln/>
        </p:spPr>
      </p:sp>
      <p:sp>
        <p:nvSpPr>
          <p:cNvPr id="1797123" name="Rectangle 3"/>
          <p:cNvSpPr>
            <a:spLocks noGrp="1" noChangeArrowheads="1"/>
          </p:cNvSpPr>
          <p:nvPr>
            <p:ph type="body" idx="1"/>
          </p:nvPr>
        </p:nvSpPr>
        <p:spPr>
          <a:xfrm>
            <a:off x="852786" y="4299857"/>
            <a:ext cx="5027414" cy="4386036"/>
          </a:xfrm>
        </p:spPr>
        <p:txBody>
          <a:bodyPr/>
          <a:lstStyle/>
          <a:p>
            <a:endParaRPr lang="en-US" sz="800" dirty="0"/>
          </a:p>
        </p:txBody>
      </p:sp>
      <p:sp>
        <p:nvSpPr>
          <p:cNvPr id="7" name="Slide Number Placeholder 6"/>
          <p:cNvSpPr>
            <a:spLocks noGrp="1"/>
          </p:cNvSpPr>
          <p:nvPr>
            <p:ph type="sldNum" sz="quarter" idx="10"/>
          </p:nvPr>
        </p:nvSpPr>
        <p:spPr/>
        <p:txBody>
          <a:bodyPr/>
          <a:lstStyle/>
          <a:p>
            <a:fld id="{F830553B-409D-4E4A-BC40-67AFFA673D75}" type="slidenum">
              <a:rPr lang="en-US" smtClean="0"/>
              <a:pPr/>
              <a:t>25</a:t>
            </a:fld>
            <a:endParaRPr lang="en-US"/>
          </a:p>
        </p:txBody>
      </p:sp>
    </p:spTree>
    <p:extLst>
      <p:ext uri="{BB962C8B-B14F-4D97-AF65-F5344CB8AC3E}">
        <p14:creationId xmlns:p14="http://schemas.microsoft.com/office/powerpoint/2010/main" val="17218936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A2ED9325-097B-440B-A34A-CE1AD9A3B8DF}" type="datetime5">
              <a:rPr lang="en-US" smtClean="0"/>
              <a:pPr/>
              <a:t>6-Jul-18</a:t>
            </a:fld>
            <a:endParaRPr lang="en-GB" dirty="0"/>
          </a:p>
        </p:txBody>
      </p:sp>
      <p:sp>
        <p:nvSpPr>
          <p:cNvPr id="6" name="Rectangle 6"/>
          <p:cNvSpPr>
            <a:spLocks noGrp="1" noChangeArrowheads="1"/>
          </p:cNvSpPr>
          <p:nvPr>
            <p:ph type="ftr" sz="quarter" idx="4"/>
          </p:nvPr>
        </p:nvSpPr>
        <p:spPr>
          <a:ln/>
        </p:spPr>
        <p:txBody>
          <a:bodyPr/>
          <a:lstStyle/>
          <a:p>
            <a:r>
              <a:rPr lang="en-GB"/>
              <a:t>© 2011 Synopsys</a:t>
            </a:r>
            <a:endParaRPr lang="en-GB" dirty="0"/>
          </a:p>
        </p:txBody>
      </p:sp>
      <p:sp>
        <p:nvSpPr>
          <p:cNvPr id="1797122" name="Rectangle 2"/>
          <p:cNvSpPr>
            <a:spLocks noGrp="1" noRot="1" noChangeAspect="1" noChangeArrowheads="1" noTextEdit="1"/>
          </p:cNvSpPr>
          <p:nvPr>
            <p:ph type="sldImg"/>
          </p:nvPr>
        </p:nvSpPr>
        <p:spPr>
          <a:xfrm>
            <a:off x="1128713" y="701675"/>
            <a:ext cx="4584700" cy="3440113"/>
          </a:xfrm>
          <a:ln/>
        </p:spPr>
      </p:sp>
      <p:sp>
        <p:nvSpPr>
          <p:cNvPr id="1797123" name="Rectangle 3"/>
          <p:cNvSpPr>
            <a:spLocks noGrp="1" noChangeArrowheads="1"/>
          </p:cNvSpPr>
          <p:nvPr>
            <p:ph type="body" idx="1"/>
          </p:nvPr>
        </p:nvSpPr>
        <p:spPr>
          <a:xfrm>
            <a:off x="852786" y="4299857"/>
            <a:ext cx="5027414" cy="4386036"/>
          </a:xfrm>
        </p:spPr>
        <p:txBody>
          <a:bodyPr/>
          <a:lstStyle/>
          <a:p>
            <a:endParaRPr lang="en-US" sz="800" dirty="0"/>
          </a:p>
        </p:txBody>
      </p:sp>
      <p:sp>
        <p:nvSpPr>
          <p:cNvPr id="7" name="Slide Number Placeholder 6"/>
          <p:cNvSpPr>
            <a:spLocks noGrp="1"/>
          </p:cNvSpPr>
          <p:nvPr>
            <p:ph type="sldNum" sz="quarter" idx="10"/>
          </p:nvPr>
        </p:nvSpPr>
        <p:spPr/>
        <p:txBody>
          <a:bodyPr/>
          <a:lstStyle/>
          <a:p>
            <a:fld id="{F830553B-409D-4E4A-BC40-67AFFA673D75}" type="slidenum">
              <a:rPr lang="en-US" smtClean="0"/>
              <a:pPr/>
              <a:t>26</a:t>
            </a:fld>
            <a:endParaRPr lang="en-US"/>
          </a:p>
        </p:txBody>
      </p:sp>
    </p:spTree>
    <p:extLst>
      <p:ext uri="{BB962C8B-B14F-4D97-AF65-F5344CB8AC3E}">
        <p14:creationId xmlns:p14="http://schemas.microsoft.com/office/powerpoint/2010/main" val="20802906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A2ED9325-097B-440B-A34A-CE1AD9A3B8DF}" type="datetime5">
              <a:rPr lang="en-US" smtClean="0"/>
              <a:pPr/>
              <a:t>6-Jul-18</a:t>
            </a:fld>
            <a:endParaRPr lang="en-GB" dirty="0"/>
          </a:p>
        </p:txBody>
      </p:sp>
      <p:sp>
        <p:nvSpPr>
          <p:cNvPr id="6" name="Rectangle 6"/>
          <p:cNvSpPr>
            <a:spLocks noGrp="1" noChangeArrowheads="1"/>
          </p:cNvSpPr>
          <p:nvPr>
            <p:ph type="ftr" sz="quarter" idx="4"/>
          </p:nvPr>
        </p:nvSpPr>
        <p:spPr>
          <a:ln/>
        </p:spPr>
        <p:txBody>
          <a:bodyPr/>
          <a:lstStyle/>
          <a:p>
            <a:r>
              <a:rPr lang="en-GB"/>
              <a:t>© 2011 Synopsys</a:t>
            </a:r>
            <a:endParaRPr lang="en-GB" dirty="0"/>
          </a:p>
        </p:txBody>
      </p:sp>
      <p:sp>
        <p:nvSpPr>
          <p:cNvPr id="1797122" name="Rectangle 2"/>
          <p:cNvSpPr>
            <a:spLocks noGrp="1" noRot="1" noChangeAspect="1" noChangeArrowheads="1" noTextEdit="1"/>
          </p:cNvSpPr>
          <p:nvPr>
            <p:ph type="sldImg"/>
          </p:nvPr>
        </p:nvSpPr>
        <p:spPr>
          <a:xfrm>
            <a:off x="1128713" y="701675"/>
            <a:ext cx="4584700" cy="3440113"/>
          </a:xfrm>
          <a:ln/>
        </p:spPr>
      </p:sp>
      <p:sp>
        <p:nvSpPr>
          <p:cNvPr id="1797123" name="Rectangle 3"/>
          <p:cNvSpPr>
            <a:spLocks noGrp="1" noChangeArrowheads="1"/>
          </p:cNvSpPr>
          <p:nvPr>
            <p:ph type="body" idx="1"/>
          </p:nvPr>
        </p:nvSpPr>
        <p:spPr>
          <a:xfrm>
            <a:off x="852786" y="4299857"/>
            <a:ext cx="5027414" cy="4386036"/>
          </a:xfrm>
        </p:spPr>
        <p:txBody>
          <a:bodyPr/>
          <a:lstStyle/>
          <a:p>
            <a:endParaRPr lang="en-US" sz="800" dirty="0"/>
          </a:p>
        </p:txBody>
      </p:sp>
      <p:sp>
        <p:nvSpPr>
          <p:cNvPr id="7" name="Slide Number Placeholder 6"/>
          <p:cNvSpPr>
            <a:spLocks noGrp="1"/>
          </p:cNvSpPr>
          <p:nvPr>
            <p:ph type="sldNum" sz="quarter" idx="10"/>
          </p:nvPr>
        </p:nvSpPr>
        <p:spPr/>
        <p:txBody>
          <a:bodyPr/>
          <a:lstStyle/>
          <a:p>
            <a:fld id="{F830553B-409D-4E4A-BC40-67AFFA673D75}" type="slidenum">
              <a:rPr lang="en-US" smtClean="0"/>
              <a:pPr/>
              <a:t>28</a:t>
            </a:fld>
            <a:endParaRPr lang="en-US"/>
          </a:p>
        </p:txBody>
      </p:sp>
    </p:spTree>
    <p:extLst>
      <p:ext uri="{BB962C8B-B14F-4D97-AF65-F5344CB8AC3E}">
        <p14:creationId xmlns:p14="http://schemas.microsoft.com/office/powerpoint/2010/main" val="3904340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D3D779-E82F-4054-81A8-052CD8670119}" type="slidenum">
              <a:rPr lang="en-US" smtClean="0"/>
              <a:t>3</a:t>
            </a:fld>
            <a:endParaRPr lang="en-US"/>
          </a:p>
        </p:txBody>
      </p:sp>
    </p:spTree>
    <p:extLst>
      <p:ext uri="{BB962C8B-B14F-4D97-AF65-F5344CB8AC3E}">
        <p14:creationId xmlns:p14="http://schemas.microsoft.com/office/powerpoint/2010/main" val="2651829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A2ED9325-097B-440B-A34A-CE1AD9A3B8DF}" type="datetime5">
              <a:rPr lang="en-US" smtClean="0"/>
              <a:pPr/>
              <a:t>6-Jul-18</a:t>
            </a:fld>
            <a:endParaRPr lang="en-GB" dirty="0"/>
          </a:p>
        </p:txBody>
      </p:sp>
      <p:sp>
        <p:nvSpPr>
          <p:cNvPr id="6" name="Rectangle 6"/>
          <p:cNvSpPr>
            <a:spLocks noGrp="1" noChangeArrowheads="1"/>
          </p:cNvSpPr>
          <p:nvPr>
            <p:ph type="ftr" sz="quarter" idx="4"/>
          </p:nvPr>
        </p:nvSpPr>
        <p:spPr>
          <a:ln/>
        </p:spPr>
        <p:txBody>
          <a:bodyPr/>
          <a:lstStyle/>
          <a:p>
            <a:r>
              <a:rPr lang="en-GB"/>
              <a:t>© 2011 Synopsys</a:t>
            </a:r>
            <a:endParaRPr lang="en-GB" dirty="0"/>
          </a:p>
        </p:txBody>
      </p:sp>
      <p:sp>
        <p:nvSpPr>
          <p:cNvPr id="1797122" name="Rectangle 2"/>
          <p:cNvSpPr>
            <a:spLocks noGrp="1" noRot="1" noChangeAspect="1" noChangeArrowheads="1" noTextEdit="1"/>
          </p:cNvSpPr>
          <p:nvPr>
            <p:ph type="sldImg"/>
          </p:nvPr>
        </p:nvSpPr>
        <p:spPr>
          <a:xfrm>
            <a:off x="1128713" y="701675"/>
            <a:ext cx="4584700" cy="3440113"/>
          </a:xfrm>
          <a:ln/>
        </p:spPr>
      </p:sp>
      <p:sp>
        <p:nvSpPr>
          <p:cNvPr id="1797123" name="Rectangle 3"/>
          <p:cNvSpPr>
            <a:spLocks noGrp="1" noChangeArrowheads="1"/>
          </p:cNvSpPr>
          <p:nvPr>
            <p:ph type="body" idx="1"/>
          </p:nvPr>
        </p:nvSpPr>
        <p:spPr>
          <a:xfrm>
            <a:off x="852786" y="4299857"/>
            <a:ext cx="5027414" cy="4386036"/>
          </a:xfrm>
        </p:spPr>
        <p:txBody>
          <a:bodyPr/>
          <a:lstStyle/>
          <a:p>
            <a:endParaRPr lang="en-US" sz="800" dirty="0"/>
          </a:p>
        </p:txBody>
      </p:sp>
      <p:sp>
        <p:nvSpPr>
          <p:cNvPr id="7" name="Slide Number Placeholder 6"/>
          <p:cNvSpPr>
            <a:spLocks noGrp="1"/>
          </p:cNvSpPr>
          <p:nvPr>
            <p:ph type="sldNum" sz="quarter" idx="10"/>
          </p:nvPr>
        </p:nvSpPr>
        <p:spPr/>
        <p:txBody>
          <a:bodyPr/>
          <a:lstStyle/>
          <a:p>
            <a:fld id="{F830553B-409D-4E4A-BC40-67AFFA673D75}" type="slidenum">
              <a:rPr lang="en-US" smtClean="0"/>
              <a:pPr/>
              <a:t>5</a:t>
            </a:fld>
            <a:endParaRPr lang="en-US"/>
          </a:p>
        </p:txBody>
      </p:sp>
    </p:spTree>
    <p:extLst>
      <p:ext uri="{BB962C8B-B14F-4D97-AF65-F5344CB8AC3E}">
        <p14:creationId xmlns:p14="http://schemas.microsoft.com/office/powerpoint/2010/main" val="1147851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A2ED9325-097B-440B-A34A-CE1AD9A3B8DF}" type="datetime5">
              <a:rPr lang="en-US" smtClean="0"/>
              <a:pPr/>
              <a:t>6-Jul-18</a:t>
            </a:fld>
            <a:endParaRPr lang="en-GB" dirty="0"/>
          </a:p>
        </p:txBody>
      </p:sp>
      <p:sp>
        <p:nvSpPr>
          <p:cNvPr id="6" name="Rectangle 6"/>
          <p:cNvSpPr>
            <a:spLocks noGrp="1" noChangeArrowheads="1"/>
          </p:cNvSpPr>
          <p:nvPr>
            <p:ph type="ftr" sz="quarter" idx="4"/>
          </p:nvPr>
        </p:nvSpPr>
        <p:spPr>
          <a:ln/>
        </p:spPr>
        <p:txBody>
          <a:bodyPr/>
          <a:lstStyle/>
          <a:p>
            <a:r>
              <a:rPr lang="en-GB"/>
              <a:t>© 2011 Synopsys</a:t>
            </a:r>
            <a:endParaRPr lang="en-GB" dirty="0"/>
          </a:p>
        </p:txBody>
      </p:sp>
      <p:sp>
        <p:nvSpPr>
          <p:cNvPr id="1797122" name="Rectangle 2"/>
          <p:cNvSpPr>
            <a:spLocks noGrp="1" noRot="1" noChangeAspect="1" noChangeArrowheads="1" noTextEdit="1"/>
          </p:cNvSpPr>
          <p:nvPr>
            <p:ph type="sldImg"/>
          </p:nvPr>
        </p:nvSpPr>
        <p:spPr>
          <a:xfrm>
            <a:off x="1128713" y="701675"/>
            <a:ext cx="4584700" cy="3440113"/>
          </a:xfrm>
          <a:ln/>
        </p:spPr>
      </p:sp>
      <p:sp>
        <p:nvSpPr>
          <p:cNvPr id="1797123" name="Rectangle 3"/>
          <p:cNvSpPr>
            <a:spLocks noGrp="1" noChangeArrowheads="1"/>
          </p:cNvSpPr>
          <p:nvPr>
            <p:ph type="body" idx="1"/>
          </p:nvPr>
        </p:nvSpPr>
        <p:spPr>
          <a:xfrm>
            <a:off x="852786" y="4299857"/>
            <a:ext cx="5027414" cy="4386036"/>
          </a:xfrm>
        </p:spPr>
        <p:txBody>
          <a:bodyPr/>
          <a:lstStyle/>
          <a:p>
            <a:endParaRPr lang="en-US" sz="800" dirty="0"/>
          </a:p>
        </p:txBody>
      </p:sp>
      <p:sp>
        <p:nvSpPr>
          <p:cNvPr id="7" name="Slide Number Placeholder 6"/>
          <p:cNvSpPr>
            <a:spLocks noGrp="1"/>
          </p:cNvSpPr>
          <p:nvPr>
            <p:ph type="sldNum" sz="quarter" idx="10"/>
          </p:nvPr>
        </p:nvSpPr>
        <p:spPr/>
        <p:txBody>
          <a:bodyPr/>
          <a:lstStyle/>
          <a:p>
            <a:fld id="{F830553B-409D-4E4A-BC40-67AFFA673D75}" type="slidenum">
              <a:rPr lang="en-US" smtClean="0"/>
              <a:pPr/>
              <a:t>6</a:t>
            </a:fld>
            <a:endParaRPr lang="en-US"/>
          </a:p>
        </p:txBody>
      </p:sp>
    </p:spTree>
    <p:extLst>
      <p:ext uri="{BB962C8B-B14F-4D97-AF65-F5344CB8AC3E}">
        <p14:creationId xmlns:p14="http://schemas.microsoft.com/office/powerpoint/2010/main" val="1960681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A2ED9325-097B-440B-A34A-CE1AD9A3B8DF}" type="datetime5">
              <a:rPr lang="en-US" smtClean="0"/>
              <a:pPr/>
              <a:t>6-Jul-18</a:t>
            </a:fld>
            <a:endParaRPr lang="en-GB" dirty="0"/>
          </a:p>
        </p:txBody>
      </p:sp>
      <p:sp>
        <p:nvSpPr>
          <p:cNvPr id="6" name="Rectangle 6"/>
          <p:cNvSpPr>
            <a:spLocks noGrp="1" noChangeArrowheads="1"/>
          </p:cNvSpPr>
          <p:nvPr>
            <p:ph type="ftr" sz="quarter" idx="4"/>
          </p:nvPr>
        </p:nvSpPr>
        <p:spPr>
          <a:ln/>
        </p:spPr>
        <p:txBody>
          <a:bodyPr/>
          <a:lstStyle/>
          <a:p>
            <a:r>
              <a:rPr lang="en-GB"/>
              <a:t>© 2011 Synopsys</a:t>
            </a:r>
            <a:endParaRPr lang="en-GB" dirty="0"/>
          </a:p>
        </p:txBody>
      </p:sp>
      <p:sp>
        <p:nvSpPr>
          <p:cNvPr id="1797122" name="Rectangle 2"/>
          <p:cNvSpPr>
            <a:spLocks noGrp="1" noRot="1" noChangeAspect="1" noChangeArrowheads="1" noTextEdit="1"/>
          </p:cNvSpPr>
          <p:nvPr>
            <p:ph type="sldImg"/>
          </p:nvPr>
        </p:nvSpPr>
        <p:spPr>
          <a:xfrm>
            <a:off x="1128713" y="701675"/>
            <a:ext cx="4584700" cy="3440113"/>
          </a:xfrm>
          <a:ln/>
        </p:spPr>
      </p:sp>
      <p:sp>
        <p:nvSpPr>
          <p:cNvPr id="1797123" name="Rectangle 3"/>
          <p:cNvSpPr>
            <a:spLocks noGrp="1" noChangeArrowheads="1"/>
          </p:cNvSpPr>
          <p:nvPr>
            <p:ph type="body" idx="1"/>
          </p:nvPr>
        </p:nvSpPr>
        <p:spPr>
          <a:xfrm>
            <a:off x="852786" y="4299857"/>
            <a:ext cx="5027414" cy="4386036"/>
          </a:xfrm>
        </p:spPr>
        <p:txBody>
          <a:bodyPr/>
          <a:lstStyle/>
          <a:p>
            <a:endParaRPr lang="en-US" sz="800" dirty="0"/>
          </a:p>
        </p:txBody>
      </p:sp>
      <p:sp>
        <p:nvSpPr>
          <p:cNvPr id="7" name="Slide Number Placeholder 6"/>
          <p:cNvSpPr>
            <a:spLocks noGrp="1"/>
          </p:cNvSpPr>
          <p:nvPr>
            <p:ph type="sldNum" sz="quarter" idx="10"/>
          </p:nvPr>
        </p:nvSpPr>
        <p:spPr/>
        <p:txBody>
          <a:bodyPr/>
          <a:lstStyle/>
          <a:p>
            <a:fld id="{F830553B-409D-4E4A-BC40-67AFFA673D75}" type="slidenum">
              <a:rPr lang="en-US" smtClean="0"/>
              <a:pPr/>
              <a:t>8</a:t>
            </a:fld>
            <a:endParaRPr lang="en-US"/>
          </a:p>
        </p:txBody>
      </p:sp>
    </p:spTree>
    <p:extLst>
      <p:ext uri="{BB962C8B-B14F-4D97-AF65-F5344CB8AC3E}">
        <p14:creationId xmlns:p14="http://schemas.microsoft.com/office/powerpoint/2010/main" val="1790481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A2ED9325-097B-440B-A34A-CE1AD9A3B8DF}" type="datetime5">
              <a:rPr lang="en-US" smtClean="0"/>
              <a:pPr/>
              <a:t>6-Jul-18</a:t>
            </a:fld>
            <a:endParaRPr lang="en-GB" dirty="0"/>
          </a:p>
        </p:txBody>
      </p:sp>
      <p:sp>
        <p:nvSpPr>
          <p:cNvPr id="6" name="Rectangle 6"/>
          <p:cNvSpPr>
            <a:spLocks noGrp="1" noChangeArrowheads="1"/>
          </p:cNvSpPr>
          <p:nvPr>
            <p:ph type="ftr" sz="quarter" idx="4"/>
          </p:nvPr>
        </p:nvSpPr>
        <p:spPr>
          <a:ln/>
        </p:spPr>
        <p:txBody>
          <a:bodyPr/>
          <a:lstStyle/>
          <a:p>
            <a:r>
              <a:rPr lang="en-GB"/>
              <a:t>© 2011 Synopsys</a:t>
            </a:r>
            <a:endParaRPr lang="en-GB" dirty="0"/>
          </a:p>
        </p:txBody>
      </p:sp>
      <p:sp>
        <p:nvSpPr>
          <p:cNvPr id="1797122" name="Rectangle 2"/>
          <p:cNvSpPr>
            <a:spLocks noGrp="1" noRot="1" noChangeAspect="1" noChangeArrowheads="1" noTextEdit="1"/>
          </p:cNvSpPr>
          <p:nvPr>
            <p:ph type="sldImg"/>
          </p:nvPr>
        </p:nvSpPr>
        <p:spPr>
          <a:xfrm>
            <a:off x="1128713" y="701675"/>
            <a:ext cx="4584700" cy="3440113"/>
          </a:xfrm>
          <a:ln/>
        </p:spPr>
      </p:sp>
      <p:sp>
        <p:nvSpPr>
          <p:cNvPr id="1797123" name="Rectangle 3"/>
          <p:cNvSpPr>
            <a:spLocks noGrp="1" noChangeArrowheads="1"/>
          </p:cNvSpPr>
          <p:nvPr>
            <p:ph type="body" idx="1"/>
          </p:nvPr>
        </p:nvSpPr>
        <p:spPr>
          <a:xfrm>
            <a:off x="852786" y="4299857"/>
            <a:ext cx="5027414" cy="4386036"/>
          </a:xfrm>
        </p:spPr>
        <p:txBody>
          <a:bodyPr/>
          <a:lstStyle/>
          <a:p>
            <a:endParaRPr lang="en-US" sz="800" dirty="0"/>
          </a:p>
        </p:txBody>
      </p:sp>
      <p:sp>
        <p:nvSpPr>
          <p:cNvPr id="7" name="Slide Number Placeholder 6"/>
          <p:cNvSpPr>
            <a:spLocks noGrp="1"/>
          </p:cNvSpPr>
          <p:nvPr>
            <p:ph type="sldNum" sz="quarter" idx="10"/>
          </p:nvPr>
        </p:nvSpPr>
        <p:spPr/>
        <p:txBody>
          <a:bodyPr/>
          <a:lstStyle/>
          <a:p>
            <a:fld id="{F830553B-409D-4E4A-BC40-67AFFA673D75}" type="slidenum">
              <a:rPr lang="en-US" smtClean="0"/>
              <a:pPr/>
              <a:t>9</a:t>
            </a:fld>
            <a:endParaRPr lang="en-US"/>
          </a:p>
        </p:txBody>
      </p:sp>
    </p:spTree>
    <p:extLst>
      <p:ext uri="{BB962C8B-B14F-4D97-AF65-F5344CB8AC3E}">
        <p14:creationId xmlns:p14="http://schemas.microsoft.com/office/powerpoint/2010/main" val="3702766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A2ED9325-097B-440B-A34A-CE1AD9A3B8DF}" type="datetime5">
              <a:rPr lang="en-US" smtClean="0">
                <a:solidFill>
                  <a:prstClr val="black"/>
                </a:solidFill>
              </a:rPr>
              <a:pPr/>
              <a:t>6-Jul-18</a:t>
            </a:fld>
            <a:endParaRPr lang="en-GB" dirty="0">
              <a:solidFill>
                <a:prstClr val="black"/>
              </a:solidFill>
            </a:endParaRPr>
          </a:p>
        </p:txBody>
      </p:sp>
      <p:sp>
        <p:nvSpPr>
          <p:cNvPr id="6" name="Rectangle 6"/>
          <p:cNvSpPr>
            <a:spLocks noGrp="1" noChangeArrowheads="1"/>
          </p:cNvSpPr>
          <p:nvPr>
            <p:ph type="ftr" sz="quarter" idx="4"/>
          </p:nvPr>
        </p:nvSpPr>
        <p:spPr>
          <a:ln/>
        </p:spPr>
        <p:txBody>
          <a:bodyPr/>
          <a:lstStyle/>
          <a:p>
            <a:r>
              <a:rPr lang="en-GB">
                <a:solidFill>
                  <a:prstClr val="black"/>
                </a:solidFill>
              </a:rPr>
              <a:t>© 2011 Synopsys</a:t>
            </a:r>
            <a:endParaRPr lang="en-GB" dirty="0">
              <a:solidFill>
                <a:prstClr val="black"/>
              </a:solidFill>
            </a:endParaRPr>
          </a:p>
        </p:txBody>
      </p:sp>
      <p:sp>
        <p:nvSpPr>
          <p:cNvPr id="1797122" name="Rectangle 2"/>
          <p:cNvSpPr>
            <a:spLocks noGrp="1" noRot="1" noChangeAspect="1" noChangeArrowheads="1" noTextEdit="1"/>
          </p:cNvSpPr>
          <p:nvPr>
            <p:ph type="sldImg"/>
          </p:nvPr>
        </p:nvSpPr>
        <p:spPr>
          <a:xfrm>
            <a:off x="1128713" y="701675"/>
            <a:ext cx="4584700" cy="3440113"/>
          </a:xfrm>
          <a:ln/>
        </p:spPr>
      </p:sp>
      <p:sp>
        <p:nvSpPr>
          <p:cNvPr id="1797123" name="Rectangle 3"/>
          <p:cNvSpPr>
            <a:spLocks noGrp="1" noChangeArrowheads="1"/>
          </p:cNvSpPr>
          <p:nvPr>
            <p:ph type="body" idx="1"/>
          </p:nvPr>
        </p:nvSpPr>
        <p:spPr>
          <a:xfrm>
            <a:off x="852786" y="4299857"/>
            <a:ext cx="5027414" cy="4386036"/>
          </a:xfrm>
        </p:spPr>
        <p:txBody>
          <a:bodyPr/>
          <a:lstStyle/>
          <a:p>
            <a:endParaRPr lang="en-US" sz="800" dirty="0"/>
          </a:p>
        </p:txBody>
      </p:sp>
      <p:sp>
        <p:nvSpPr>
          <p:cNvPr id="7" name="Slide Number Placeholder 6"/>
          <p:cNvSpPr>
            <a:spLocks noGrp="1"/>
          </p:cNvSpPr>
          <p:nvPr>
            <p:ph type="sldNum" sz="quarter" idx="10"/>
          </p:nvPr>
        </p:nvSpPr>
        <p:spPr/>
        <p:txBody>
          <a:bodyPr/>
          <a:lstStyle/>
          <a:p>
            <a:fld id="{F830553B-409D-4E4A-BC40-67AFFA673D75}"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4197399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A2ED9325-097B-440B-A34A-CE1AD9A3B8DF}" type="datetime5">
              <a:rPr lang="en-US" smtClean="0"/>
              <a:pPr/>
              <a:t>6-Jul-18</a:t>
            </a:fld>
            <a:endParaRPr lang="en-GB" dirty="0"/>
          </a:p>
        </p:txBody>
      </p:sp>
      <p:sp>
        <p:nvSpPr>
          <p:cNvPr id="6" name="Rectangle 6"/>
          <p:cNvSpPr>
            <a:spLocks noGrp="1" noChangeArrowheads="1"/>
          </p:cNvSpPr>
          <p:nvPr>
            <p:ph type="ftr" sz="quarter" idx="4"/>
          </p:nvPr>
        </p:nvSpPr>
        <p:spPr>
          <a:ln/>
        </p:spPr>
        <p:txBody>
          <a:bodyPr/>
          <a:lstStyle/>
          <a:p>
            <a:r>
              <a:rPr lang="en-GB"/>
              <a:t>© 2011 Synopsys</a:t>
            </a:r>
            <a:endParaRPr lang="en-GB" dirty="0"/>
          </a:p>
        </p:txBody>
      </p:sp>
      <p:sp>
        <p:nvSpPr>
          <p:cNvPr id="1797122" name="Rectangle 2"/>
          <p:cNvSpPr>
            <a:spLocks noGrp="1" noRot="1" noChangeAspect="1" noChangeArrowheads="1" noTextEdit="1"/>
          </p:cNvSpPr>
          <p:nvPr>
            <p:ph type="sldImg"/>
          </p:nvPr>
        </p:nvSpPr>
        <p:spPr>
          <a:xfrm>
            <a:off x="1128713" y="701675"/>
            <a:ext cx="4584700" cy="3440113"/>
          </a:xfrm>
          <a:ln/>
        </p:spPr>
      </p:sp>
      <p:sp>
        <p:nvSpPr>
          <p:cNvPr id="1797123" name="Rectangle 3"/>
          <p:cNvSpPr>
            <a:spLocks noGrp="1" noChangeArrowheads="1"/>
          </p:cNvSpPr>
          <p:nvPr>
            <p:ph type="body" idx="1"/>
          </p:nvPr>
        </p:nvSpPr>
        <p:spPr>
          <a:xfrm>
            <a:off x="852786" y="4299857"/>
            <a:ext cx="5027414" cy="4386036"/>
          </a:xfrm>
        </p:spPr>
        <p:txBody>
          <a:bodyPr/>
          <a:lstStyle/>
          <a:p>
            <a:endParaRPr lang="en-US" sz="800" dirty="0"/>
          </a:p>
        </p:txBody>
      </p:sp>
      <p:sp>
        <p:nvSpPr>
          <p:cNvPr id="7" name="Slide Number Placeholder 6"/>
          <p:cNvSpPr>
            <a:spLocks noGrp="1"/>
          </p:cNvSpPr>
          <p:nvPr>
            <p:ph type="sldNum" sz="quarter" idx="10"/>
          </p:nvPr>
        </p:nvSpPr>
        <p:spPr/>
        <p:txBody>
          <a:bodyPr/>
          <a:lstStyle/>
          <a:p>
            <a:fld id="{F830553B-409D-4E4A-BC40-67AFFA673D75}" type="slidenum">
              <a:rPr lang="en-US" smtClean="0"/>
              <a:pPr/>
              <a:t>11</a:t>
            </a:fld>
            <a:endParaRPr lang="en-US"/>
          </a:p>
        </p:txBody>
      </p:sp>
    </p:spTree>
    <p:extLst>
      <p:ext uri="{BB962C8B-B14F-4D97-AF65-F5344CB8AC3E}">
        <p14:creationId xmlns:p14="http://schemas.microsoft.com/office/powerpoint/2010/main" val="22886310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4" y="4790205"/>
            <a:ext cx="9147854" cy="2067796"/>
          </a:xfrm>
          <a:prstGeom prst="rect">
            <a:avLst/>
          </a:prstGeom>
        </p:spPr>
      </p:pic>
      <p:sp>
        <p:nvSpPr>
          <p:cNvPr id="8" name="Text Placeholder 15"/>
          <p:cNvSpPr>
            <a:spLocks noGrp="1"/>
          </p:cNvSpPr>
          <p:nvPr>
            <p:ph type="body" sz="quarter" idx="10" hasCustomPrompt="1"/>
          </p:nvPr>
        </p:nvSpPr>
        <p:spPr>
          <a:xfrm>
            <a:off x="457200" y="4108495"/>
            <a:ext cx="8221892" cy="731520"/>
          </a:xfrm>
        </p:spPr>
        <p:txBody>
          <a:bodyPr anchor="b"/>
          <a:lstStyle>
            <a:lvl1pPr marL="0" indent="0" algn="l">
              <a:buNone/>
              <a:defRPr sz="2000" baseline="0">
                <a:solidFill>
                  <a:schemeClr val="tx1"/>
                </a:solidFill>
                <a:effectLs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rPr lang="en-US" dirty="0"/>
              <a:t>Presenter’s Name</a:t>
            </a:r>
          </a:p>
        </p:txBody>
      </p:sp>
      <p:sp>
        <p:nvSpPr>
          <p:cNvPr id="9" name="Text Placeholder 18"/>
          <p:cNvSpPr>
            <a:spLocks noGrp="1"/>
          </p:cNvSpPr>
          <p:nvPr>
            <p:ph type="body" sz="quarter" idx="11" hasCustomPrompt="1"/>
          </p:nvPr>
        </p:nvSpPr>
        <p:spPr>
          <a:xfrm>
            <a:off x="457200" y="4861719"/>
            <a:ext cx="3657600" cy="396815"/>
          </a:xfrm>
        </p:spPr>
        <p:txBody>
          <a:bodyPr anchor="b"/>
          <a:lstStyle>
            <a:lvl1pPr algn="l">
              <a:buNone/>
              <a:defRPr sz="1800">
                <a:solidFill>
                  <a:schemeClr val="tx1"/>
                </a:solidFill>
                <a:effectLst/>
              </a:defRPr>
            </a:lvl1pPr>
          </a:lstStyle>
          <a:p>
            <a:pPr lvl="0"/>
            <a:r>
              <a:rPr lang="en-US" dirty="0"/>
              <a:t>Date</a:t>
            </a:r>
          </a:p>
        </p:txBody>
      </p:sp>
      <p:sp>
        <p:nvSpPr>
          <p:cNvPr id="21" name="Subtitle 2"/>
          <p:cNvSpPr>
            <a:spLocks noGrp="1"/>
          </p:cNvSpPr>
          <p:nvPr>
            <p:ph type="subTitle" idx="1" hasCustomPrompt="1"/>
          </p:nvPr>
        </p:nvSpPr>
        <p:spPr>
          <a:xfrm>
            <a:off x="457200" y="3094851"/>
            <a:ext cx="8222942" cy="917516"/>
          </a:xfrm>
        </p:spPr>
        <p:txBody>
          <a:bodyPr/>
          <a:lstStyle>
            <a:lvl1pPr marL="0" indent="0" algn="l">
              <a:buNone/>
              <a:defRPr sz="2800" b="0">
                <a:solidFill>
                  <a:schemeClr val="tx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a Subtitle</a:t>
            </a:r>
          </a:p>
        </p:txBody>
      </p:sp>
      <p:sp>
        <p:nvSpPr>
          <p:cNvPr id="22" name="Title 1"/>
          <p:cNvSpPr>
            <a:spLocks noGrp="1"/>
          </p:cNvSpPr>
          <p:nvPr>
            <p:ph type="ctrTitle" hasCustomPrompt="1"/>
          </p:nvPr>
        </p:nvSpPr>
        <p:spPr>
          <a:xfrm>
            <a:off x="457200" y="1895641"/>
            <a:ext cx="8229600" cy="1177506"/>
          </a:xfrm>
        </p:spPr>
        <p:txBody>
          <a:bodyPr anchor="b">
            <a:noAutofit/>
          </a:bodyPr>
          <a:lstStyle>
            <a:lvl1pPr algn="l">
              <a:defRPr sz="3600">
                <a:solidFill>
                  <a:schemeClr val="tx1"/>
                </a:solidFill>
                <a:effectLst/>
              </a:defRPr>
            </a:lvl1pPr>
          </a:lstStyle>
          <a:p>
            <a:r>
              <a:rPr lang="en-US" dirty="0"/>
              <a:t>Click To Add a Title</a:t>
            </a:r>
          </a:p>
        </p:txBody>
      </p:sp>
      <p:pic>
        <p:nvPicPr>
          <p:cNvPr id="2050" name="Picture 2" descr="Description: cid:image004.png@01D0EF0A.9B05467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315200" y="381000"/>
            <a:ext cx="134302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userDrawn="1"/>
        </p:nvSpPr>
        <p:spPr>
          <a:xfrm>
            <a:off x="-457200" y="428498"/>
            <a:ext cx="4678940" cy="307777"/>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aseline="0" dirty="0">
                <a:solidFill>
                  <a:schemeClr val="bg2">
                    <a:lumMod val="50000"/>
                  </a:schemeClr>
                </a:solidFill>
              </a:rPr>
              <a:t>Synopsys ARC Design Competition</a:t>
            </a:r>
            <a:endParaRPr lang="en-US" sz="1400" dirty="0">
              <a:solidFill>
                <a:schemeClr val="bg2">
                  <a:lumMod val="50000"/>
                </a:schemeClr>
              </a:solidFill>
            </a:endParaRPr>
          </a:p>
        </p:txBody>
      </p:sp>
      <p:pic>
        <p:nvPicPr>
          <p:cNvPr id="3074" name="Picture 2" descr="Description: C:\Users\pgarden\AppData\Local\Microsoft\Windows\Temporary Internet Files\Content.Outlook\6Y0C4C91\IMG_0003.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079099" y="5324751"/>
            <a:ext cx="1815225" cy="1305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6908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a Title</a:t>
            </a:r>
          </a:p>
        </p:txBody>
      </p:sp>
      <p:sp>
        <p:nvSpPr>
          <p:cNvPr id="3" name="Footer Placeholder 2"/>
          <p:cNvSpPr>
            <a:spLocks noGrp="1"/>
          </p:cNvSpPr>
          <p:nvPr>
            <p:ph type="ftr" sz="quarter" idx="10"/>
          </p:nvPr>
        </p:nvSpPr>
        <p:spPr/>
        <p:txBody>
          <a:bodyPr/>
          <a:lstStyle/>
          <a:p>
            <a:endParaRPr lang="en-US"/>
          </a:p>
        </p:txBody>
      </p:sp>
      <p:sp>
        <p:nvSpPr>
          <p:cNvPr id="4" name="TextBox 3"/>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a:t>
            </a:r>
            <a:r>
              <a:rPr lang="en-US" sz="900" dirty="0" smtClean="0">
                <a:solidFill>
                  <a:schemeClr val="tx1">
                    <a:lumMod val="50000"/>
                    <a:lumOff val="50000"/>
                  </a:schemeClr>
                </a:solidFill>
              </a:rPr>
              <a:t>2018 </a:t>
            </a:r>
            <a:r>
              <a:rPr lang="en-US" sz="900" dirty="0">
                <a:solidFill>
                  <a:schemeClr val="tx1">
                    <a:lumMod val="50000"/>
                    <a:lumOff val="50000"/>
                  </a:schemeClr>
                </a:solidFill>
              </a:rPr>
              <a:t>Synopsys, Inc. </a:t>
            </a:r>
          </a:p>
        </p:txBody>
      </p:sp>
      <p:sp>
        <p:nvSpPr>
          <p:cNvPr id="5" name="TextBox 4"/>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6" name="Picture 5"/>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347942692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Sub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a Title</a:t>
            </a:r>
          </a:p>
        </p:txBody>
      </p:sp>
      <p:sp>
        <p:nvSpPr>
          <p:cNvPr id="3" name="Text Placeholder 6"/>
          <p:cNvSpPr>
            <a:spLocks noGrp="1"/>
          </p:cNvSpPr>
          <p:nvPr>
            <p:ph type="body" sz="quarter" idx="12" hasCustomPrompt="1"/>
          </p:nvPr>
        </p:nvSpPr>
        <p:spPr>
          <a:xfrm>
            <a:off x="457200" y="838200"/>
            <a:ext cx="8686800" cy="457200"/>
          </a:xfrm>
        </p:spPr>
        <p:txBody>
          <a:bodyPr/>
          <a:lstStyle>
            <a:lvl1pPr marL="0" indent="0">
              <a:buNone/>
              <a:defRPr sz="2000" i="1"/>
            </a:lvl1pPr>
          </a:lstStyle>
          <a:p>
            <a:pPr lvl="0"/>
            <a:r>
              <a:rPr lang="en-US" dirty="0"/>
              <a:t>Click to Add a Subtitle</a:t>
            </a:r>
          </a:p>
        </p:txBody>
      </p:sp>
      <p:sp>
        <p:nvSpPr>
          <p:cNvPr id="4" name="Footer Placeholder 3"/>
          <p:cNvSpPr>
            <a:spLocks noGrp="1"/>
          </p:cNvSpPr>
          <p:nvPr>
            <p:ph type="ftr" sz="quarter" idx="13"/>
          </p:nvPr>
        </p:nvSpPr>
        <p:spPr/>
        <p:txBody>
          <a:bodyPr/>
          <a:lstStyle/>
          <a:p>
            <a:endParaRPr lang="en-US"/>
          </a:p>
        </p:txBody>
      </p:sp>
      <p:sp>
        <p:nvSpPr>
          <p:cNvPr id="5" name="TextBox 4"/>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2015 Synopsys, Inc. </a:t>
            </a:r>
          </a:p>
        </p:txBody>
      </p:sp>
      <p:sp>
        <p:nvSpPr>
          <p:cNvPr id="6" name="TextBox 5"/>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7" name="Picture 6"/>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197059725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endParaRPr lang="en-US"/>
          </a:p>
        </p:txBody>
      </p:sp>
      <p:sp>
        <p:nvSpPr>
          <p:cNvPr id="3" name="TextBox 2"/>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2015 Synopsys, Inc. </a:t>
            </a:r>
          </a:p>
        </p:txBody>
      </p:sp>
      <p:sp>
        <p:nvSpPr>
          <p:cNvPr id="4" name="TextBox 3"/>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5" name="Picture 4"/>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313321285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Four Content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a:p>
        </p:txBody>
      </p:sp>
      <p:sp>
        <p:nvSpPr>
          <p:cNvPr id="5" name="Content Placeholder 4"/>
          <p:cNvSpPr>
            <a:spLocks noGrp="1"/>
          </p:cNvSpPr>
          <p:nvPr>
            <p:ph sz="quarter" idx="11"/>
          </p:nvPr>
        </p:nvSpPr>
        <p:spPr>
          <a:xfrm>
            <a:off x="457200" y="1414730"/>
            <a:ext cx="4032504" cy="2377440"/>
          </a:xfrm>
        </p:spPr>
        <p:txBody>
          <a:bodyPr/>
          <a:lstStyle/>
          <a:p>
            <a:pPr lvl="0"/>
            <a:r>
              <a:rPr lang="en-US"/>
              <a:t>Click to edit Master text styles</a:t>
            </a:r>
          </a:p>
          <a:p>
            <a:pPr lvl="1"/>
            <a:r>
              <a:rPr lang="en-US"/>
              <a:t>Second level</a:t>
            </a:r>
          </a:p>
          <a:p>
            <a:pPr lvl="2"/>
            <a:r>
              <a:rPr lang="en-US"/>
              <a:t>Third level</a:t>
            </a:r>
          </a:p>
        </p:txBody>
      </p:sp>
      <p:sp>
        <p:nvSpPr>
          <p:cNvPr id="7" name="Content Placeholder 6"/>
          <p:cNvSpPr>
            <a:spLocks noGrp="1"/>
          </p:cNvSpPr>
          <p:nvPr>
            <p:ph sz="quarter" idx="12"/>
          </p:nvPr>
        </p:nvSpPr>
        <p:spPr>
          <a:xfrm>
            <a:off x="4648200" y="1414730"/>
            <a:ext cx="4032504" cy="2377440"/>
          </a:xfrm>
        </p:spPr>
        <p:txBody>
          <a:bodyPr/>
          <a:lstStyle/>
          <a:p>
            <a:pPr lvl="0"/>
            <a:r>
              <a:rPr lang="en-US"/>
              <a:t>Click to edit Master text styles</a:t>
            </a:r>
          </a:p>
          <a:p>
            <a:pPr lvl="1"/>
            <a:r>
              <a:rPr lang="en-US"/>
              <a:t>Second level</a:t>
            </a:r>
          </a:p>
          <a:p>
            <a:pPr lvl="2"/>
            <a:r>
              <a:rPr lang="en-US"/>
              <a:t>Third level</a:t>
            </a:r>
          </a:p>
        </p:txBody>
      </p:sp>
      <p:sp>
        <p:nvSpPr>
          <p:cNvPr id="9" name="Content Placeholder 8"/>
          <p:cNvSpPr>
            <a:spLocks noGrp="1"/>
          </p:cNvSpPr>
          <p:nvPr>
            <p:ph sz="quarter" idx="13"/>
          </p:nvPr>
        </p:nvSpPr>
        <p:spPr>
          <a:xfrm>
            <a:off x="457200" y="3965268"/>
            <a:ext cx="4032504" cy="2377440"/>
          </a:xfrm>
        </p:spPr>
        <p:txBody>
          <a:bodyPr/>
          <a:lstStyle/>
          <a:p>
            <a:pPr lvl="0"/>
            <a:r>
              <a:rPr lang="en-US"/>
              <a:t>Click to edit Master text styles</a:t>
            </a:r>
          </a:p>
          <a:p>
            <a:pPr lvl="1"/>
            <a:r>
              <a:rPr lang="en-US"/>
              <a:t>Second level</a:t>
            </a:r>
          </a:p>
          <a:p>
            <a:pPr lvl="2"/>
            <a:r>
              <a:rPr lang="en-US"/>
              <a:t>Third level</a:t>
            </a:r>
          </a:p>
        </p:txBody>
      </p:sp>
      <p:sp>
        <p:nvSpPr>
          <p:cNvPr id="11" name="Content Placeholder 10"/>
          <p:cNvSpPr>
            <a:spLocks noGrp="1"/>
          </p:cNvSpPr>
          <p:nvPr>
            <p:ph sz="quarter" idx="14"/>
          </p:nvPr>
        </p:nvSpPr>
        <p:spPr>
          <a:xfrm>
            <a:off x="4648200" y="3965268"/>
            <a:ext cx="4032504" cy="2377440"/>
          </a:xfrm>
        </p:spPr>
        <p:txBody>
          <a:bodyPr/>
          <a:lstStyle/>
          <a:p>
            <a:pPr lvl="0"/>
            <a:r>
              <a:rPr lang="en-US"/>
              <a:t>Click to edit Master text styles</a:t>
            </a:r>
          </a:p>
          <a:p>
            <a:pPr lvl="1"/>
            <a:r>
              <a:rPr lang="en-US"/>
              <a:t>Second level</a:t>
            </a:r>
          </a:p>
          <a:p>
            <a:pPr lvl="2"/>
            <a:r>
              <a:rPr lang="en-US"/>
              <a:t>Third level</a:t>
            </a:r>
          </a:p>
        </p:txBody>
      </p:sp>
      <p:sp>
        <p:nvSpPr>
          <p:cNvPr id="12" name="Text Placeholder 6"/>
          <p:cNvSpPr>
            <a:spLocks noGrp="1"/>
          </p:cNvSpPr>
          <p:nvPr>
            <p:ph type="body" sz="quarter" idx="15" hasCustomPrompt="1"/>
          </p:nvPr>
        </p:nvSpPr>
        <p:spPr>
          <a:xfrm>
            <a:off x="457200" y="838200"/>
            <a:ext cx="8686800" cy="457200"/>
          </a:xfrm>
        </p:spPr>
        <p:txBody>
          <a:bodyPr/>
          <a:lstStyle>
            <a:lvl1pPr marL="0" indent="0">
              <a:buNone/>
              <a:defRPr sz="2000" i="1"/>
            </a:lvl1pPr>
          </a:lstStyle>
          <a:p>
            <a:pPr lvl="0"/>
            <a:r>
              <a:rPr lang="en-US" dirty="0"/>
              <a:t>Click to Add a Subtitle</a:t>
            </a:r>
          </a:p>
        </p:txBody>
      </p:sp>
      <p:sp>
        <p:nvSpPr>
          <p:cNvPr id="10" name="TextBox 9"/>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2015 Synopsys, Inc. </a:t>
            </a:r>
          </a:p>
        </p:txBody>
      </p:sp>
      <p:sp>
        <p:nvSpPr>
          <p:cNvPr id="13" name="TextBox 12"/>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14" name="Picture 13"/>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58944026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le and Content Gray Bar">
    <p:spTree>
      <p:nvGrpSpPr>
        <p:cNvPr id="1" name=""/>
        <p:cNvGrpSpPr/>
        <p:nvPr/>
      </p:nvGrpSpPr>
      <p:grpSpPr>
        <a:xfrm>
          <a:off x="0" y="0"/>
          <a:ext cx="0" cy="0"/>
          <a:chOff x="0" y="0"/>
          <a:chExt cx="0" cy="0"/>
        </a:xfrm>
      </p:grpSpPr>
      <p:sp>
        <p:nvSpPr>
          <p:cNvPr id="3" name="Rectangle 2"/>
          <p:cNvSpPr/>
          <p:nvPr/>
        </p:nvSpPr>
        <p:spPr>
          <a:xfrm>
            <a:off x="0" y="1311214"/>
            <a:ext cx="9144000" cy="50932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bIns="457200" rtlCol="0" anchor="b" anchorCtr="0"/>
          <a:lstStyle/>
          <a:p>
            <a:pPr>
              <a:spcBef>
                <a:spcPts val="1200"/>
              </a:spcBef>
            </a:pPr>
            <a:endParaRPr lang="en-US" sz="3200" b="1" dirty="0">
              <a:solidFill>
                <a:prstClr val="black"/>
              </a:solidFill>
            </a:endParaRPr>
          </a:p>
        </p:txBody>
      </p:sp>
      <p:sp>
        <p:nvSpPr>
          <p:cNvPr id="4" name="Title 1"/>
          <p:cNvSpPr>
            <a:spLocks noGrp="1"/>
          </p:cNvSpPr>
          <p:nvPr>
            <p:ph type="title" hasCustomPrompt="1"/>
          </p:nvPr>
        </p:nvSpPr>
        <p:spPr>
          <a:xfrm>
            <a:off x="457200" y="68332"/>
            <a:ext cx="8686800" cy="1143000"/>
          </a:xfrm>
        </p:spPr>
        <p:txBody>
          <a:bodyPr/>
          <a:lstStyle>
            <a:lvl1pPr>
              <a:defRPr/>
            </a:lvl1pPr>
          </a:lstStyle>
          <a:p>
            <a:r>
              <a:rPr lang="en-US" dirty="0"/>
              <a:t>Click to Add a Title</a:t>
            </a:r>
          </a:p>
        </p:txBody>
      </p:sp>
      <p:sp>
        <p:nvSpPr>
          <p:cNvPr id="5" name="Content Placeholder 8"/>
          <p:cNvSpPr>
            <a:spLocks noGrp="1"/>
          </p:cNvSpPr>
          <p:nvPr>
            <p:ph sz="quarter" idx="10"/>
          </p:nvPr>
        </p:nvSpPr>
        <p:spPr>
          <a:xfrm>
            <a:off x="457200" y="1414462"/>
            <a:ext cx="8229600" cy="4833937"/>
          </a:xfrm>
        </p:spPr>
        <p:txBody>
          <a:bodyPr vert="horz" lIns="91440" tIns="45720" rIns="91440" bIns="45720" rtlCol="0">
            <a:noAutofit/>
          </a:bodyPr>
          <a:lstStyle>
            <a:lvl1pPr>
              <a:defRPr lang="en-US" smtClean="0"/>
            </a:lvl1pPr>
            <a:lvl2pPr>
              <a:defRPr lang="en-US" smtClean="0"/>
            </a:lvl2pPr>
            <a:lvl3pPr>
              <a:defRPr lang="en-US" smtClean="0"/>
            </a:lvl3pPr>
          </a:lstStyle>
          <a:p>
            <a:pPr lvl="0"/>
            <a:r>
              <a:rPr lang="en-US"/>
              <a:t>Click to edit Master text styles</a:t>
            </a:r>
          </a:p>
          <a:p>
            <a:pPr lvl="1"/>
            <a:r>
              <a:rPr lang="en-US"/>
              <a:t>Second level</a:t>
            </a:r>
          </a:p>
          <a:p>
            <a:pPr lvl="2"/>
            <a:r>
              <a:rPr lang="en-US"/>
              <a:t>Third level</a:t>
            </a:r>
          </a:p>
        </p:txBody>
      </p:sp>
      <p:sp>
        <p:nvSpPr>
          <p:cNvPr id="6" name="Text Placeholder 6"/>
          <p:cNvSpPr>
            <a:spLocks noGrp="1"/>
          </p:cNvSpPr>
          <p:nvPr>
            <p:ph type="body" sz="quarter" idx="11" hasCustomPrompt="1"/>
          </p:nvPr>
        </p:nvSpPr>
        <p:spPr>
          <a:xfrm>
            <a:off x="457200" y="838200"/>
            <a:ext cx="8686800" cy="457200"/>
          </a:xfrm>
        </p:spPr>
        <p:txBody>
          <a:bodyPr/>
          <a:lstStyle>
            <a:lvl1pPr marL="0" indent="0">
              <a:buNone/>
              <a:defRPr sz="2000" i="1"/>
            </a:lvl1pPr>
          </a:lstStyle>
          <a:p>
            <a:pPr lvl="0"/>
            <a:r>
              <a:rPr lang="en-US" dirty="0"/>
              <a:t>Click to Add a Subtitle</a:t>
            </a:r>
          </a:p>
        </p:txBody>
      </p:sp>
      <p:sp>
        <p:nvSpPr>
          <p:cNvPr id="7" name="Footer Placeholder 6"/>
          <p:cNvSpPr>
            <a:spLocks noGrp="1"/>
          </p:cNvSpPr>
          <p:nvPr>
            <p:ph type="ftr" sz="quarter" idx="12"/>
          </p:nvPr>
        </p:nvSpPr>
        <p:spPr/>
        <p:txBody>
          <a:bodyPr/>
          <a:lstStyle/>
          <a:p>
            <a:endParaRPr lang="en-US"/>
          </a:p>
        </p:txBody>
      </p:sp>
      <p:sp>
        <p:nvSpPr>
          <p:cNvPr id="8" name="TextBox 7"/>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2015 Synopsys, Inc. </a:t>
            </a:r>
          </a:p>
        </p:txBody>
      </p:sp>
      <p:sp>
        <p:nvSpPr>
          <p:cNvPr id="9" name="TextBox 8"/>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10" name="Picture 9"/>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420145492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wo Column Gray">
    <p:bg>
      <p:bgRef idx="1001">
        <a:schemeClr val="bg1"/>
      </p:bgRef>
    </p:bg>
    <p:spTree>
      <p:nvGrpSpPr>
        <p:cNvPr id="1" name=""/>
        <p:cNvGrpSpPr/>
        <p:nvPr/>
      </p:nvGrpSpPr>
      <p:grpSpPr>
        <a:xfrm>
          <a:off x="0" y="0"/>
          <a:ext cx="0" cy="0"/>
          <a:chOff x="0" y="0"/>
          <a:chExt cx="0" cy="0"/>
        </a:xfrm>
      </p:grpSpPr>
      <p:sp>
        <p:nvSpPr>
          <p:cNvPr id="7" name="Rectangle 6"/>
          <p:cNvSpPr/>
          <p:nvPr/>
        </p:nvSpPr>
        <p:spPr>
          <a:xfrm>
            <a:off x="0" y="1311214"/>
            <a:ext cx="9144000" cy="50932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bIns="457200" rtlCol="0" anchor="b" anchorCtr="0"/>
          <a:lstStyle/>
          <a:p>
            <a:pPr>
              <a:spcBef>
                <a:spcPts val="1200"/>
              </a:spcBef>
            </a:pPr>
            <a:endParaRPr lang="en-US" sz="3200" b="1" dirty="0">
              <a:solidFill>
                <a:prstClr val="black"/>
              </a:solidFill>
            </a:endParaRPr>
          </a:p>
        </p:txBody>
      </p:sp>
      <p:sp>
        <p:nvSpPr>
          <p:cNvPr id="2" name="Title 1"/>
          <p:cNvSpPr>
            <a:spLocks noGrp="1"/>
          </p:cNvSpPr>
          <p:nvPr>
            <p:ph type="title" hasCustomPrompt="1"/>
          </p:nvPr>
        </p:nvSpPr>
        <p:spPr/>
        <p:txBody>
          <a:bodyPr/>
          <a:lstStyle/>
          <a:p>
            <a:r>
              <a:rPr lang="en-US" dirty="0"/>
              <a:t>Click to Add a Title</a:t>
            </a:r>
          </a:p>
        </p:txBody>
      </p:sp>
      <p:sp>
        <p:nvSpPr>
          <p:cNvPr id="3" name="Content Placeholder 2"/>
          <p:cNvSpPr>
            <a:spLocks noGrp="1"/>
          </p:cNvSpPr>
          <p:nvPr>
            <p:ph sz="half" idx="1"/>
          </p:nvPr>
        </p:nvSpPr>
        <p:spPr>
          <a:xfrm>
            <a:off x="457200" y="1414462"/>
            <a:ext cx="4038600" cy="4848225"/>
          </a:xfr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414462"/>
            <a:ext cx="4038600" cy="4848225"/>
          </a:xfrm>
        </p:spPr>
        <p:txBody>
          <a:bodyPr vert="horz" lIns="91440" tIns="45720" rIns="91440" bIns="45720" rtlCol="0">
            <a:noAutofit/>
          </a:bodyPr>
          <a:lstStyle>
            <a:lvl1pPr>
              <a:defRPr lang="en-US" dirty="0" smtClean="0"/>
            </a:lvl1pPr>
            <a:lvl2pPr>
              <a:defRPr lang="en-US" dirty="0" smtClean="0"/>
            </a:lvl2pPr>
            <a:lvl3pPr>
              <a:defRPr lang="en-US" dirty="0" smtClean="0"/>
            </a:lvl3pPr>
          </a:lstStyle>
          <a:p>
            <a:pPr lvl="0"/>
            <a:r>
              <a:rPr lang="en-US"/>
              <a:t>Click to edit Master text styles</a:t>
            </a:r>
          </a:p>
          <a:p>
            <a:pPr lvl="1"/>
            <a:r>
              <a:rPr lang="en-US"/>
              <a:t>Second level</a:t>
            </a:r>
          </a:p>
          <a:p>
            <a:pPr lvl="2"/>
            <a:r>
              <a:rPr lang="en-US"/>
              <a:t>Third level</a:t>
            </a:r>
          </a:p>
        </p:txBody>
      </p:sp>
      <p:sp>
        <p:nvSpPr>
          <p:cNvPr id="5" name="Text Placeholder 6"/>
          <p:cNvSpPr>
            <a:spLocks noGrp="1"/>
          </p:cNvSpPr>
          <p:nvPr>
            <p:ph type="body" sz="quarter" idx="12" hasCustomPrompt="1"/>
          </p:nvPr>
        </p:nvSpPr>
        <p:spPr>
          <a:xfrm>
            <a:off x="457200" y="838200"/>
            <a:ext cx="8686800" cy="457200"/>
          </a:xfrm>
        </p:spPr>
        <p:txBody>
          <a:bodyPr/>
          <a:lstStyle>
            <a:lvl1pPr marL="0" indent="0">
              <a:buNone/>
              <a:defRPr sz="2000" i="1"/>
            </a:lvl1pPr>
          </a:lstStyle>
          <a:p>
            <a:pPr lvl="0"/>
            <a:r>
              <a:rPr lang="en-US" dirty="0"/>
              <a:t>Click to Add a Subtitle</a:t>
            </a:r>
          </a:p>
        </p:txBody>
      </p:sp>
      <p:sp>
        <p:nvSpPr>
          <p:cNvPr id="6" name="Footer Placeholder 5"/>
          <p:cNvSpPr>
            <a:spLocks noGrp="1"/>
          </p:cNvSpPr>
          <p:nvPr>
            <p:ph type="ftr" sz="quarter" idx="13"/>
          </p:nvPr>
        </p:nvSpPr>
        <p:spPr/>
        <p:txBody>
          <a:bodyPr/>
          <a:lstStyle/>
          <a:p>
            <a:endParaRPr lang="en-US"/>
          </a:p>
        </p:txBody>
      </p:sp>
      <p:sp>
        <p:nvSpPr>
          <p:cNvPr id="8" name="TextBox 7"/>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2015 Synopsys, Inc. </a:t>
            </a:r>
          </a:p>
        </p:txBody>
      </p:sp>
      <p:sp>
        <p:nvSpPr>
          <p:cNvPr id="9" name="TextBox 8"/>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10" name="Picture 9"/>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388189791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Half Gra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a Title</a:t>
            </a:r>
          </a:p>
        </p:txBody>
      </p:sp>
      <p:sp>
        <p:nvSpPr>
          <p:cNvPr id="3" name="Footer Placeholder 2"/>
          <p:cNvSpPr>
            <a:spLocks noGrp="1"/>
          </p:cNvSpPr>
          <p:nvPr>
            <p:ph type="ftr" sz="quarter" idx="10"/>
          </p:nvPr>
        </p:nvSpPr>
        <p:spPr/>
        <p:txBody>
          <a:bodyPr/>
          <a:lstStyle/>
          <a:p>
            <a:endParaRPr lang="en-US"/>
          </a:p>
        </p:txBody>
      </p:sp>
      <p:sp>
        <p:nvSpPr>
          <p:cNvPr id="4" name="Text Placeholder 6"/>
          <p:cNvSpPr>
            <a:spLocks noGrp="1"/>
          </p:cNvSpPr>
          <p:nvPr>
            <p:ph type="body" sz="quarter" idx="12" hasCustomPrompt="1"/>
          </p:nvPr>
        </p:nvSpPr>
        <p:spPr>
          <a:xfrm>
            <a:off x="457200" y="838200"/>
            <a:ext cx="8686800" cy="457200"/>
          </a:xfrm>
        </p:spPr>
        <p:txBody>
          <a:bodyPr/>
          <a:lstStyle>
            <a:lvl1pPr marL="0" indent="0">
              <a:buNone/>
              <a:defRPr sz="2000" i="1"/>
            </a:lvl1pPr>
          </a:lstStyle>
          <a:p>
            <a:pPr lvl="0"/>
            <a:r>
              <a:rPr lang="en-US" dirty="0"/>
              <a:t>Click to Add a Subtitle</a:t>
            </a:r>
          </a:p>
        </p:txBody>
      </p:sp>
      <p:sp>
        <p:nvSpPr>
          <p:cNvPr id="7" name="Rectangle 6"/>
          <p:cNvSpPr/>
          <p:nvPr/>
        </p:nvSpPr>
        <p:spPr>
          <a:xfrm>
            <a:off x="0" y="3959188"/>
            <a:ext cx="9144000" cy="24416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bIns="457200" rtlCol="0" anchor="b" anchorCtr="0"/>
          <a:lstStyle/>
          <a:p>
            <a:pPr>
              <a:spcBef>
                <a:spcPts val="1200"/>
              </a:spcBef>
            </a:pPr>
            <a:endParaRPr lang="en-US" sz="3200" b="1" dirty="0">
              <a:solidFill>
                <a:prstClr val="black"/>
              </a:solidFill>
            </a:endParaRPr>
          </a:p>
        </p:txBody>
      </p:sp>
      <p:sp>
        <p:nvSpPr>
          <p:cNvPr id="8" name="Content Placeholder 7"/>
          <p:cNvSpPr>
            <a:spLocks noGrp="1"/>
          </p:cNvSpPr>
          <p:nvPr>
            <p:ph sz="quarter" idx="13"/>
          </p:nvPr>
        </p:nvSpPr>
        <p:spPr>
          <a:xfrm>
            <a:off x="457200" y="1414462"/>
            <a:ext cx="8220974" cy="4852988"/>
          </a:xfrm>
        </p:spPr>
        <p:txBody>
          <a:bodyPr vert="horz" lIns="91440" tIns="45720" rIns="91440" bIns="45720" rtlCol="0">
            <a:noAutofit/>
          </a:bodyPr>
          <a:lstStyle>
            <a:lvl1pPr>
              <a:defRPr lang="en-US" smtClean="0"/>
            </a:lvl1pPr>
            <a:lvl2pPr>
              <a:defRPr lang="en-US" smtClean="0"/>
            </a:lvl2pPr>
            <a:lvl3pPr>
              <a:defRPr lang="en-US" smtClean="0"/>
            </a:lvl3pPr>
          </a:lstStyle>
          <a:p>
            <a:pPr lvl="0"/>
            <a:r>
              <a:rPr lang="en-US"/>
              <a:t>Click to edit Master text styles</a:t>
            </a:r>
          </a:p>
          <a:p>
            <a:pPr lvl="1"/>
            <a:r>
              <a:rPr lang="en-US"/>
              <a:t>Second level</a:t>
            </a:r>
          </a:p>
          <a:p>
            <a:pPr lvl="2"/>
            <a:r>
              <a:rPr lang="en-US"/>
              <a:t>Third level</a:t>
            </a:r>
          </a:p>
        </p:txBody>
      </p:sp>
      <p:sp>
        <p:nvSpPr>
          <p:cNvPr id="9" name="TextBox 8"/>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2015 Synopsys, Inc. </a:t>
            </a:r>
          </a:p>
        </p:txBody>
      </p:sp>
      <p:sp>
        <p:nvSpPr>
          <p:cNvPr id="10" name="TextBox 9"/>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11" name="Picture 10"/>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374782580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Two Content Gray Bar_1">
    <p:spTree>
      <p:nvGrpSpPr>
        <p:cNvPr id="1" name=""/>
        <p:cNvGrpSpPr/>
        <p:nvPr/>
      </p:nvGrpSpPr>
      <p:grpSpPr>
        <a:xfrm>
          <a:off x="0" y="0"/>
          <a:ext cx="0" cy="0"/>
          <a:chOff x="0" y="0"/>
          <a:chExt cx="0" cy="0"/>
        </a:xfrm>
      </p:grpSpPr>
      <p:sp>
        <p:nvSpPr>
          <p:cNvPr id="3" name="Rectangle 2"/>
          <p:cNvSpPr/>
          <p:nvPr/>
        </p:nvSpPr>
        <p:spPr>
          <a:xfrm>
            <a:off x="2398142" y="0"/>
            <a:ext cx="6745857" cy="6400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bIns="457200" rtlCol="0" anchor="b" anchorCtr="0"/>
          <a:lstStyle/>
          <a:p>
            <a:pPr>
              <a:spcBef>
                <a:spcPts val="1200"/>
              </a:spcBef>
            </a:pPr>
            <a:endParaRPr lang="en-US" sz="3200" b="1" dirty="0">
              <a:solidFill>
                <a:prstClr val="black"/>
              </a:solidFill>
            </a:endParaRPr>
          </a:p>
        </p:txBody>
      </p:sp>
      <p:sp>
        <p:nvSpPr>
          <p:cNvPr id="4" name="Title 1"/>
          <p:cNvSpPr>
            <a:spLocks noGrp="1"/>
          </p:cNvSpPr>
          <p:nvPr>
            <p:ph type="title" hasCustomPrompt="1"/>
          </p:nvPr>
        </p:nvSpPr>
        <p:spPr>
          <a:xfrm>
            <a:off x="2648204" y="57150"/>
            <a:ext cx="6495795" cy="1143000"/>
          </a:xfrm>
        </p:spPr>
        <p:txBody>
          <a:bodyPr/>
          <a:lstStyle>
            <a:lvl1pPr algn="l">
              <a:defRPr/>
            </a:lvl1pPr>
          </a:lstStyle>
          <a:p>
            <a:r>
              <a:rPr lang="en-US" dirty="0"/>
              <a:t>Click to Add a Title</a:t>
            </a:r>
          </a:p>
        </p:txBody>
      </p:sp>
      <p:sp>
        <p:nvSpPr>
          <p:cNvPr id="5" name="Content Placeholder 5"/>
          <p:cNvSpPr>
            <a:spLocks noGrp="1"/>
          </p:cNvSpPr>
          <p:nvPr>
            <p:ph sz="quarter" idx="10"/>
          </p:nvPr>
        </p:nvSpPr>
        <p:spPr>
          <a:xfrm>
            <a:off x="241540" y="370936"/>
            <a:ext cx="1940943" cy="5877463"/>
          </a:xfrm>
        </p:spPr>
        <p:txBody>
          <a:bodyPr/>
          <a:lstStyle>
            <a:lvl1pPr marL="0" indent="0">
              <a:buFontTx/>
              <a:buNone/>
              <a:defRPr sz="2000"/>
            </a:lvl1pPr>
            <a:lvl2pPr>
              <a:buFontTx/>
              <a:buNone/>
              <a:defRPr/>
            </a:lvl2pPr>
            <a:lvl3pPr>
              <a:buFontTx/>
              <a:buNone/>
              <a:defRPr/>
            </a:lvl3pPr>
          </a:lstStyle>
          <a:p>
            <a:pPr lvl="0"/>
            <a:r>
              <a:rPr lang="en-US"/>
              <a:t>Click to edit Master text styles</a:t>
            </a:r>
          </a:p>
        </p:txBody>
      </p:sp>
      <p:sp>
        <p:nvSpPr>
          <p:cNvPr id="6" name="Content Placeholder 7"/>
          <p:cNvSpPr>
            <a:spLocks noGrp="1"/>
          </p:cNvSpPr>
          <p:nvPr>
            <p:ph sz="quarter" idx="11"/>
          </p:nvPr>
        </p:nvSpPr>
        <p:spPr>
          <a:xfrm>
            <a:off x="2639683" y="1414462"/>
            <a:ext cx="6275717" cy="4833937"/>
          </a:xfrm>
        </p:spPr>
        <p:txBody>
          <a:bodyPr vert="horz" lIns="91440" tIns="45720" rIns="91440" bIns="45720" rtlCol="0">
            <a:noAutofit/>
          </a:bodyPr>
          <a:lstStyle>
            <a:lvl1pPr>
              <a:defRPr lang="en-US" smtClean="0"/>
            </a:lvl1pPr>
            <a:lvl2pPr>
              <a:defRPr lang="en-US" smtClean="0"/>
            </a:lvl2pPr>
            <a:lvl3pPr>
              <a:defRPr lang="en-US" smtClean="0"/>
            </a:lvl3pPr>
          </a:lstStyle>
          <a:p>
            <a:pPr lvl="0"/>
            <a:r>
              <a:rPr lang="en-US"/>
              <a:t>Click to edit Master text styles</a:t>
            </a:r>
          </a:p>
          <a:p>
            <a:pPr lvl="1"/>
            <a:r>
              <a:rPr lang="en-US"/>
              <a:t>Second level</a:t>
            </a:r>
          </a:p>
          <a:p>
            <a:pPr lvl="2"/>
            <a:r>
              <a:rPr lang="en-US"/>
              <a:t>Third level</a:t>
            </a:r>
          </a:p>
        </p:txBody>
      </p:sp>
      <p:sp>
        <p:nvSpPr>
          <p:cNvPr id="7" name="Text Placeholder 6"/>
          <p:cNvSpPr>
            <a:spLocks noGrp="1"/>
          </p:cNvSpPr>
          <p:nvPr>
            <p:ph type="body" sz="quarter" idx="12" hasCustomPrompt="1"/>
          </p:nvPr>
        </p:nvSpPr>
        <p:spPr>
          <a:xfrm>
            <a:off x="2648204" y="838200"/>
            <a:ext cx="6495795" cy="457200"/>
          </a:xfrm>
        </p:spPr>
        <p:txBody>
          <a:bodyPr/>
          <a:lstStyle>
            <a:lvl1pPr marL="0" indent="0">
              <a:buNone/>
              <a:defRPr sz="2000" i="1"/>
            </a:lvl1pPr>
          </a:lstStyle>
          <a:p>
            <a:pPr lvl="0"/>
            <a:r>
              <a:rPr lang="en-US" dirty="0"/>
              <a:t>Click to Add a Subtitle</a:t>
            </a:r>
          </a:p>
        </p:txBody>
      </p:sp>
      <p:sp>
        <p:nvSpPr>
          <p:cNvPr id="9" name="Footer Placeholder 8"/>
          <p:cNvSpPr>
            <a:spLocks noGrp="1"/>
          </p:cNvSpPr>
          <p:nvPr>
            <p:ph type="ftr" sz="quarter" idx="13"/>
          </p:nvPr>
        </p:nvSpPr>
        <p:spPr/>
        <p:txBody>
          <a:bodyPr/>
          <a:lstStyle/>
          <a:p>
            <a:endParaRPr lang="en-US"/>
          </a:p>
        </p:txBody>
      </p:sp>
      <p:sp>
        <p:nvSpPr>
          <p:cNvPr id="8" name="TextBox 7"/>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2015 Synopsys, Inc. </a:t>
            </a:r>
          </a:p>
        </p:txBody>
      </p:sp>
      <p:sp>
        <p:nvSpPr>
          <p:cNvPr id="10" name="TextBox 9"/>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11" name="Picture 10"/>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197001417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wo Content Gray Bar_2">
    <p:spTree>
      <p:nvGrpSpPr>
        <p:cNvPr id="1" name=""/>
        <p:cNvGrpSpPr/>
        <p:nvPr/>
      </p:nvGrpSpPr>
      <p:grpSpPr>
        <a:xfrm>
          <a:off x="0" y="0"/>
          <a:ext cx="0" cy="0"/>
          <a:chOff x="0" y="0"/>
          <a:chExt cx="0" cy="0"/>
        </a:xfrm>
      </p:grpSpPr>
      <p:sp>
        <p:nvSpPr>
          <p:cNvPr id="3" name="Rectangle 2"/>
          <p:cNvSpPr/>
          <p:nvPr/>
        </p:nvSpPr>
        <p:spPr>
          <a:xfrm>
            <a:off x="6400800" y="0"/>
            <a:ext cx="2743200" cy="6400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bIns="457200" rtlCol="0" anchor="b" anchorCtr="0"/>
          <a:lstStyle/>
          <a:p>
            <a:pPr>
              <a:spcBef>
                <a:spcPts val="1200"/>
              </a:spcBef>
            </a:pPr>
            <a:endParaRPr lang="en-US" sz="3200" b="1" dirty="0">
              <a:solidFill>
                <a:prstClr val="black"/>
              </a:solidFill>
            </a:endParaRPr>
          </a:p>
        </p:txBody>
      </p:sp>
      <p:sp>
        <p:nvSpPr>
          <p:cNvPr id="4" name="Title 1"/>
          <p:cNvSpPr>
            <a:spLocks noGrp="1"/>
          </p:cNvSpPr>
          <p:nvPr>
            <p:ph type="title" hasCustomPrompt="1"/>
          </p:nvPr>
        </p:nvSpPr>
        <p:spPr>
          <a:xfrm>
            <a:off x="457200" y="65776"/>
            <a:ext cx="5715000" cy="1143000"/>
          </a:xfrm>
        </p:spPr>
        <p:txBody>
          <a:bodyPr/>
          <a:lstStyle>
            <a:lvl1pPr algn="l">
              <a:defRPr/>
            </a:lvl1pPr>
          </a:lstStyle>
          <a:p>
            <a:r>
              <a:rPr lang="en-US" dirty="0"/>
              <a:t>Click to Add a Title</a:t>
            </a:r>
          </a:p>
        </p:txBody>
      </p:sp>
      <p:sp>
        <p:nvSpPr>
          <p:cNvPr id="5" name="Content Placeholder 5"/>
          <p:cNvSpPr>
            <a:spLocks noGrp="1"/>
          </p:cNvSpPr>
          <p:nvPr>
            <p:ph sz="quarter" idx="10"/>
          </p:nvPr>
        </p:nvSpPr>
        <p:spPr>
          <a:xfrm>
            <a:off x="457200" y="1414463"/>
            <a:ext cx="5715000" cy="4833936"/>
          </a:xfrm>
        </p:spPr>
        <p:txBody>
          <a:bodyPr vert="horz" lIns="91440" tIns="45720" rIns="91440" bIns="45720" rtlCol="0">
            <a:noAutofit/>
          </a:bodyPr>
          <a:lstStyle>
            <a:lvl1pPr>
              <a:defRPr lang="en-US" smtClean="0"/>
            </a:lvl1pPr>
            <a:lvl2pPr>
              <a:defRPr lang="en-US" smtClean="0"/>
            </a:lvl2pPr>
            <a:lvl3pPr>
              <a:defRPr lang="en-US" smtClean="0"/>
            </a:lvl3pPr>
          </a:lstStyle>
          <a:p>
            <a:pPr lvl="0"/>
            <a:r>
              <a:rPr lang="en-US"/>
              <a:t>Click to edit Master text styles</a:t>
            </a:r>
          </a:p>
          <a:p>
            <a:pPr lvl="1"/>
            <a:r>
              <a:rPr lang="en-US"/>
              <a:t>Second level</a:t>
            </a:r>
          </a:p>
          <a:p>
            <a:pPr lvl="2"/>
            <a:r>
              <a:rPr lang="en-US"/>
              <a:t>Third level</a:t>
            </a:r>
          </a:p>
        </p:txBody>
      </p:sp>
      <p:sp>
        <p:nvSpPr>
          <p:cNvPr id="6" name="Content Placeholder 7"/>
          <p:cNvSpPr>
            <a:spLocks noGrp="1"/>
          </p:cNvSpPr>
          <p:nvPr>
            <p:ph sz="quarter" idx="11"/>
          </p:nvPr>
        </p:nvSpPr>
        <p:spPr>
          <a:xfrm>
            <a:off x="6553200" y="228600"/>
            <a:ext cx="2438400" cy="6019800"/>
          </a:xfrm>
        </p:spPr>
        <p:txBody>
          <a:bodyPr/>
          <a:lstStyle>
            <a:lvl1pPr marL="0" indent="0">
              <a:buNone/>
              <a:defRPr sz="2000"/>
            </a:lvl1pPr>
            <a:lvl2pPr marL="0" indent="0">
              <a:buNone/>
              <a:defRPr/>
            </a:lvl2pPr>
            <a:lvl3pPr marL="0" indent="0">
              <a:buNone/>
              <a:defRPr/>
            </a:lvl3pPr>
          </a:lstStyle>
          <a:p>
            <a:pPr lvl="0"/>
            <a:r>
              <a:rPr lang="en-US"/>
              <a:t>Click to edit Master text styles</a:t>
            </a:r>
          </a:p>
        </p:txBody>
      </p:sp>
      <p:sp>
        <p:nvSpPr>
          <p:cNvPr id="7" name="Text Placeholder 6"/>
          <p:cNvSpPr>
            <a:spLocks noGrp="1"/>
          </p:cNvSpPr>
          <p:nvPr>
            <p:ph type="body" sz="quarter" idx="12" hasCustomPrompt="1"/>
          </p:nvPr>
        </p:nvSpPr>
        <p:spPr>
          <a:xfrm>
            <a:off x="457200" y="838200"/>
            <a:ext cx="5719313" cy="457200"/>
          </a:xfrm>
        </p:spPr>
        <p:txBody>
          <a:bodyPr/>
          <a:lstStyle>
            <a:lvl1pPr marL="0" indent="0">
              <a:buNone/>
              <a:defRPr sz="2000" i="1"/>
            </a:lvl1pPr>
          </a:lstStyle>
          <a:p>
            <a:pPr lvl="0"/>
            <a:r>
              <a:rPr lang="en-US" dirty="0"/>
              <a:t>Click to Add a Subtitle</a:t>
            </a:r>
          </a:p>
        </p:txBody>
      </p:sp>
      <p:sp>
        <p:nvSpPr>
          <p:cNvPr id="10" name="Footer Placeholder 9"/>
          <p:cNvSpPr>
            <a:spLocks noGrp="1"/>
          </p:cNvSpPr>
          <p:nvPr>
            <p:ph type="ftr" sz="quarter" idx="13"/>
          </p:nvPr>
        </p:nvSpPr>
        <p:spPr/>
        <p:txBody>
          <a:bodyPr/>
          <a:lstStyle/>
          <a:p>
            <a:endParaRPr lang="en-US"/>
          </a:p>
        </p:txBody>
      </p:sp>
      <p:sp>
        <p:nvSpPr>
          <p:cNvPr id="8" name="TextBox 7"/>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2015 Synopsys, Inc. </a:t>
            </a:r>
          </a:p>
        </p:txBody>
      </p:sp>
      <p:sp>
        <p:nvSpPr>
          <p:cNvPr id="9" name="TextBox 8"/>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11" name="Picture 10"/>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263121955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wo Content Left Gray Bar">
    <p:spTree>
      <p:nvGrpSpPr>
        <p:cNvPr id="1" name=""/>
        <p:cNvGrpSpPr/>
        <p:nvPr/>
      </p:nvGrpSpPr>
      <p:grpSpPr>
        <a:xfrm>
          <a:off x="0" y="0"/>
          <a:ext cx="0" cy="0"/>
          <a:chOff x="0" y="0"/>
          <a:chExt cx="0" cy="0"/>
        </a:xfrm>
      </p:grpSpPr>
      <p:sp>
        <p:nvSpPr>
          <p:cNvPr id="3" name="Rectangle 2"/>
          <p:cNvSpPr/>
          <p:nvPr/>
        </p:nvSpPr>
        <p:spPr>
          <a:xfrm>
            <a:off x="0" y="0"/>
            <a:ext cx="3108960" cy="6400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bIns="457200" rtlCol="0" anchor="b" anchorCtr="0"/>
          <a:lstStyle/>
          <a:p>
            <a:pPr>
              <a:spcBef>
                <a:spcPts val="1200"/>
              </a:spcBef>
            </a:pPr>
            <a:endParaRPr lang="en-US" sz="3200" b="1" dirty="0">
              <a:solidFill>
                <a:prstClr val="black"/>
              </a:solidFill>
            </a:endParaRPr>
          </a:p>
        </p:txBody>
      </p:sp>
      <p:sp>
        <p:nvSpPr>
          <p:cNvPr id="4" name="Title 1"/>
          <p:cNvSpPr>
            <a:spLocks noGrp="1"/>
          </p:cNvSpPr>
          <p:nvPr>
            <p:ph type="title" hasCustomPrompt="1"/>
          </p:nvPr>
        </p:nvSpPr>
        <p:spPr>
          <a:xfrm>
            <a:off x="3336925" y="65776"/>
            <a:ext cx="5807075" cy="1143000"/>
          </a:xfrm>
        </p:spPr>
        <p:txBody>
          <a:bodyPr/>
          <a:lstStyle>
            <a:lvl1pPr algn="l">
              <a:defRPr/>
            </a:lvl1pPr>
          </a:lstStyle>
          <a:p>
            <a:r>
              <a:rPr lang="en-US" dirty="0"/>
              <a:t>Click to Add a Title</a:t>
            </a:r>
          </a:p>
        </p:txBody>
      </p:sp>
      <p:sp>
        <p:nvSpPr>
          <p:cNvPr id="5" name="Content Placeholder 5"/>
          <p:cNvSpPr>
            <a:spLocks noGrp="1"/>
          </p:cNvSpPr>
          <p:nvPr>
            <p:ph sz="quarter" idx="10"/>
          </p:nvPr>
        </p:nvSpPr>
        <p:spPr>
          <a:xfrm>
            <a:off x="3336925" y="1414462"/>
            <a:ext cx="5577840" cy="4833937"/>
          </a:xfrm>
        </p:spPr>
        <p:txBody>
          <a:bodyPr vert="horz" lIns="91440" tIns="45720" rIns="91440" bIns="45720" rtlCol="0">
            <a:noAutofit/>
          </a:bodyPr>
          <a:lstStyle>
            <a:lvl1pPr marL="171450" indent="-171450">
              <a:defRPr lang="en-US" smtClean="0"/>
            </a:lvl1pPr>
            <a:lvl2pPr>
              <a:defRPr lang="en-US" smtClean="0"/>
            </a:lvl2pPr>
            <a:lvl3pPr>
              <a:defRPr lang="en-US" smtClean="0"/>
            </a:lvl3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7"/>
          <p:cNvSpPr>
            <a:spLocks noGrp="1"/>
          </p:cNvSpPr>
          <p:nvPr>
            <p:ph sz="quarter" idx="11"/>
          </p:nvPr>
        </p:nvSpPr>
        <p:spPr>
          <a:xfrm>
            <a:off x="205740" y="228600"/>
            <a:ext cx="2697480" cy="6019800"/>
          </a:xfrm>
        </p:spPr>
        <p:txBody>
          <a:bodyPr/>
          <a:lstStyle>
            <a:lvl1pPr marL="171450" indent="-171450">
              <a:buFont typeface="Arial" pitchFamily="34" charset="0"/>
              <a:buChar char="•"/>
              <a:defRPr sz="2000"/>
            </a:lvl1pPr>
            <a:lvl2pPr marL="457200" indent="-227013">
              <a:buFont typeface="Arial" pitchFamily="34" charset="0"/>
              <a:buChar char="–"/>
              <a:defRPr sz="1800" baseline="0"/>
            </a:lvl2pPr>
            <a:lvl3pPr marL="690563" indent="-236538">
              <a:buFont typeface="Arial" pitchFamily="34" charset="0"/>
              <a:buChar char="–"/>
              <a:tabLst>
                <a:tab pos="690563" algn="l"/>
              </a:tabLst>
              <a:defRPr sz="1600" baseline="0"/>
            </a:lvl3pPr>
          </a:lstStyle>
          <a:p>
            <a:pPr lvl="0"/>
            <a:r>
              <a:rPr lang="en-US"/>
              <a:t>Click to edit Master text styles</a:t>
            </a:r>
          </a:p>
          <a:p>
            <a:pPr lvl="1"/>
            <a:r>
              <a:rPr lang="en-US"/>
              <a:t>Second level</a:t>
            </a:r>
          </a:p>
          <a:p>
            <a:pPr lvl="2"/>
            <a:r>
              <a:rPr lang="en-US"/>
              <a:t>Third level</a:t>
            </a:r>
          </a:p>
        </p:txBody>
      </p:sp>
      <p:sp>
        <p:nvSpPr>
          <p:cNvPr id="7" name="Text Placeholder 6"/>
          <p:cNvSpPr>
            <a:spLocks noGrp="1"/>
          </p:cNvSpPr>
          <p:nvPr>
            <p:ph type="body" sz="quarter" idx="12" hasCustomPrompt="1"/>
          </p:nvPr>
        </p:nvSpPr>
        <p:spPr>
          <a:xfrm>
            <a:off x="3336925" y="838200"/>
            <a:ext cx="5807075" cy="457200"/>
          </a:xfrm>
        </p:spPr>
        <p:txBody>
          <a:bodyPr/>
          <a:lstStyle>
            <a:lvl1pPr marL="0" indent="0">
              <a:buNone/>
              <a:defRPr sz="2000" i="1"/>
            </a:lvl1pPr>
          </a:lstStyle>
          <a:p>
            <a:pPr lvl="0"/>
            <a:r>
              <a:rPr lang="en-US" dirty="0"/>
              <a:t>Click to Add a Subtitle</a:t>
            </a:r>
          </a:p>
        </p:txBody>
      </p:sp>
      <p:sp>
        <p:nvSpPr>
          <p:cNvPr id="10" name="Footer Placeholder 9"/>
          <p:cNvSpPr>
            <a:spLocks noGrp="1"/>
          </p:cNvSpPr>
          <p:nvPr>
            <p:ph type="ftr" sz="quarter" idx="13"/>
          </p:nvPr>
        </p:nvSpPr>
        <p:spPr/>
        <p:txBody>
          <a:bodyPr/>
          <a:lstStyle/>
          <a:p>
            <a:endParaRPr lang="en-US"/>
          </a:p>
        </p:txBody>
      </p:sp>
      <p:sp>
        <p:nvSpPr>
          <p:cNvPr id="8" name="TextBox 7"/>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2015 Synopsys, Inc. </a:t>
            </a:r>
          </a:p>
        </p:txBody>
      </p:sp>
      <p:sp>
        <p:nvSpPr>
          <p:cNvPr id="9" name="TextBox 8"/>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11" name="Picture 10"/>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268786688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8574"/>
            <a:ext cx="8686800" cy="1143000"/>
          </a:xfrm>
        </p:spPr>
        <p:txBody>
          <a:bodyPr/>
          <a:lstStyle>
            <a:lvl1pPr>
              <a:defRPr/>
            </a:lvl1pPr>
          </a:lstStyle>
          <a:p>
            <a:r>
              <a:rPr lang="en-US" dirty="0"/>
              <a:t>Click to Add a Title</a:t>
            </a:r>
          </a:p>
        </p:txBody>
      </p:sp>
      <p:sp>
        <p:nvSpPr>
          <p:cNvPr id="3" name="Content Placeholder 2"/>
          <p:cNvSpPr>
            <a:spLocks noGrp="1"/>
          </p:cNvSpPr>
          <p:nvPr>
            <p:ph idx="1"/>
          </p:nvPr>
        </p:nvSpPr>
        <p:spPr>
          <a:xfrm>
            <a:off x="457200" y="1414462"/>
            <a:ext cx="8229600" cy="4848225"/>
          </a:xfr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10"/>
          </p:nvPr>
        </p:nvSpPr>
        <p:spPr/>
        <p:txBody>
          <a:bodyPr/>
          <a:lstStyle/>
          <a:p>
            <a:endParaRPr lang="en-US"/>
          </a:p>
        </p:txBody>
      </p:sp>
      <p:sp>
        <p:nvSpPr>
          <p:cNvPr id="5" name="TextBox 4"/>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a:t>
            </a:r>
            <a:r>
              <a:rPr lang="en-US" sz="900" dirty="0" smtClean="0">
                <a:solidFill>
                  <a:schemeClr val="tx1">
                    <a:lumMod val="50000"/>
                    <a:lumOff val="50000"/>
                  </a:schemeClr>
                </a:solidFill>
              </a:rPr>
              <a:t>2018 </a:t>
            </a:r>
            <a:r>
              <a:rPr lang="en-US" sz="900" dirty="0">
                <a:solidFill>
                  <a:schemeClr val="tx1">
                    <a:lumMod val="50000"/>
                    <a:lumOff val="50000"/>
                  </a:schemeClr>
                </a:solidFill>
              </a:rPr>
              <a:t>Synopsys, Inc. </a:t>
            </a:r>
          </a:p>
        </p:txBody>
      </p:sp>
      <p:sp>
        <p:nvSpPr>
          <p:cNvPr id="6" name="TextBox 5"/>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10" name="Picture 9"/>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289130423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14" name="Title 1"/>
          <p:cNvSpPr txBox="1">
            <a:spLocks/>
          </p:cNvSpPr>
          <p:nvPr/>
        </p:nvSpPr>
        <p:spPr>
          <a:xfrm>
            <a:off x="1020726" y="2558734"/>
            <a:ext cx="7129130" cy="1177506"/>
          </a:xfrm>
          <a:prstGeom prst="rect">
            <a:avLst/>
          </a:prstGeom>
        </p:spPr>
        <p:txBody>
          <a:bodyPr vert="horz" lIns="91440" tIns="45720" rIns="91440" bIns="45720" rtlCol="0" anchor="b">
            <a:noAutofit/>
          </a:bodyPr>
          <a:lstStyle>
            <a:lvl1pPr algn="l" defTabSz="914400" rtl="0" eaLnBrk="1" latinLnBrk="0" hangingPunct="1">
              <a:spcBef>
                <a:spcPct val="0"/>
              </a:spcBef>
              <a:buNone/>
              <a:defRPr sz="4800" b="1" kern="1200" baseline="0">
                <a:solidFill>
                  <a:schemeClr val="tx1">
                    <a:lumMod val="75000"/>
                    <a:lumOff val="25000"/>
                  </a:schemeClr>
                </a:solidFill>
                <a:effectLst/>
                <a:latin typeface="+mj-lt"/>
                <a:ea typeface="+mj-ea"/>
                <a:cs typeface="+mj-cs"/>
              </a:defRPr>
            </a:lvl1pPr>
          </a:lstStyle>
          <a:p>
            <a:r>
              <a:rPr lang="en-US" sz="5400" dirty="0">
                <a:solidFill>
                  <a:schemeClr val="tx1"/>
                </a:solidFill>
              </a:rPr>
              <a:t>Thank You</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4" y="4790205"/>
            <a:ext cx="9147854" cy="2067796"/>
          </a:xfrm>
          <a:prstGeom prst="rect">
            <a:avLst/>
          </a:prstGeom>
        </p:spPr>
      </p:pic>
      <p:pic>
        <p:nvPicPr>
          <p:cNvPr id="5122" name="Picture 2" descr="Description: cid:image004.png@01D0EF0A.9B05467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315200" y="328612"/>
            <a:ext cx="134302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658456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End logo">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351" y="2843832"/>
            <a:ext cx="3657298" cy="1170335"/>
          </a:xfrm>
          <a:prstGeom prst="rect">
            <a:avLst/>
          </a:prstGeom>
        </p:spPr>
      </p:pic>
    </p:spTree>
    <p:extLst>
      <p:ext uri="{BB962C8B-B14F-4D97-AF65-F5344CB8AC3E}">
        <p14:creationId xmlns:p14="http://schemas.microsoft.com/office/powerpoint/2010/main" val="285085803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8183252" cy="4211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40986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 NOT Print Version">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4" y="4790205"/>
            <a:ext cx="9147854" cy="2067796"/>
          </a:xfrm>
          <a:prstGeom prst="rect">
            <a:avLst/>
          </a:prstGeom>
        </p:spPr>
      </p:pic>
      <p:sp>
        <p:nvSpPr>
          <p:cNvPr id="9" name="Text Placeholder 15"/>
          <p:cNvSpPr>
            <a:spLocks noGrp="1"/>
          </p:cNvSpPr>
          <p:nvPr>
            <p:ph type="body" sz="quarter" idx="10" hasCustomPrompt="1"/>
          </p:nvPr>
        </p:nvSpPr>
        <p:spPr>
          <a:xfrm>
            <a:off x="457200" y="4108495"/>
            <a:ext cx="8221892" cy="731520"/>
          </a:xfrm>
        </p:spPr>
        <p:txBody>
          <a:bodyPr anchor="b"/>
          <a:lstStyle>
            <a:lvl1pPr marL="0" indent="0" algn="l">
              <a:buNone/>
              <a:defRPr sz="2000" baseline="0">
                <a:solidFill>
                  <a:schemeClr val="tx1"/>
                </a:solidFill>
                <a:effectLs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rPr lang="en-US" dirty="0"/>
              <a:t>Presenter’s Name</a:t>
            </a:r>
          </a:p>
        </p:txBody>
      </p:sp>
      <p:sp>
        <p:nvSpPr>
          <p:cNvPr id="10" name="Text Placeholder 18"/>
          <p:cNvSpPr>
            <a:spLocks noGrp="1"/>
          </p:cNvSpPr>
          <p:nvPr>
            <p:ph type="body" sz="quarter" idx="11" hasCustomPrompt="1"/>
          </p:nvPr>
        </p:nvSpPr>
        <p:spPr>
          <a:xfrm>
            <a:off x="457200" y="4861719"/>
            <a:ext cx="3657600" cy="396815"/>
          </a:xfrm>
        </p:spPr>
        <p:txBody>
          <a:bodyPr anchor="b"/>
          <a:lstStyle>
            <a:lvl1pPr algn="l">
              <a:buNone/>
              <a:defRPr sz="1800">
                <a:solidFill>
                  <a:schemeClr val="tx1"/>
                </a:solidFill>
                <a:effectLst/>
              </a:defRPr>
            </a:lvl1pPr>
          </a:lstStyle>
          <a:p>
            <a:pPr lvl="0"/>
            <a:r>
              <a:rPr lang="en-US" dirty="0"/>
              <a:t>Date</a:t>
            </a:r>
          </a:p>
        </p:txBody>
      </p:sp>
      <p:sp>
        <p:nvSpPr>
          <p:cNvPr id="11" name="Subtitle 2"/>
          <p:cNvSpPr>
            <a:spLocks noGrp="1"/>
          </p:cNvSpPr>
          <p:nvPr>
            <p:ph type="subTitle" idx="1" hasCustomPrompt="1"/>
          </p:nvPr>
        </p:nvSpPr>
        <p:spPr>
          <a:xfrm>
            <a:off x="457200" y="3094851"/>
            <a:ext cx="8222942" cy="917516"/>
          </a:xfrm>
        </p:spPr>
        <p:txBody>
          <a:bodyPr/>
          <a:lstStyle>
            <a:lvl1pPr marL="0" indent="0" algn="l">
              <a:buNone/>
              <a:defRPr sz="2800" b="0">
                <a:solidFill>
                  <a:schemeClr val="tx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a Subtitle</a:t>
            </a:r>
          </a:p>
        </p:txBody>
      </p:sp>
      <p:sp>
        <p:nvSpPr>
          <p:cNvPr id="12" name="Title 1"/>
          <p:cNvSpPr>
            <a:spLocks noGrp="1"/>
          </p:cNvSpPr>
          <p:nvPr>
            <p:ph type="ctrTitle" hasCustomPrompt="1"/>
          </p:nvPr>
        </p:nvSpPr>
        <p:spPr>
          <a:xfrm>
            <a:off x="457200" y="1895641"/>
            <a:ext cx="8229600" cy="1177506"/>
          </a:xfrm>
        </p:spPr>
        <p:txBody>
          <a:bodyPr anchor="b">
            <a:noAutofit/>
          </a:bodyPr>
          <a:lstStyle>
            <a:lvl1pPr algn="l">
              <a:defRPr sz="3600">
                <a:solidFill>
                  <a:schemeClr val="tx1"/>
                </a:solidFill>
                <a:effectLst/>
              </a:defRPr>
            </a:lvl1pPr>
          </a:lstStyle>
          <a:p>
            <a:r>
              <a:rPr lang="en-US" dirty="0"/>
              <a:t>Click To Add a Title</a:t>
            </a:r>
          </a:p>
        </p:txBody>
      </p:sp>
      <p:pic>
        <p:nvPicPr>
          <p:cNvPr id="3074" name="Picture 2" descr="Description: cid:image004.png@01D0EF0A.9B05467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542007" y="383406"/>
            <a:ext cx="134302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userDrawn="1"/>
        </p:nvSpPr>
        <p:spPr>
          <a:xfrm>
            <a:off x="-263857" y="402471"/>
            <a:ext cx="4678940" cy="307777"/>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aseline="0" dirty="0">
                <a:solidFill>
                  <a:schemeClr val="bg2">
                    <a:lumMod val="50000"/>
                  </a:schemeClr>
                </a:solidFill>
              </a:rPr>
              <a:t>Synopsys ARC Design Competition</a:t>
            </a:r>
            <a:endParaRPr lang="en-US" sz="1400" dirty="0">
              <a:solidFill>
                <a:schemeClr val="bg2">
                  <a:lumMod val="50000"/>
                </a:schemeClr>
              </a:solidFill>
            </a:endParaRPr>
          </a:p>
        </p:txBody>
      </p:sp>
      <p:pic>
        <p:nvPicPr>
          <p:cNvPr id="15" name="Picture 2" descr="Description: C:\Users\pgarden\AppData\Local\Microsoft\Windows\Temporary Internet Files\Content.Outlook\6Y0C4C91\IMG_0003.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079099" y="5324751"/>
            <a:ext cx="1815225" cy="1305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497111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4" y="4790205"/>
            <a:ext cx="9147854" cy="2067796"/>
          </a:xfrm>
          <a:prstGeom prst="rect">
            <a:avLst/>
          </a:prstGeom>
        </p:spPr>
      </p:pic>
      <p:sp>
        <p:nvSpPr>
          <p:cNvPr id="15" name="Subtitle 2"/>
          <p:cNvSpPr>
            <a:spLocks noGrp="1"/>
          </p:cNvSpPr>
          <p:nvPr>
            <p:ph type="subTitle" idx="1" hasCustomPrompt="1"/>
          </p:nvPr>
        </p:nvSpPr>
        <p:spPr>
          <a:xfrm>
            <a:off x="457200" y="3094851"/>
            <a:ext cx="8222942" cy="917516"/>
          </a:xfrm>
        </p:spPr>
        <p:txBody>
          <a:bodyPr/>
          <a:lstStyle>
            <a:lvl1pPr marL="0" indent="0" algn="l">
              <a:buNone/>
              <a:defRPr sz="2800" b="0">
                <a:solidFill>
                  <a:schemeClr val="tx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a Subtitle</a:t>
            </a:r>
          </a:p>
        </p:txBody>
      </p:sp>
      <p:sp>
        <p:nvSpPr>
          <p:cNvPr id="16" name="Title 1"/>
          <p:cNvSpPr>
            <a:spLocks noGrp="1"/>
          </p:cNvSpPr>
          <p:nvPr>
            <p:ph type="ctrTitle" hasCustomPrompt="1"/>
          </p:nvPr>
        </p:nvSpPr>
        <p:spPr>
          <a:xfrm>
            <a:off x="457200" y="1895641"/>
            <a:ext cx="8229600" cy="1177506"/>
          </a:xfrm>
        </p:spPr>
        <p:txBody>
          <a:bodyPr anchor="b">
            <a:noAutofit/>
          </a:bodyPr>
          <a:lstStyle>
            <a:lvl1pPr algn="l">
              <a:defRPr sz="3600">
                <a:solidFill>
                  <a:schemeClr val="tx1"/>
                </a:solidFill>
                <a:effectLst/>
              </a:defRPr>
            </a:lvl1pPr>
          </a:lstStyle>
          <a:p>
            <a:r>
              <a:rPr lang="en-US" dirty="0"/>
              <a:t>Click To Add a Title</a:t>
            </a:r>
          </a:p>
        </p:txBody>
      </p:sp>
      <p:pic>
        <p:nvPicPr>
          <p:cNvPr id="4098" name="Picture 2" descr="Description: cid:image004.png@01D0EF0A.9B05467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67599" y="381000"/>
            <a:ext cx="134302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userDrawn="1"/>
        </p:nvSpPr>
        <p:spPr>
          <a:xfrm>
            <a:off x="-533400" y="402471"/>
            <a:ext cx="4678940" cy="307777"/>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aseline="0" dirty="0">
                <a:solidFill>
                  <a:schemeClr val="bg2">
                    <a:lumMod val="50000"/>
                  </a:schemeClr>
                </a:solidFill>
              </a:rPr>
              <a:t>Synopsys ARC Design Competition</a:t>
            </a:r>
            <a:endParaRPr lang="en-US" sz="1400" dirty="0">
              <a:solidFill>
                <a:schemeClr val="bg2">
                  <a:lumMod val="50000"/>
                </a:schemeClr>
              </a:solidFill>
            </a:endParaRPr>
          </a:p>
        </p:txBody>
      </p:sp>
      <p:pic>
        <p:nvPicPr>
          <p:cNvPr id="10" name="Picture 2" descr="Description: C:\Users\pgarden\AppData\Local\Microsoft\Windows\Temporary Internet Files\Content.Outlook\6Y0C4C91\IMG_0003.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079099" y="5324751"/>
            <a:ext cx="1815225" cy="1305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964668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8574"/>
            <a:ext cx="8686800" cy="1143000"/>
          </a:xfrm>
        </p:spPr>
        <p:txBody>
          <a:bodyPr/>
          <a:lstStyle/>
          <a:p>
            <a:r>
              <a:rPr lang="en-US" dirty="0"/>
              <a:t>Click to Add a Title</a:t>
            </a:r>
          </a:p>
        </p:txBody>
      </p:sp>
      <p:sp>
        <p:nvSpPr>
          <p:cNvPr id="3" name="Content Placeholder 2"/>
          <p:cNvSpPr>
            <a:spLocks noGrp="1"/>
          </p:cNvSpPr>
          <p:nvPr>
            <p:ph idx="1"/>
          </p:nvPr>
        </p:nvSpPr>
        <p:spPr>
          <a:xfrm>
            <a:off x="457200" y="1414462"/>
            <a:ext cx="8229600" cy="4848225"/>
          </a:xfrm>
        </p:spPr>
        <p:txBody>
          <a:bodyPr vert="horz" lIns="91440" tIns="45720" rIns="91440" bIns="45720" rtlCol="0">
            <a:noAutofit/>
          </a:bodyPr>
          <a:lstStyle>
            <a:lvl1pPr>
              <a:defRPr lang="en-US" smtClean="0"/>
            </a:lvl1pPr>
            <a:lvl2pPr>
              <a:defRPr lang="en-US" smtClean="0"/>
            </a:lvl2pPr>
            <a:lvl3pPr>
              <a:defRPr lang="en-US" smtClean="0"/>
            </a:lvl3pPr>
            <a:lvl4pPr>
              <a:defRPr/>
            </a:lvl4pPr>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2" hasCustomPrompt="1"/>
          </p:nvPr>
        </p:nvSpPr>
        <p:spPr>
          <a:xfrm>
            <a:off x="457200" y="838200"/>
            <a:ext cx="8686800" cy="457200"/>
          </a:xfrm>
        </p:spPr>
        <p:txBody>
          <a:bodyPr/>
          <a:lstStyle>
            <a:lvl1pPr marL="0" indent="0">
              <a:buNone/>
              <a:defRPr sz="2000" i="1"/>
            </a:lvl1pPr>
          </a:lstStyle>
          <a:p>
            <a:pPr lvl="0"/>
            <a:r>
              <a:rPr lang="en-US" dirty="0"/>
              <a:t>Click to Add a Subtitle</a:t>
            </a:r>
          </a:p>
        </p:txBody>
      </p:sp>
      <p:sp>
        <p:nvSpPr>
          <p:cNvPr id="5" name="Footer Placeholder 4"/>
          <p:cNvSpPr>
            <a:spLocks noGrp="1"/>
          </p:cNvSpPr>
          <p:nvPr>
            <p:ph type="ftr" sz="quarter" idx="13"/>
          </p:nvPr>
        </p:nvSpPr>
        <p:spPr/>
        <p:txBody>
          <a:bodyPr/>
          <a:lstStyle/>
          <a:p>
            <a:endParaRPr lang="en-US"/>
          </a:p>
        </p:txBody>
      </p:sp>
      <p:sp>
        <p:nvSpPr>
          <p:cNvPr id="6" name="TextBox 5"/>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a:t>
            </a:r>
            <a:r>
              <a:rPr lang="en-US" sz="900" dirty="0" smtClean="0">
                <a:solidFill>
                  <a:schemeClr val="tx1">
                    <a:lumMod val="50000"/>
                    <a:lumOff val="50000"/>
                  </a:schemeClr>
                </a:solidFill>
              </a:rPr>
              <a:t>2018 </a:t>
            </a:r>
            <a:r>
              <a:rPr lang="en-US" sz="900" dirty="0">
                <a:solidFill>
                  <a:schemeClr val="tx1">
                    <a:lumMod val="50000"/>
                    <a:lumOff val="50000"/>
                  </a:schemeClr>
                </a:solidFill>
              </a:rPr>
              <a:t>Synopsys, Inc. </a:t>
            </a:r>
          </a:p>
        </p:txBody>
      </p:sp>
      <p:sp>
        <p:nvSpPr>
          <p:cNvPr id="7" name="TextBox 6"/>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8" name="Picture 7"/>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308674177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Agenda">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b="5796"/>
          <a:stretch/>
        </p:blipFill>
        <p:spPr>
          <a:xfrm>
            <a:off x="0" y="1295400"/>
            <a:ext cx="9144000" cy="1143000"/>
          </a:xfrm>
          <a:prstGeom prst="rect">
            <a:avLst/>
          </a:prstGeom>
          <a:noFill/>
          <a:ln>
            <a:noFill/>
          </a:ln>
        </p:spPr>
      </p:pic>
      <p:sp>
        <p:nvSpPr>
          <p:cNvPr id="2" name="Title 1"/>
          <p:cNvSpPr>
            <a:spLocks noGrp="1"/>
          </p:cNvSpPr>
          <p:nvPr>
            <p:ph type="title"/>
          </p:nvPr>
        </p:nvSpPr>
        <p:spPr>
          <a:xfrm>
            <a:off x="457200" y="1295400"/>
            <a:ext cx="8686800" cy="1143000"/>
          </a:xfrm>
        </p:spPr>
        <p:txBody>
          <a:bodyPr/>
          <a:lstStyle>
            <a:lvl1pPr>
              <a:defRPr>
                <a:solidFill>
                  <a:srgbClr val="FFFFFF"/>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7" name="Text Placeholder 6"/>
          <p:cNvSpPr>
            <a:spLocks noGrp="1"/>
          </p:cNvSpPr>
          <p:nvPr>
            <p:ph type="body" sz="quarter" idx="10" hasCustomPrompt="1"/>
          </p:nvPr>
        </p:nvSpPr>
        <p:spPr>
          <a:xfrm>
            <a:off x="1143000" y="2688609"/>
            <a:ext cx="7543800" cy="3559791"/>
          </a:xfrm>
        </p:spPr>
        <p:txBody>
          <a:bodyPr/>
          <a:lstStyle>
            <a:lvl1pPr>
              <a:spcBef>
                <a:spcPts val="1400"/>
              </a:spcBef>
              <a:spcAft>
                <a:spcPts val="0"/>
              </a:spcAft>
              <a:buFontTx/>
              <a:buNone/>
              <a:defRPr baseline="0"/>
            </a:lvl1pPr>
            <a:lvl2pPr>
              <a:buFontTx/>
              <a:buNone/>
              <a:defRPr/>
            </a:lvl2pPr>
            <a:lvl3pPr>
              <a:buFontTx/>
              <a:buNone/>
              <a:defRPr/>
            </a:lvl3pPr>
            <a:lvl4pPr>
              <a:buFontTx/>
              <a:buNone/>
              <a:defRPr/>
            </a:lvl4pPr>
            <a:lvl5pPr>
              <a:buFontTx/>
              <a:buNone/>
              <a:defRPr/>
            </a:lvl5pPr>
          </a:lstStyle>
          <a:p>
            <a:pPr lvl="0"/>
            <a:r>
              <a:rPr lang="en-US" dirty="0"/>
              <a:t>Click to add agenda topics --- no bullets here</a:t>
            </a:r>
          </a:p>
        </p:txBody>
      </p:sp>
      <p:sp>
        <p:nvSpPr>
          <p:cNvPr id="9" name="TextBox 8"/>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a:t>
            </a:r>
            <a:r>
              <a:rPr lang="en-US" sz="900" dirty="0" smtClean="0">
                <a:solidFill>
                  <a:schemeClr val="tx1">
                    <a:lumMod val="50000"/>
                    <a:lumOff val="50000"/>
                  </a:schemeClr>
                </a:solidFill>
              </a:rPr>
              <a:t>2018 </a:t>
            </a:r>
            <a:r>
              <a:rPr lang="en-US" sz="900" dirty="0">
                <a:solidFill>
                  <a:schemeClr val="tx1">
                    <a:lumMod val="50000"/>
                    <a:lumOff val="50000"/>
                  </a:schemeClr>
                </a:solidFill>
              </a:rPr>
              <a:t>Synopsys, Inc. </a:t>
            </a:r>
          </a:p>
        </p:txBody>
      </p:sp>
      <p:pic>
        <p:nvPicPr>
          <p:cNvPr id="10" name="Picture 9"/>
          <p:cNvPicPr preferRelativeResize="0">
            <a:picLocks noChangeAspect="1"/>
          </p:cNvPicPr>
          <p:nvPr/>
        </p:nvPicPr>
        <p:blipFill rotWithShape="1">
          <a:blip r:embed="rId4"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
        <p:nvSpPr>
          <p:cNvPr id="14" name="TextBox 13"/>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sp>
        <p:nvSpPr>
          <p:cNvPr id="13" name="Footer Placeholder 5"/>
          <p:cNvSpPr>
            <a:spLocks noGrp="1"/>
          </p:cNvSpPr>
          <p:nvPr>
            <p:ph type="ftr" sz="quarter" idx="11"/>
          </p:nvPr>
        </p:nvSpPr>
        <p:spPr>
          <a:xfrm>
            <a:off x="3079630" y="6449043"/>
            <a:ext cx="2984740" cy="365125"/>
          </a:xfrm>
        </p:spPr>
        <p:txBody>
          <a:bodyPr/>
          <a:lstStyle/>
          <a:p>
            <a:endParaRPr lang="en-US"/>
          </a:p>
        </p:txBody>
      </p:sp>
    </p:spTree>
    <p:extLst>
      <p:ext uri="{BB962C8B-B14F-4D97-AF65-F5344CB8AC3E}">
        <p14:creationId xmlns:p14="http://schemas.microsoft.com/office/powerpoint/2010/main" val="116709711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2010332"/>
            <a:ext cx="9144000" cy="2540000"/>
          </a:xfrm>
          <a:prstGeom prst="rect">
            <a:avLst/>
          </a:prstGeom>
        </p:spPr>
      </p:pic>
      <p:sp>
        <p:nvSpPr>
          <p:cNvPr id="6" name="TextBox 5"/>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a:t>
            </a:r>
            <a:r>
              <a:rPr lang="en-US" sz="900" dirty="0" smtClean="0">
                <a:solidFill>
                  <a:schemeClr val="tx1">
                    <a:lumMod val="50000"/>
                    <a:lumOff val="50000"/>
                  </a:schemeClr>
                </a:solidFill>
              </a:rPr>
              <a:t>2018 </a:t>
            </a:r>
            <a:r>
              <a:rPr lang="en-US" sz="900" dirty="0">
                <a:solidFill>
                  <a:schemeClr val="tx1">
                    <a:lumMod val="50000"/>
                    <a:lumOff val="50000"/>
                  </a:schemeClr>
                </a:solidFill>
              </a:rPr>
              <a:t>Synopsys, Inc. </a:t>
            </a:r>
          </a:p>
        </p:txBody>
      </p:sp>
      <p:sp>
        <p:nvSpPr>
          <p:cNvPr id="8" name="TextBox 7"/>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13" name="Picture 12"/>
          <p:cNvPicPr preferRelativeResize="0">
            <a:picLocks noChangeAspect="1"/>
          </p:cNvPicPr>
          <p:nvPr/>
        </p:nvPicPr>
        <p:blipFill rotWithShape="1">
          <a:blip r:embed="rId4"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
        <p:nvSpPr>
          <p:cNvPr id="17" name="Title 1"/>
          <p:cNvSpPr>
            <a:spLocks noGrp="1"/>
          </p:cNvSpPr>
          <p:nvPr>
            <p:ph type="title" hasCustomPrompt="1"/>
          </p:nvPr>
        </p:nvSpPr>
        <p:spPr>
          <a:xfrm>
            <a:off x="457200" y="2010332"/>
            <a:ext cx="7788349" cy="1253863"/>
          </a:xfrm>
        </p:spPr>
        <p:txBody>
          <a:bodyPr anchor="b">
            <a:noAutofit/>
          </a:bodyPr>
          <a:lstStyle>
            <a:lvl1pPr algn="l">
              <a:defRPr sz="3400" b="1" cap="none" baseline="0">
                <a:solidFill>
                  <a:srgbClr val="FFFFFF"/>
                </a:solidFill>
                <a:effectLst>
                  <a:outerShdw blurRad="38100" dist="38100" dir="2700000" algn="tl">
                    <a:srgbClr val="000000">
                      <a:alpha val="43137"/>
                    </a:srgbClr>
                  </a:outerShdw>
                </a:effectLst>
              </a:defRPr>
            </a:lvl1pPr>
          </a:lstStyle>
          <a:p>
            <a:r>
              <a:rPr lang="en-US" dirty="0"/>
              <a:t>Click to Add a Title – Transition Slide</a:t>
            </a:r>
          </a:p>
        </p:txBody>
      </p:sp>
      <p:sp>
        <p:nvSpPr>
          <p:cNvPr id="18" name="Text Placeholder 2"/>
          <p:cNvSpPr>
            <a:spLocks noGrp="1"/>
          </p:cNvSpPr>
          <p:nvPr>
            <p:ph type="body" idx="1" hasCustomPrompt="1"/>
          </p:nvPr>
        </p:nvSpPr>
        <p:spPr>
          <a:xfrm>
            <a:off x="457200" y="3430817"/>
            <a:ext cx="7788349" cy="1119515"/>
          </a:xfrm>
        </p:spPr>
        <p:txBody>
          <a:bodyPr anchor="t">
            <a:noAutofit/>
          </a:bodyPr>
          <a:lstStyle>
            <a:lvl1pPr marL="0" indent="0">
              <a:buNone/>
              <a:defRPr sz="2400" b="0" i="1">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Add a Subtitle</a:t>
            </a:r>
          </a:p>
        </p:txBody>
      </p:sp>
      <p:sp>
        <p:nvSpPr>
          <p:cNvPr id="10" name="Footer Placeholder 4"/>
          <p:cNvSpPr>
            <a:spLocks noGrp="1"/>
          </p:cNvSpPr>
          <p:nvPr>
            <p:ph type="ftr" sz="quarter" idx="10"/>
          </p:nvPr>
        </p:nvSpPr>
        <p:spPr>
          <a:xfrm>
            <a:off x="3079630" y="6449043"/>
            <a:ext cx="2984740" cy="365125"/>
          </a:xfrm>
        </p:spPr>
        <p:txBody>
          <a:bodyPr/>
          <a:lstStyle/>
          <a:p>
            <a:endParaRPr lang="en-US"/>
          </a:p>
        </p:txBody>
      </p:sp>
    </p:spTree>
    <p:extLst>
      <p:ext uri="{BB962C8B-B14F-4D97-AF65-F5344CB8AC3E}">
        <p14:creationId xmlns:p14="http://schemas.microsoft.com/office/powerpoint/2010/main" val="307488704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a Title</a:t>
            </a:r>
          </a:p>
        </p:txBody>
      </p:sp>
      <p:sp>
        <p:nvSpPr>
          <p:cNvPr id="3" name="Content Placeholder 2"/>
          <p:cNvSpPr>
            <a:spLocks noGrp="1"/>
          </p:cNvSpPr>
          <p:nvPr>
            <p:ph sz="half" idx="1"/>
          </p:nvPr>
        </p:nvSpPr>
        <p:spPr>
          <a:xfrm>
            <a:off x="457200" y="1414462"/>
            <a:ext cx="4038600" cy="4848225"/>
          </a:xfrm>
        </p:spPr>
        <p:txBody>
          <a:bodyPr vert="horz" lIns="91440" tIns="45720" rIns="91440" bIns="45720" rtlCol="0">
            <a:noAutofit/>
          </a:bodyPr>
          <a:lstStyle>
            <a:lvl1pPr>
              <a:defRPr lang="en-US" smtClean="0"/>
            </a:lvl1pPr>
            <a:lvl2pPr>
              <a:defRPr lang="en-US" smtClean="0"/>
            </a:lvl2pPr>
            <a:lvl3pPr>
              <a:defRPr lang="en-US" smtClean="0"/>
            </a:lvl3pPr>
            <a:lvl4pPr>
              <a:defRPr/>
            </a:lvl4pPr>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414462"/>
            <a:ext cx="4038600" cy="4848225"/>
          </a:xfrm>
        </p:spPr>
        <p:txBody>
          <a:bodyPr vert="horz" lIns="91440" tIns="45720" rIns="91440" bIns="45720" rtlCol="0">
            <a:noAutofit/>
          </a:bodyPr>
          <a:lstStyle>
            <a:lvl1pPr>
              <a:defRPr lang="en-US" smtClean="0"/>
            </a:lvl1pPr>
            <a:lvl2pPr>
              <a:defRPr lang="en-US" smtClean="0"/>
            </a:lvl2pPr>
            <a:lvl3pPr>
              <a:defRPr lang="en-US" smtClean="0"/>
            </a:lvl3pPr>
            <a:lvl4pPr>
              <a:defRPr/>
            </a:lvl4pPr>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0"/>
          </p:nvPr>
        </p:nvSpPr>
        <p:spPr/>
        <p:txBody>
          <a:bodyPr/>
          <a:lstStyle/>
          <a:p>
            <a:endParaRPr lang="en-US"/>
          </a:p>
        </p:txBody>
      </p:sp>
      <p:sp>
        <p:nvSpPr>
          <p:cNvPr id="6" name="TextBox 5"/>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a:t>
            </a:r>
            <a:r>
              <a:rPr lang="en-US" sz="900" dirty="0" smtClean="0">
                <a:solidFill>
                  <a:schemeClr val="tx1">
                    <a:lumMod val="50000"/>
                    <a:lumOff val="50000"/>
                  </a:schemeClr>
                </a:solidFill>
              </a:rPr>
              <a:t>2018 </a:t>
            </a:r>
            <a:r>
              <a:rPr lang="en-US" sz="900" dirty="0">
                <a:solidFill>
                  <a:schemeClr val="tx1">
                    <a:lumMod val="50000"/>
                    <a:lumOff val="50000"/>
                  </a:schemeClr>
                </a:solidFill>
              </a:rPr>
              <a:t>Synopsys, Inc. </a:t>
            </a:r>
          </a:p>
        </p:txBody>
      </p:sp>
      <p:sp>
        <p:nvSpPr>
          <p:cNvPr id="7" name="TextBox 6"/>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8" name="Picture 7"/>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322310418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wo Content Sub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a Title</a:t>
            </a:r>
          </a:p>
        </p:txBody>
      </p:sp>
      <p:sp>
        <p:nvSpPr>
          <p:cNvPr id="3" name="Content Placeholder 2"/>
          <p:cNvSpPr>
            <a:spLocks noGrp="1"/>
          </p:cNvSpPr>
          <p:nvPr>
            <p:ph sz="half" idx="1"/>
          </p:nvPr>
        </p:nvSpPr>
        <p:spPr>
          <a:xfrm>
            <a:off x="457200" y="1414462"/>
            <a:ext cx="4038600" cy="4848225"/>
          </a:xfr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414462"/>
            <a:ext cx="4038600" cy="4848225"/>
          </a:xfrm>
        </p:spPr>
        <p:txBody>
          <a:bodyPr vert="horz" lIns="91440" tIns="45720" rIns="91440" bIns="45720" rtlCol="0">
            <a:noAutofit/>
          </a:bodyPr>
          <a:lstStyle>
            <a:lvl1pPr>
              <a:defRPr lang="en-US" dirty="0" smtClean="0"/>
            </a:lvl1pPr>
            <a:lvl2pPr>
              <a:defRPr lang="en-US" dirty="0" smtClean="0"/>
            </a:lvl2pPr>
            <a:lvl3pPr>
              <a:defRPr lang="en-US" dirty="0" smtClean="0"/>
            </a:lvl3pPr>
          </a:lstStyle>
          <a:p>
            <a:pPr lvl="0"/>
            <a:r>
              <a:rPr lang="en-US"/>
              <a:t>Click to edit Master text styles</a:t>
            </a:r>
          </a:p>
          <a:p>
            <a:pPr lvl="1"/>
            <a:r>
              <a:rPr lang="en-US"/>
              <a:t>Second level</a:t>
            </a:r>
          </a:p>
          <a:p>
            <a:pPr lvl="2"/>
            <a:r>
              <a:rPr lang="en-US"/>
              <a:t>Third level</a:t>
            </a:r>
          </a:p>
        </p:txBody>
      </p:sp>
      <p:sp>
        <p:nvSpPr>
          <p:cNvPr id="5" name="Text Placeholder 6"/>
          <p:cNvSpPr>
            <a:spLocks noGrp="1"/>
          </p:cNvSpPr>
          <p:nvPr>
            <p:ph type="body" sz="quarter" idx="12" hasCustomPrompt="1"/>
          </p:nvPr>
        </p:nvSpPr>
        <p:spPr>
          <a:xfrm>
            <a:off x="457200" y="838200"/>
            <a:ext cx="8686800" cy="457200"/>
          </a:xfrm>
        </p:spPr>
        <p:txBody>
          <a:bodyPr/>
          <a:lstStyle>
            <a:lvl1pPr marL="0" indent="0">
              <a:buNone/>
              <a:defRPr sz="2000" i="1"/>
            </a:lvl1pPr>
          </a:lstStyle>
          <a:p>
            <a:pPr lvl="0"/>
            <a:r>
              <a:rPr lang="en-US" dirty="0"/>
              <a:t>Click to Add a Subtitle</a:t>
            </a:r>
          </a:p>
        </p:txBody>
      </p:sp>
      <p:sp>
        <p:nvSpPr>
          <p:cNvPr id="6" name="Footer Placeholder 5"/>
          <p:cNvSpPr>
            <a:spLocks noGrp="1"/>
          </p:cNvSpPr>
          <p:nvPr>
            <p:ph type="ftr" sz="quarter" idx="13"/>
          </p:nvPr>
        </p:nvSpPr>
        <p:spPr/>
        <p:txBody>
          <a:bodyPr/>
          <a:lstStyle/>
          <a:p>
            <a:endParaRPr lang="en-US"/>
          </a:p>
        </p:txBody>
      </p:sp>
      <p:sp>
        <p:nvSpPr>
          <p:cNvPr id="7" name="TextBox 6"/>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a:t>
            </a:r>
            <a:r>
              <a:rPr lang="en-US" sz="900" dirty="0" smtClean="0">
                <a:solidFill>
                  <a:schemeClr val="tx1">
                    <a:lumMod val="50000"/>
                    <a:lumOff val="50000"/>
                  </a:schemeClr>
                </a:solidFill>
              </a:rPr>
              <a:t>2018 </a:t>
            </a:r>
            <a:r>
              <a:rPr lang="en-US" sz="900" dirty="0">
                <a:solidFill>
                  <a:schemeClr val="tx1">
                    <a:lumMod val="50000"/>
                    <a:lumOff val="50000"/>
                  </a:schemeClr>
                </a:solidFill>
              </a:rPr>
              <a:t>Synopsys, Inc. </a:t>
            </a:r>
          </a:p>
        </p:txBody>
      </p:sp>
      <p:sp>
        <p:nvSpPr>
          <p:cNvPr id="8" name="TextBox 7"/>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9" name="Picture 8"/>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80546918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3.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TextBox 7"/>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2015 Synopsys, Inc. </a:t>
            </a:r>
          </a:p>
        </p:txBody>
      </p:sp>
      <p:sp>
        <p:nvSpPr>
          <p:cNvPr id="12" name="Footer Placeholder 11"/>
          <p:cNvSpPr>
            <a:spLocks noGrp="1"/>
          </p:cNvSpPr>
          <p:nvPr>
            <p:ph type="ftr" sz="quarter" idx="3"/>
          </p:nvPr>
        </p:nvSpPr>
        <p:spPr>
          <a:xfrm>
            <a:off x="3079630" y="6449043"/>
            <a:ext cx="2984740" cy="365125"/>
          </a:xfrm>
          <a:prstGeom prst="rect">
            <a:avLst/>
          </a:prstGeom>
        </p:spPr>
        <p:txBody>
          <a:bodyPr vert="horz" lIns="91440" tIns="45720" rIns="91440" bIns="45720" rtlCol="0" anchor="ctr"/>
          <a:lstStyle>
            <a:lvl1pPr algn="ctr">
              <a:defRPr sz="1100" b="1">
                <a:solidFill>
                  <a:schemeClr val="tx1">
                    <a:tint val="75000"/>
                  </a:schemeClr>
                </a:solidFill>
                <a:latin typeface="Arial Black" pitchFamily="34" charset="0"/>
              </a:defRPr>
            </a:lvl1pPr>
          </a:lstStyle>
          <a:p>
            <a:endParaRPr lang="en-US"/>
          </a:p>
        </p:txBody>
      </p:sp>
      <p:sp>
        <p:nvSpPr>
          <p:cNvPr id="7" name="TextBox 6"/>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9" name="Picture 8"/>
          <p:cNvPicPr preferRelativeResize="0">
            <a:picLocks noChangeAspect="1"/>
          </p:cNvPicPr>
          <p:nvPr/>
        </p:nvPicPr>
        <p:blipFill rotWithShape="1">
          <a:blip r:embed="rId24"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
        <p:nvSpPr>
          <p:cNvPr id="2" name="Title Placeholder 1"/>
          <p:cNvSpPr>
            <a:spLocks noGrp="1"/>
          </p:cNvSpPr>
          <p:nvPr>
            <p:ph type="title"/>
          </p:nvPr>
        </p:nvSpPr>
        <p:spPr>
          <a:xfrm>
            <a:off x="457200" y="68574"/>
            <a:ext cx="8686422"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414462"/>
            <a:ext cx="8229600" cy="4848225"/>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Forth level</a:t>
            </a:r>
          </a:p>
          <a:p>
            <a:pPr lvl="4"/>
            <a:r>
              <a:rPr lang="en-US" dirty="0"/>
              <a:t>Fifth level</a:t>
            </a:r>
          </a:p>
          <a:p>
            <a:pPr lvl="5"/>
            <a:r>
              <a:rPr lang="en-US" dirty="0"/>
              <a:t>Sixth level</a:t>
            </a:r>
          </a:p>
          <a:p>
            <a:pPr lvl="5"/>
            <a:endParaRPr lang="en-US" dirty="0"/>
          </a:p>
          <a:p>
            <a:pPr lvl="5"/>
            <a:endParaRPr lang="en-US" dirty="0"/>
          </a:p>
        </p:txBody>
      </p:sp>
      <p:pic>
        <p:nvPicPr>
          <p:cNvPr id="4" name="Picture 3"/>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4910139" y="2446592"/>
            <a:ext cx="3984426" cy="1275016"/>
          </a:xfrm>
          <a:prstGeom prst="rect">
            <a:avLst/>
          </a:prstGeom>
        </p:spPr>
      </p:pic>
      <p:pic>
        <p:nvPicPr>
          <p:cNvPr id="14" name="Picture 13"/>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3854" y="4790205"/>
            <a:ext cx="9147854" cy="2067796"/>
          </a:xfrm>
          <a:prstGeom prst="rect">
            <a:avLst/>
          </a:prstGeom>
        </p:spPr>
      </p:pic>
    </p:spTree>
    <p:extLst>
      <p:ext uri="{BB962C8B-B14F-4D97-AF65-F5344CB8AC3E}">
        <p14:creationId xmlns:p14="http://schemas.microsoft.com/office/powerpoint/2010/main" val="12977571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3" r:id="rId22"/>
  </p:sldLayoutIdLst>
  <p:txStyles>
    <p:titleStyle>
      <a:lvl1pPr algn="l" defTabSz="914400" rtl="0" eaLnBrk="1" latinLnBrk="0" hangingPunct="1">
        <a:spcBef>
          <a:spcPct val="0"/>
        </a:spcBef>
        <a:buNone/>
        <a:defRPr sz="3200" b="1" kern="1200">
          <a:solidFill>
            <a:schemeClr val="tx1"/>
          </a:solidFill>
          <a:latin typeface="+mj-lt"/>
          <a:ea typeface="+mj-ea"/>
          <a:cs typeface="+mj-cs"/>
        </a:defRPr>
      </a:lvl1pPr>
    </p:titleStyle>
    <p:bodyStyle>
      <a:lvl1pPr marL="169863" indent="-169863" algn="l" defTabSz="914400" rtl="0" eaLnBrk="1" latinLnBrk="0" hangingPunct="1">
        <a:spcBef>
          <a:spcPts val="600"/>
        </a:spcBef>
        <a:buFont typeface="Arial" pitchFamily="34" charset="0"/>
        <a:buChar char="•"/>
        <a:defRPr sz="2000" kern="1200">
          <a:solidFill>
            <a:schemeClr val="tx1"/>
          </a:solidFill>
          <a:latin typeface="+mn-lt"/>
          <a:ea typeface="+mn-ea"/>
          <a:cs typeface="+mn-cs"/>
        </a:defRPr>
      </a:lvl1pPr>
      <a:lvl2pPr marL="457200" indent="-168275" algn="l" defTabSz="914400" rtl="0" eaLnBrk="1" latinLnBrk="0" hangingPunct="1">
        <a:spcBef>
          <a:spcPts val="600"/>
        </a:spcBef>
        <a:buFont typeface="Arial" pitchFamily="34" charset="0"/>
        <a:buChar char="–"/>
        <a:defRPr sz="1800" kern="1200">
          <a:solidFill>
            <a:schemeClr val="tx1"/>
          </a:solidFill>
          <a:latin typeface="+mn-lt"/>
          <a:ea typeface="+mn-ea"/>
          <a:cs typeface="+mn-cs"/>
        </a:defRPr>
      </a:lvl2pPr>
      <a:lvl3pPr marL="744538" indent="-176213" algn="l" defTabSz="568325" rtl="0" eaLnBrk="1" latinLnBrk="0" hangingPunct="1">
        <a:spcBef>
          <a:spcPts val="600"/>
        </a:spcBef>
        <a:buFont typeface="Arial" pitchFamily="34" charset="0"/>
        <a:buChar char="–"/>
        <a:tabLst>
          <a:tab pos="803275" algn="l"/>
        </a:tabLst>
        <a:defRPr sz="1600" kern="1200">
          <a:solidFill>
            <a:schemeClr val="tx1"/>
          </a:solidFill>
          <a:latin typeface="+mn-lt"/>
          <a:ea typeface="+mn-ea"/>
          <a:cs typeface="+mn-cs"/>
        </a:defRPr>
      </a:lvl3pPr>
      <a:lvl4pPr marL="1031875" indent="-174625" algn="l" defTabSz="914400" rtl="0" eaLnBrk="1" latinLnBrk="0" hangingPunct="1">
        <a:spcBef>
          <a:spcPct val="20000"/>
        </a:spcBef>
        <a:buFont typeface="Arial" pitchFamily="34" charset="0"/>
        <a:buChar char="–"/>
        <a:defRPr sz="1400" kern="1200" baseline="0">
          <a:solidFill>
            <a:schemeClr val="tx1"/>
          </a:solidFill>
          <a:latin typeface="+mn-lt"/>
          <a:ea typeface="+mn-ea"/>
          <a:cs typeface="+mn-cs"/>
        </a:defRPr>
      </a:lvl4pPr>
      <a:lvl5pPr marL="1031875" indent="-173038" algn="l" defTabSz="914400" rtl="0" eaLnBrk="1" latinLnBrk="0" hangingPunct="1">
        <a:spcBef>
          <a:spcPct val="20000"/>
        </a:spcBef>
        <a:buFont typeface="Arial" pitchFamily="34" charset="0"/>
        <a:buChar char="–"/>
        <a:defRPr sz="1400" kern="1200" baseline="0">
          <a:solidFill>
            <a:schemeClr val="tx1"/>
          </a:solidFill>
          <a:latin typeface="+mn-lt"/>
          <a:ea typeface="+mn-ea"/>
          <a:cs typeface="+mn-cs"/>
        </a:defRPr>
      </a:lvl5pPr>
      <a:lvl6pPr marL="1154113" indent="0" algn="l" defTabSz="914400" rtl="0" eaLnBrk="1" latinLnBrk="0" hangingPunct="1">
        <a:spcBef>
          <a:spcPct val="20000"/>
        </a:spcBef>
        <a:buFont typeface="Arial" pitchFamily="34" charset="0"/>
        <a:buNone/>
        <a:defRPr sz="1400" kern="1200" baseline="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21.jpeg"/></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4.emf"/><Relationship Id="rId5" Type="http://schemas.openxmlformats.org/officeDocument/2006/relationships/package" Target="../embeddings/Microsoft_Visio___1.vsdx"/><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S1213FocusBackgr10x7-5_96_90.jpg"/>
          <p:cNvPicPr>
            <a:picLocks noChangeAspect="1"/>
          </p:cNvPicPr>
          <p:nvPr/>
        </p:nvPicPr>
        <p:blipFill>
          <a:blip r:embed="rId3" cstate="print"/>
          <a:stretch>
            <a:fillRect/>
          </a:stretch>
        </p:blipFill>
        <p:spPr>
          <a:xfrm>
            <a:off x="-52691" y="0"/>
            <a:ext cx="9174688" cy="68766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p:cNvSpPr txBox="1"/>
          <p:nvPr/>
        </p:nvSpPr>
        <p:spPr>
          <a:xfrm>
            <a:off x="2532069" y="1524000"/>
            <a:ext cx="3962400" cy="175432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pPr algn="ctr"/>
            <a:r>
              <a:rPr lang="zh-CN" altLang="en-US" sz="5400" b="1" spc="150" dirty="0">
                <a:ln w="11430"/>
                <a:solidFill>
                  <a:schemeClr val="bg2"/>
                </a:solidFill>
                <a:latin typeface="微软雅黑" pitchFamily="34" charset="-122"/>
                <a:ea typeface="微软雅黑" pitchFamily="34" charset="-122"/>
              </a:rPr>
              <a:t>领先创新</a:t>
            </a:r>
            <a:r>
              <a:rPr lang="en-US" altLang="zh-CN" sz="5400" b="1" spc="150" dirty="0">
                <a:ln w="11430"/>
                <a:solidFill>
                  <a:schemeClr val="bg2"/>
                </a:solidFill>
                <a:latin typeface="微软雅黑" pitchFamily="34" charset="-122"/>
                <a:ea typeface="微软雅黑" pitchFamily="34" charset="-122"/>
              </a:rPr>
              <a:t>·</a:t>
            </a:r>
          </a:p>
          <a:p>
            <a:pPr algn="ctr"/>
            <a:r>
              <a:rPr lang="en-US" altLang="zh-CN" sz="5400" b="1" spc="150" dirty="0">
                <a:ln w="11430"/>
                <a:solidFill>
                  <a:schemeClr val="bg2"/>
                </a:solidFill>
                <a:latin typeface="微软雅黑" pitchFamily="34" charset="-122"/>
                <a:ea typeface="微软雅黑" pitchFamily="34" charset="-122"/>
              </a:rPr>
              <a:t>·</a:t>
            </a:r>
            <a:r>
              <a:rPr lang="zh-CN" altLang="en-US" sz="5400" b="1" spc="150" dirty="0">
                <a:ln w="11430"/>
                <a:solidFill>
                  <a:schemeClr val="bg2"/>
                </a:solidFill>
                <a:latin typeface="微软雅黑" pitchFamily="34" charset="-122"/>
                <a:ea typeface="微软雅黑" pitchFamily="34" charset="-122"/>
              </a:rPr>
              <a:t>超越自我</a:t>
            </a:r>
            <a:endParaRPr lang="en-US" sz="5400" b="1" spc="150" dirty="0">
              <a:ln w="11430"/>
              <a:solidFill>
                <a:schemeClr val="bg2"/>
              </a:solidFill>
              <a:latin typeface="微软雅黑" pitchFamily="34" charset="-122"/>
              <a:ea typeface="微软雅黑" pitchFamily="34" charset="-122"/>
            </a:endParaRPr>
          </a:p>
        </p:txBody>
      </p:sp>
      <p:sp>
        <p:nvSpPr>
          <p:cNvPr id="10" name="TextBox 9"/>
          <p:cNvSpPr txBox="1"/>
          <p:nvPr/>
        </p:nvSpPr>
        <p:spPr>
          <a:xfrm>
            <a:off x="2057400" y="3138691"/>
            <a:ext cx="5540583" cy="984885"/>
          </a:xfrm>
          <a:prstGeom prst="rect">
            <a:avLst/>
          </a:prstGeom>
          <a:noFill/>
        </p:spPr>
        <p:txBody>
          <a:bodyPr wrap="square" rtlCol="0">
            <a:spAutoFit/>
          </a:bodyPr>
          <a:lstStyle/>
          <a:p>
            <a:endParaRPr lang="en-US" altLang="zh-CN" b="1" dirty="0">
              <a:solidFill>
                <a:srgbClr val="FFC000"/>
              </a:solidFill>
            </a:endParaRPr>
          </a:p>
          <a:p>
            <a:r>
              <a:rPr lang="en-US" altLang="zh-CN" sz="2000" b="1" dirty="0" smtClean="0">
                <a:solidFill>
                  <a:srgbClr val="FFFF00"/>
                </a:solidFill>
                <a:latin typeface="微软雅黑" pitchFamily="34" charset="-122"/>
                <a:ea typeface="微软雅黑" pitchFamily="34" charset="-122"/>
              </a:rPr>
              <a:t>2018 </a:t>
            </a:r>
            <a:r>
              <a:rPr lang="en-US" altLang="zh-CN" sz="2000" b="1" dirty="0">
                <a:solidFill>
                  <a:srgbClr val="FFFF00"/>
                </a:solidFill>
                <a:latin typeface="微软雅黑" pitchFamily="34" charset="-122"/>
                <a:ea typeface="微软雅黑" pitchFamily="34" charset="-122"/>
              </a:rPr>
              <a:t>Synopsys ARC</a:t>
            </a:r>
            <a:r>
              <a:rPr lang="zh-CN" altLang="en-US" sz="2000" b="1" dirty="0">
                <a:solidFill>
                  <a:srgbClr val="FFFF00"/>
                </a:solidFill>
                <a:latin typeface="微软雅黑" pitchFamily="34" charset="-122"/>
                <a:ea typeface="微软雅黑" pitchFamily="34" charset="-122"/>
              </a:rPr>
              <a:t>杯海峡两岸电子设计竞赛</a:t>
            </a:r>
            <a:endParaRPr lang="en-US" sz="2000" b="1" dirty="0">
              <a:solidFill>
                <a:srgbClr val="FFFF00"/>
              </a:solidFill>
              <a:latin typeface="微软雅黑" pitchFamily="34" charset="-122"/>
              <a:ea typeface="微软雅黑" pitchFamily="34" charset="-122"/>
            </a:endParaRPr>
          </a:p>
          <a:p>
            <a:endParaRPr lang="en-US" sz="2000" dirty="0"/>
          </a:p>
        </p:txBody>
      </p:sp>
      <p:pic>
        <p:nvPicPr>
          <p:cNvPr id="4" name="Picture 2" descr="Description: C:\Users\pgarden\AppData\Local\Microsoft\Windows\Temporary Internet Files\Content.Outlook\6Y0C4C91\IMG_000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4876800"/>
            <a:ext cx="2224669"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Description: cid:image004.png@01D0EF0A.9B05467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27693" y="152400"/>
            <a:ext cx="1677198" cy="82075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37813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6098" name="Rectangle 2"/>
          <p:cNvSpPr>
            <a:spLocks noGrp="1" noChangeArrowheads="1"/>
          </p:cNvSpPr>
          <p:nvPr>
            <p:ph type="title"/>
          </p:nvPr>
        </p:nvSpPr>
        <p:spPr/>
        <p:txBody>
          <a:bodyPr/>
          <a:lstStyle/>
          <a:p>
            <a:r>
              <a:rPr lang="zh-CN" altLang="en-US" dirty="0" smtClean="0"/>
              <a:t>难点</a:t>
            </a:r>
            <a:endParaRPr lang="en-US" dirty="0"/>
          </a:p>
        </p:txBody>
      </p:sp>
      <p:sp>
        <p:nvSpPr>
          <p:cNvPr id="1796099" name="Rectangle 3"/>
          <p:cNvSpPr>
            <a:spLocks noGrp="1" noChangeArrowheads="1"/>
          </p:cNvSpPr>
          <p:nvPr>
            <p:ph sz="half" idx="1"/>
          </p:nvPr>
        </p:nvSpPr>
        <p:spPr>
          <a:xfrm>
            <a:off x="381000" y="1171575"/>
            <a:ext cx="4191000" cy="4848225"/>
          </a:xfrm>
        </p:spPr>
        <p:txBody>
          <a:bodyPr/>
          <a:lstStyle/>
          <a:p>
            <a:pPr marL="0" indent="0">
              <a:buNone/>
            </a:pPr>
            <a:r>
              <a:rPr lang="zh-CN" altLang="en-US" sz="2400" dirty="0"/>
              <a:t>二</a:t>
            </a:r>
            <a:r>
              <a:rPr lang="zh-CN" altLang="en-US" sz="2400" dirty="0" smtClean="0"/>
              <a:t>、车辆人流信息的前端处理</a:t>
            </a:r>
            <a:endParaRPr lang="en-US" altLang="zh-CN" sz="1800" dirty="0"/>
          </a:p>
          <a:p>
            <a:pPr marL="0" indent="0">
              <a:buNone/>
            </a:pPr>
            <a:endParaRPr lang="en-US" altLang="zh-CN" sz="1800" dirty="0" smtClean="0"/>
          </a:p>
          <a:p>
            <a:pPr marL="0" indent="0">
              <a:buNone/>
            </a:pPr>
            <a:endParaRPr lang="en-US" altLang="zh-CN" dirty="0" smtClean="0"/>
          </a:p>
          <a:p>
            <a:pPr marL="0" indent="0">
              <a:buNone/>
            </a:pPr>
            <a:r>
              <a:rPr lang="zh-CN" altLang="en-US" dirty="0" smtClean="0"/>
              <a:t>通过</a:t>
            </a:r>
            <a:r>
              <a:rPr lang="en-US" altLang="zh-CN" dirty="0" smtClean="0"/>
              <a:t>ARC</a:t>
            </a:r>
            <a:r>
              <a:rPr lang="zh-CN" altLang="en-US" dirty="0" smtClean="0"/>
              <a:t>板</a:t>
            </a:r>
            <a:r>
              <a:rPr lang="en-US" altLang="zh-CN" dirty="0" smtClean="0"/>
              <a:t>GPIO</a:t>
            </a:r>
            <a:r>
              <a:rPr lang="zh-CN" altLang="en-US" dirty="0" smtClean="0"/>
              <a:t>方式，接收红外对射模块输出的遮挡脉冲，得到上车与下车人数，最终获得车辆乘客信息。</a:t>
            </a:r>
            <a:endParaRPr lang="en-US" altLang="zh-CN" dirty="0" smtClean="0"/>
          </a:p>
          <a:p>
            <a:pPr marL="0" indent="0">
              <a:buNone/>
            </a:pPr>
            <a:endParaRPr lang="en-US" altLang="zh-CN" dirty="0" smtClean="0"/>
          </a:p>
          <a:p>
            <a:pPr marL="0" indent="0">
              <a:buNone/>
            </a:pPr>
            <a:r>
              <a:rPr lang="zh-CN" altLang="en-US" dirty="0" smtClean="0"/>
              <a:t>最终返回一个衡量参数。</a:t>
            </a:r>
            <a:endParaRPr lang="en-US" altLang="zh-CN" dirty="0"/>
          </a:p>
        </p:txBody>
      </p:sp>
      <p:graphicFrame>
        <p:nvGraphicFramePr>
          <p:cNvPr id="12" name="内容占位符 11"/>
          <p:cNvGraphicFramePr>
            <a:graphicFrameLocks noGrp="1"/>
          </p:cNvGraphicFramePr>
          <p:nvPr>
            <p:ph sz="half" idx="2"/>
            <p:extLst>
              <p:ext uri="{D42A27DB-BD31-4B8C-83A1-F6EECF244321}">
                <p14:modId xmlns:p14="http://schemas.microsoft.com/office/powerpoint/2010/main" val="1152659525"/>
              </p:ext>
            </p:extLst>
          </p:nvPr>
        </p:nvGraphicFramePr>
        <p:xfrm>
          <a:off x="4495800" y="1219200"/>
          <a:ext cx="4495422" cy="48482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45010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2">
                                            <p:graphicEl>
                                              <a:dgm id="{A08A562A-08F6-4464-B9AA-8888C32DFD9A}"/>
                                            </p:graphicEl>
                                          </p:spTgt>
                                        </p:tgtEl>
                                        <p:attrNameLst>
                                          <p:attrName>style.visibility</p:attrName>
                                        </p:attrNameLst>
                                      </p:cBhvr>
                                      <p:to>
                                        <p:strVal val="visible"/>
                                      </p:to>
                                    </p:set>
                                    <p:animEffect transition="in" filter="randombar(horizontal)">
                                      <p:cBhvr>
                                        <p:cTn id="7" dur="500"/>
                                        <p:tgtEl>
                                          <p:spTgt spid="12">
                                            <p:graphicEl>
                                              <a:dgm id="{A08A562A-08F6-4464-B9AA-8888C32DFD9A}"/>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2">
                                            <p:graphicEl>
                                              <a:dgm id="{16303796-CD68-4D04-83A3-993246ED372B}"/>
                                            </p:graphicEl>
                                          </p:spTgt>
                                        </p:tgtEl>
                                        <p:attrNameLst>
                                          <p:attrName>style.visibility</p:attrName>
                                        </p:attrNameLst>
                                      </p:cBhvr>
                                      <p:to>
                                        <p:strVal val="visible"/>
                                      </p:to>
                                    </p:set>
                                    <p:animEffect transition="in" filter="randombar(horizontal)">
                                      <p:cBhvr>
                                        <p:cTn id="12" dur="500"/>
                                        <p:tgtEl>
                                          <p:spTgt spid="12">
                                            <p:graphicEl>
                                              <a:dgm id="{16303796-CD68-4D04-83A3-993246ED372B}"/>
                                            </p:graphic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12">
                                            <p:graphicEl>
                                              <a:dgm id="{C1FBF42E-9BCB-4E81-915F-E311B8439602}"/>
                                            </p:graphicEl>
                                          </p:spTgt>
                                        </p:tgtEl>
                                        <p:attrNameLst>
                                          <p:attrName>style.visibility</p:attrName>
                                        </p:attrNameLst>
                                      </p:cBhvr>
                                      <p:to>
                                        <p:strVal val="visible"/>
                                      </p:to>
                                    </p:set>
                                    <p:animEffect transition="in" filter="randombar(horizontal)">
                                      <p:cBhvr>
                                        <p:cTn id="15" dur="500"/>
                                        <p:tgtEl>
                                          <p:spTgt spid="12">
                                            <p:graphicEl>
                                              <a:dgm id="{C1FBF42E-9BCB-4E81-915F-E311B8439602}"/>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12">
                                            <p:graphicEl>
                                              <a:dgm id="{B790752F-23C9-4DAB-9951-41A79CA771C9}"/>
                                            </p:graphicEl>
                                          </p:spTgt>
                                        </p:tgtEl>
                                        <p:attrNameLst>
                                          <p:attrName>style.visibility</p:attrName>
                                        </p:attrNameLst>
                                      </p:cBhvr>
                                      <p:to>
                                        <p:strVal val="visible"/>
                                      </p:to>
                                    </p:set>
                                    <p:animEffect transition="in" filter="randombar(horizontal)">
                                      <p:cBhvr>
                                        <p:cTn id="20" dur="500"/>
                                        <p:tgtEl>
                                          <p:spTgt spid="12">
                                            <p:graphicEl>
                                              <a:dgm id="{B790752F-23C9-4DAB-9951-41A79CA771C9}"/>
                                            </p:graphic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12">
                                            <p:graphicEl>
                                              <a:dgm id="{09518C17-685B-4E3C-99C6-FB8D953C9B67}"/>
                                            </p:graphicEl>
                                          </p:spTgt>
                                        </p:tgtEl>
                                        <p:attrNameLst>
                                          <p:attrName>style.visibility</p:attrName>
                                        </p:attrNameLst>
                                      </p:cBhvr>
                                      <p:to>
                                        <p:strVal val="visible"/>
                                      </p:to>
                                    </p:set>
                                    <p:animEffect transition="in" filter="randombar(horizontal)">
                                      <p:cBhvr>
                                        <p:cTn id="23" dur="500"/>
                                        <p:tgtEl>
                                          <p:spTgt spid="12">
                                            <p:graphicEl>
                                              <a:dgm id="{09518C17-685B-4E3C-99C6-FB8D953C9B67}"/>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12">
                                            <p:graphicEl>
                                              <a:dgm id="{E8244D85-0509-4068-A171-76495303814C}"/>
                                            </p:graphicEl>
                                          </p:spTgt>
                                        </p:tgtEl>
                                        <p:attrNameLst>
                                          <p:attrName>style.visibility</p:attrName>
                                        </p:attrNameLst>
                                      </p:cBhvr>
                                      <p:to>
                                        <p:strVal val="visible"/>
                                      </p:to>
                                    </p:set>
                                    <p:animEffect transition="in" filter="randombar(horizontal)">
                                      <p:cBhvr>
                                        <p:cTn id="28" dur="500"/>
                                        <p:tgtEl>
                                          <p:spTgt spid="12">
                                            <p:graphicEl>
                                              <a:dgm id="{E8244D85-0509-4068-A171-76495303814C}"/>
                                            </p:graphic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2">
                                            <p:graphicEl>
                                              <a:dgm id="{57562F60-DD4E-4D6D-9721-382BB5DDC663}"/>
                                            </p:graphicEl>
                                          </p:spTgt>
                                        </p:tgtEl>
                                        <p:attrNameLst>
                                          <p:attrName>style.visibility</p:attrName>
                                        </p:attrNameLst>
                                      </p:cBhvr>
                                      <p:to>
                                        <p:strVal val="visible"/>
                                      </p:to>
                                    </p:set>
                                    <p:animEffect transition="in" filter="randombar(horizontal)">
                                      <p:cBhvr>
                                        <p:cTn id="31" dur="500"/>
                                        <p:tgtEl>
                                          <p:spTgt spid="12">
                                            <p:graphicEl>
                                              <a:dgm id="{57562F60-DD4E-4D6D-9721-382BB5DDC663}"/>
                                            </p:graphicEl>
                                          </p:spTgt>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2">
                                            <p:graphicEl>
                                              <a:dgm id="{E116A0C1-E8CD-422C-A236-7A27E42A401F}"/>
                                            </p:graphicEl>
                                          </p:spTgt>
                                        </p:tgtEl>
                                        <p:attrNameLst>
                                          <p:attrName>style.visibility</p:attrName>
                                        </p:attrNameLst>
                                      </p:cBhvr>
                                      <p:to>
                                        <p:strVal val="visible"/>
                                      </p:to>
                                    </p:set>
                                    <p:animEffect transition="in" filter="randombar(horizontal)">
                                      <p:cBhvr>
                                        <p:cTn id="34" dur="500"/>
                                        <p:tgtEl>
                                          <p:spTgt spid="12">
                                            <p:graphicEl>
                                              <a:dgm id="{E116A0C1-E8CD-422C-A236-7A27E42A401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6099" name="Rectangle 3"/>
          <p:cNvSpPr>
            <a:spLocks noGrp="1" noChangeArrowheads="1"/>
          </p:cNvSpPr>
          <p:nvPr>
            <p:ph idx="1"/>
          </p:nvPr>
        </p:nvSpPr>
        <p:spPr/>
        <p:txBody>
          <a:bodyPr/>
          <a:lstStyle/>
          <a:p>
            <a:r>
              <a:rPr lang="zh-CN" altLang="en-US" sz="2400" dirty="0" smtClean="0"/>
              <a:t>一、智能公交站牌显示选择</a:t>
            </a:r>
            <a:endParaRPr lang="en-US" sz="2000" dirty="0" smtClean="0"/>
          </a:p>
          <a:p>
            <a:pPr marL="288925" lvl="1" indent="0">
              <a:buNone/>
            </a:pPr>
            <a:endParaRPr lang="en-GB" sz="2000" dirty="0"/>
          </a:p>
          <a:p>
            <a:pPr marL="568325" lvl="2" indent="0">
              <a:buNone/>
            </a:pPr>
            <a:endParaRPr lang="en-US" altLang="zh-CN" sz="1800" dirty="0" smtClean="0"/>
          </a:p>
          <a:p>
            <a:pPr marL="568325" lvl="2" indent="0">
              <a:buNone/>
            </a:pPr>
            <a:endParaRPr lang="en-US" altLang="zh-CN" sz="1800" dirty="0"/>
          </a:p>
          <a:p>
            <a:pPr marL="568325" lvl="2" indent="0">
              <a:buNone/>
            </a:pPr>
            <a:endParaRPr lang="en-US" altLang="zh-CN" sz="1800" dirty="0" smtClean="0"/>
          </a:p>
          <a:p>
            <a:pPr marL="568325" lvl="2" indent="0">
              <a:buNone/>
            </a:pPr>
            <a:endParaRPr lang="en-US" altLang="zh-CN" sz="1800" dirty="0"/>
          </a:p>
          <a:p>
            <a:pPr marL="568325" lvl="2" indent="0">
              <a:buNone/>
            </a:pPr>
            <a:endParaRPr lang="en-US" altLang="zh-CN" sz="1800" dirty="0" smtClean="0"/>
          </a:p>
          <a:p>
            <a:pPr marL="568325" lvl="2" indent="0">
              <a:buNone/>
            </a:pPr>
            <a:endParaRPr lang="en-US" altLang="zh-CN" sz="1800" dirty="0"/>
          </a:p>
          <a:p>
            <a:pPr marL="568325" lvl="2" indent="0">
              <a:buNone/>
            </a:pPr>
            <a:endParaRPr lang="en-US" altLang="zh-CN" sz="1800" dirty="0" smtClean="0"/>
          </a:p>
          <a:p>
            <a:pPr marL="568325" lvl="2" indent="0">
              <a:buNone/>
            </a:pPr>
            <a:endParaRPr lang="en-US" altLang="zh-CN" sz="1800" dirty="0" smtClean="0"/>
          </a:p>
        </p:txBody>
      </p:sp>
      <p:sp>
        <p:nvSpPr>
          <p:cNvPr id="1796098" name="Rectangle 2"/>
          <p:cNvSpPr>
            <a:spLocks noGrp="1" noChangeArrowheads="1"/>
          </p:cNvSpPr>
          <p:nvPr>
            <p:ph type="title"/>
          </p:nvPr>
        </p:nvSpPr>
        <p:spPr/>
        <p:txBody>
          <a:bodyPr/>
          <a:lstStyle/>
          <a:p>
            <a:r>
              <a:rPr lang="zh-CN" altLang="en-US" dirty="0" smtClean="0"/>
              <a:t>创新点</a:t>
            </a:r>
            <a:endParaRPr lang="en-US" dirty="0"/>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1600" y="2209800"/>
            <a:ext cx="2029778" cy="2643944"/>
          </a:xfrm>
          <a:prstGeom prst="rect">
            <a:avLst/>
          </a:prstGeom>
        </p:spPr>
      </p:pic>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57800" y="1676400"/>
            <a:ext cx="3200400" cy="3200400"/>
          </a:xfrm>
          <a:prstGeom prst="rect">
            <a:avLst/>
          </a:prstGeom>
        </p:spPr>
      </p:pic>
      <p:cxnSp>
        <p:nvCxnSpPr>
          <p:cNvPr id="6" name="直接箭头连接符 5"/>
          <p:cNvCxnSpPr>
            <a:stCxn id="3" idx="3"/>
          </p:cNvCxnSpPr>
          <p:nvPr/>
        </p:nvCxnSpPr>
        <p:spPr>
          <a:xfrm>
            <a:off x="3401378" y="3531772"/>
            <a:ext cx="18564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533400" y="4960731"/>
            <a:ext cx="3660169" cy="461665"/>
          </a:xfrm>
          <a:prstGeom prst="rect">
            <a:avLst/>
          </a:prstGeom>
          <a:noFill/>
        </p:spPr>
        <p:txBody>
          <a:bodyPr wrap="square" rtlCol="0">
            <a:spAutoFit/>
          </a:bodyPr>
          <a:lstStyle/>
          <a:p>
            <a:pPr marL="285750" indent="-285750">
              <a:buFont typeface="Wingdings" panose="05000000000000000000" pitchFamily="2" charset="2"/>
              <a:buChar char="l"/>
            </a:pPr>
            <a:r>
              <a:rPr lang="en-US" altLang="zh-CN" sz="2400" dirty="0">
                <a:solidFill>
                  <a:srgbClr val="FF0000"/>
                </a:solidFill>
              </a:rPr>
              <a:t>LCD</a:t>
            </a:r>
            <a:r>
              <a:rPr lang="zh-CN" altLang="en-US" sz="2400" dirty="0">
                <a:solidFill>
                  <a:srgbClr val="FF0000"/>
                </a:solidFill>
              </a:rPr>
              <a:t>成本高，驱动复杂</a:t>
            </a:r>
          </a:p>
        </p:txBody>
      </p:sp>
      <p:sp>
        <p:nvSpPr>
          <p:cNvPr id="10" name="文本框 9"/>
          <p:cNvSpPr txBox="1"/>
          <p:nvPr/>
        </p:nvSpPr>
        <p:spPr>
          <a:xfrm>
            <a:off x="4687584" y="4971871"/>
            <a:ext cx="4304016" cy="1200329"/>
          </a:xfrm>
          <a:prstGeom prst="rect">
            <a:avLst/>
          </a:prstGeom>
          <a:noFill/>
        </p:spPr>
        <p:txBody>
          <a:bodyPr wrap="square" rtlCol="0">
            <a:spAutoFit/>
          </a:bodyPr>
          <a:lstStyle/>
          <a:p>
            <a:pPr marL="285750" indent="-285750">
              <a:buFont typeface="Wingdings" panose="05000000000000000000" pitchFamily="2" charset="2"/>
              <a:buChar char="ü"/>
            </a:pPr>
            <a:r>
              <a:rPr lang="zh-CN" altLang="en-US" sz="2400" b="1" dirty="0"/>
              <a:t>全彩</a:t>
            </a:r>
            <a:r>
              <a:rPr lang="en-US" altLang="zh-CN" sz="2400" b="1" dirty="0"/>
              <a:t>LED RGB</a:t>
            </a:r>
            <a:r>
              <a:rPr lang="zh-CN" altLang="en-US" sz="2400" b="1" dirty="0"/>
              <a:t>成本低</a:t>
            </a:r>
            <a:r>
              <a:rPr lang="zh-CN" altLang="en-US" sz="2400" b="1" dirty="0" smtClean="0"/>
              <a:t>且</a:t>
            </a:r>
            <a:r>
              <a:rPr lang="zh-CN" altLang="en-US" sz="2400" b="1" dirty="0"/>
              <a:t>显示直观，更满足设计要求</a:t>
            </a:r>
          </a:p>
          <a:p>
            <a:endParaRPr lang="zh-CN" altLang="en-US" sz="2400" b="1" dirty="0"/>
          </a:p>
        </p:txBody>
      </p:sp>
    </p:spTree>
    <p:extLst>
      <p:ext uri="{BB962C8B-B14F-4D97-AF65-F5344CB8AC3E}">
        <p14:creationId xmlns:p14="http://schemas.microsoft.com/office/powerpoint/2010/main" val="28218405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6098" name="Rectangle 2"/>
          <p:cNvSpPr>
            <a:spLocks noGrp="1" noChangeArrowheads="1"/>
          </p:cNvSpPr>
          <p:nvPr>
            <p:ph type="title"/>
          </p:nvPr>
        </p:nvSpPr>
        <p:spPr/>
        <p:txBody>
          <a:bodyPr/>
          <a:lstStyle/>
          <a:p>
            <a:r>
              <a:rPr lang="zh-CN" altLang="en-US" dirty="0" smtClean="0"/>
              <a:t>创新点</a:t>
            </a:r>
            <a:endParaRPr lang="en-US" dirty="0"/>
          </a:p>
        </p:txBody>
      </p:sp>
      <p:sp>
        <p:nvSpPr>
          <p:cNvPr id="1796099" name="Rectangle 3"/>
          <p:cNvSpPr>
            <a:spLocks noGrp="1" noChangeArrowheads="1"/>
          </p:cNvSpPr>
          <p:nvPr>
            <p:ph idx="1"/>
          </p:nvPr>
        </p:nvSpPr>
        <p:spPr>
          <a:xfrm>
            <a:off x="457200" y="1211575"/>
            <a:ext cx="8229600" cy="2065025"/>
          </a:xfrm>
        </p:spPr>
        <p:txBody>
          <a:bodyPr/>
          <a:lstStyle/>
          <a:p>
            <a:pPr marL="0" indent="0">
              <a:buNone/>
            </a:pPr>
            <a:r>
              <a:rPr lang="zh-CN" altLang="en-US" sz="2400" dirty="0" smtClean="0"/>
              <a:t>二、车辆到站信息的确认</a:t>
            </a:r>
            <a:r>
              <a:rPr lang="zh-CN" altLang="en-US" sz="1800" dirty="0" smtClean="0"/>
              <a:t>      </a:t>
            </a:r>
            <a:endParaRPr lang="en-US" altLang="zh-CN" sz="1800" dirty="0" smtClean="0"/>
          </a:p>
          <a:p>
            <a:pPr marL="0" indent="0">
              <a:buNone/>
            </a:pPr>
            <a:endParaRPr lang="en-US" altLang="zh-CN" sz="1800" dirty="0"/>
          </a:p>
          <a:p>
            <a:pPr marL="0" indent="0">
              <a:buNone/>
            </a:pPr>
            <a:r>
              <a:rPr lang="en-US" altLang="zh-CN" sz="1800" dirty="0" smtClean="0"/>
              <a:t>      </a:t>
            </a:r>
            <a:r>
              <a:rPr lang="zh-CN" altLang="en-US" sz="1800" dirty="0" smtClean="0"/>
              <a:t>市场</a:t>
            </a:r>
            <a:r>
              <a:rPr lang="zh-CN" altLang="en-US" sz="1800" dirty="0"/>
              <a:t>上常见的车辆定位系统均为</a:t>
            </a:r>
            <a:r>
              <a:rPr lang="en-US" altLang="zh-CN" sz="1800" dirty="0"/>
              <a:t>GPS</a:t>
            </a:r>
            <a:r>
              <a:rPr lang="zh-CN" altLang="en-US" sz="1800" dirty="0" smtClean="0"/>
              <a:t>全球</a:t>
            </a:r>
            <a:endParaRPr lang="en-US" altLang="zh-CN" sz="1800" dirty="0" smtClean="0"/>
          </a:p>
          <a:p>
            <a:pPr marL="0" indent="0">
              <a:buNone/>
            </a:pPr>
            <a:r>
              <a:rPr lang="zh-CN" altLang="en-US" sz="1800" dirty="0" smtClean="0"/>
              <a:t>定位系统</a:t>
            </a:r>
            <a:r>
              <a:rPr lang="zh-CN" altLang="en-US" sz="1800" dirty="0"/>
              <a:t>，但是</a:t>
            </a:r>
            <a:r>
              <a:rPr lang="en-US" altLang="zh-CN" sz="1800" dirty="0"/>
              <a:t>GPS</a:t>
            </a:r>
            <a:r>
              <a:rPr lang="zh-CN" altLang="en-US" sz="1800" dirty="0"/>
              <a:t>定位存在的问题有</a:t>
            </a:r>
            <a:r>
              <a:rPr lang="zh-CN" altLang="en-US" sz="1800" dirty="0" smtClean="0"/>
              <a:t>：</a:t>
            </a:r>
            <a:endParaRPr lang="en-US" altLang="zh-CN" sz="1800" dirty="0" smtClean="0"/>
          </a:p>
          <a:p>
            <a:pPr marL="0" indent="0">
              <a:buNone/>
            </a:pPr>
            <a:endParaRPr lang="en-US" altLang="zh-CN" sz="1800" dirty="0"/>
          </a:p>
          <a:p>
            <a:pPr marL="0" indent="0">
              <a:buNone/>
            </a:pPr>
            <a:endParaRPr lang="en-GB" altLang="zh-CN" sz="1800" dirty="0"/>
          </a:p>
          <a:p>
            <a:pPr marL="0" indent="0">
              <a:buNone/>
            </a:pPr>
            <a:endParaRPr lang="en-GB" altLang="zh-CN" sz="1800" dirty="0" smtClean="0"/>
          </a:p>
          <a:p>
            <a:pPr marL="0" indent="0">
              <a:buNone/>
            </a:pPr>
            <a:endParaRPr lang="en-GB" altLang="zh-CN" sz="1800" dirty="0"/>
          </a:p>
          <a:p>
            <a:pPr marL="0" indent="0">
              <a:buNone/>
            </a:pPr>
            <a:endParaRPr lang="en-GB" altLang="zh-CN" sz="1800" dirty="0" smtClean="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1905000"/>
            <a:ext cx="3219450" cy="2819400"/>
          </a:xfrm>
          <a:prstGeom prst="rect">
            <a:avLst/>
          </a:prstGeom>
        </p:spPr>
      </p:pic>
      <p:sp>
        <p:nvSpPr>
          <p:cNvPr id="2" name="文本框 1"/>
          <p:cNvSpPr txBox="1"/>
          <p:nvPr/>
        </p:nvSpPr>
        <p:spPr>
          <a:xfrm>
            <a:off x="500134" y="3505200"/>
            <a:ext cx="4419600" cy="1538883"/>
          </a:xfrm>
          <a:prstGeom prst="rect">
            <a:avLst/>
          </a:prstGeom>
          <a:noFill/>
        </p:spPr>
        <p:txBody>
          <a:bodyPr wrap="square" rtlCol="0">
            <a:spAutoFit/>
          </a:bodyPr>
          <a:lstStyle/>
          <a:p>
            <a:pPr marL="169863" lvl="0" indent="-169863">
              <a:spcBef>
                <a:spcPts val="600"/>
              </a:spcBef>
              <a:buFont typeface="Wingdings" panose="05000000000000000000" pitchFamily="2" charset="2"/>
              <a:buChar char="l"/>
            </a:pPr>
            <a:r>
              <a:rPr lang="zh-CN" altLang="en-US" sz="2200" b="1" dirty="0">
                <a:solidFill>
                  <a:srgbClr val="FF0000"/>
                </a:solidFill>
              </a:rPr>
              <a:t>成本较高</a:t>
            </a:r>
            <a:endParaRPr lang="en-US" altLang="zh-CN" sz="2200" b="1" dirty="0">
              <a:solidFill>
                <a:srgbClr val="FF0000"/>
              </a:solidFill>
            </a:endParaRPr>
          </a:p>
          <a:p>
            <a:pPr lvl="0">
              <a:spcBef>
                <a:spcPts val="600"/>
              </a:spcBef>
            </a:pPr>
            <a:endParaRPr lang="en-US" altLang="zh-CN" sz="2200" dirty="0">
              <a:solidFill>
                <a:srgbClr val="FF0000"/>
              </a:solidFill>
            </a:endParaRPr>
          </a:p>
          <a:p>
            <a:pPr marL="169863" lvl="0" indent="-169863">
              <a:spcBef>
                <a:spcPts val="600"/>
              </a:spcBef>
              <a:buFont typeface="Wingdings" panose="05000000000000000000" pitchFamily="2" charset="2"/>
              <a:buChar char="l"/>
            </a:pPr>
            <a:r>
              <a:rPr lang="zh-CN" altLang="en-US" sz="2200" b="1" dirty="0">
                <a:solidFill>
                  <a:srgbClr val="FF0000"/>
                </a:solidFill>
              </a:rPr>
              <a:t>易受环境影响</a:t>
            </a:r>
            <a:endParaRPr lang="en-US" altLang="zh-CN" sz="2200" b="1" dirty="0">
              <a:solidFill>
                <a:srgbClr val="FF0000"/>
              </a:solidFill>
            </a:endParaRPr>
          </a:p>
          <a:p>
            <a:endParaRPr lang="zh-CN" altLang="en-US" dirty="0"/>
          </a:p>
        </p:txBody>
      </p:sp>
    </p:spTree>
    <p:extLst>
      <p:ext uri="{BB962C8B-B14F-4D97-AF65-F5344CB8AC3E}">
        <p14:creationId xmlns:p14="http://schemas.microsoft.com/office/powerpoint/2010/main" val="1273402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6098" name="Rectangle 2"/>
          <p:cNvSpPr>
            <a:spLocks noGrp="1" noChangeArrowheads="1"/>
          </p:cNvSpPr>
          <p:nvPr>
            <p:ph type="title"/>
          </p:nvPr>
        </p:nvSpPr>
        <p:spPr/>
        <p:txBody>
          <a:bodyPr/>
          <a:lstStyle/>
          <a:p>
            <a:r>
              <a:rPr lang="zh-CN" altLang="en-US" dirty="0" smtClean="0"/>
              <a:t>创新点</a:t>
            </a:r>
            <a:endParaRPr lang="en-US" dirty="0"/>
          </a:p>
        </p:txBody>
      </p:sp>
      <p:sp>
        <p:nvSpPr>
          <p:cNvPr id="1796099" name="Rectangle 3"/>
          <p:cNvSpPr>
            <a:spLocks noGrp="1" noChangeArrowheads="1"/>
          </p:cNvSpPr>
          <p:nvPr>
            <p:ph idx="1"/>
          </p:nvPr>
        </p:nvSpPr>
        <p:spPr>
          <a:xfrm>
            <a:off x="457200" y="1211575"/>
            <a:ext cx="8229600" cy="2827026"/>
          </a:xfrm>
        </p:spPr>
        <p:txBody>
          <a:bodyPr/>
          <a:lstStyle/>
          <a:p>
            <a:pPr marL="0" indent="0">
              <a:buNone/>
            </a:pPr>
            <a:r>
              <a:rPr lang="zh-CN" altLang="en-US" sz="2400" dirty="0" smtClean="0"/>
              <a:t>二、车辆到站信息的确认</a:t>
            </a:r>
            <a:endParaRPr lang="en-GB" altLang="zh-CN" dirty="0"/>
          </a:p>
          <a:p>
            <a:pPr marL="0" indent="0">
              <a:buNone/>
            </a:pPr>
            <a:endParaRPr lang="en-US" altLang="zh-CN" sz="1800" dirty="0" smtClean="0"/>
          </a:p>
          <a:p>
            <a:pPr marL="0" indent="0">
              <a:buNone/>
            </a:pPr>
            <a:endParaRPr lang="en-US" altLang="zh-CN" sz="1800" dirty="0"/>
          </a:p>
          <a:p>
            <a:pPr marL="0" indent="0">
              <a:buNone/>
            </a:pPr>
            <a:endParaRPr lang="en-US" altLang="zh-CN" sz="1800" dirty="0" smtClean="0"/>
          </a:p>
          <a:p>
            <a:pPr marL="0" indent="0">
              <a:buNone/>
            </a:pPr>
            <a:endParaRPr lang="en-US" altLang="zh-CN" sz="1800" dirty="0"/>
          </a:p>
          <a:p>
            <a:pPr marL="0" indent="0">
              <a:buNone/>
            </a:pPr>
            <a:r>
              <a:rPr lang="zh-CN" altLang="en-US" sz="1800" dirty="0" smtClean="0"/>
              <a:t>       </a:t>
            </a:r>
            <a:r>
              <a:rPr lang="zh-CN" altLang="en-US" sz="2200" b="1" dirty="0" smtClean="0">
                <a:solidFill>
                  <a:srgbClr val="FF0000"/>
                </a:solidFill>
              </a:rPr>
              <a:t>选用</a:t>
            </a:r>
            <a:r>
              <a:rPr lang="en-US" altLang="zh-CN" sz="2200" b="1" dirty="0" smtClean="0">
                <a:solidFill>
                  <a:srgbClr val="FF0000"/>
                </a:solidFill>
              </a:rPr>
              <a:t>Wi-Fi</a:t>
            </a:r>
            <a:r>
              <a:rPr lang="zh-CN" altLang="en-US" sz="2200" b="1" dirty="0" smtClean="0">
                <a:solidFill>
                  <a:srgbClr val="FF0000"/>
                </a:solidFill>
              </a:rPr>
              <a:t>代替</a:t>
            </a:r>
            <a:r>
              <a:rPr lang="en-US" altLang="zh-CN" sz="2200" b="1" dirty="0" smtClean="0">
                <a:solidFill>
                  <a:srgbClr val="FF0000"/>
                </a:solidFill>
              </a:rPr>
              <a:t>GPS</a:t>
            </a:r>
            <a:r>
              <a:rPr lang="zh-CN" altLang="en-US" sz="2200" b="1" dirty="0" smtClean="0">
                <a:solidFill>
                  <a:srgbClr val="FF0000"/>
                </a:solidFill>
              </a:rPr>
              <a:t>。</a:t>
            </a:r>
            <a:r>
              <a:rPr lang="zh-CN" altLang="en-US" sz="1800" b="1" dirty="0" smtClean="0"/>
              <a:t>即站牌上的</a:t>
            </a:r>
            <a:r>
              <a:rPr lang="en-US" altLang="zh-CN" sz="1800" b="1" dirty="0" smtClean="0"/>
              <a:t>Wi-Fi</a:t>
            </a:r>
            <a:r>
              <a:rPr lang="zh-CN" altLang="en-US" sz="1800" b="1" dirty="0" smtClean="0"/>
              <a:t>模块作为</a:t>
            </a:r>
            <a:r>
              <a:rPr lang="en-US" altLang="zh-CN" sz="1800" b="1" dirty="0" smtClean="0"/>
              <a:t>AP</a:t>
            </a:r>
            <a:r>
              <a:rPr lang="zh-CN" altLang="en-US" sz="1800" b="1" dirty="0" smtClean="0"/>
              <a:t>发送</a:t>
            </a:r>
            <a:r>
              <a:rPr lang="en-US" altLang="zh-CN" sz="1800" b="1" dirty="0" smtClean="0"/>
              <a:t>Wi-Fi</a:t>
            </a:r>
            <a:r>
              <a:rPr lang="zh-CN" altLang="en-US" sz="1800" b="1" dirty="0" smtClean="0"/>
              <a:t>信息，公交上的</a:t>
            </a:r>
            <a:r>
              <a:rPr lang="en-US" altLang="zh-CN" sz="1800" b="1" dirty="0" smtClean="0"/>
              <a:t>Wi-Fi</a:t>
            </a:r>
            <a:r>
              <a:rPr lang="zh-CN" altLang="en-US" sz="1800" b="1" dirty="0" smtClean="0"/>
              <a:t>扫描站牌发出</a:t>
            </a:r>
            <a:r>
              <a:rPr lang="en-US" altLang="zh-CN" sz="1800" b="1" dirty="0" smtClean="0"/>
              <a:t>Wi-Fi</a:t>
            </a:r>
            <a:r>
              <a:rPr lang="zh-CN" altLang="en-US" sz="1800" b="1" dirty="0" smtClean="0"/>
              <a:t>信息所自带的</a:t>
            </a:r>
            <a:r>
              <a:rPr lang="en-US" altLang="zh-CN" sz="1800" b="1" dirty="0" smtClean="0"/>
              <a:t>Rssi</a:t>
            </a:r>
            <a:r>
              <a:rPr lang="zh-CN" altLang="en-US" sz="1800" b="1" dirty="0" smtClean="0"/>
              <a:t>参数来进行到站信息的确认。</a:t>
            </a:r>
            <a:endParaRPr lang="en-US" altLang="zh-CN" sz="1800" b="1" dirty="0" smtClean="0"/>
          </a:p>
          <a:p>
            <a:pPr marL="0" indent="0">
              <a:buNone/>
            </a:pPr>
            <a:endParaRPr lang="en-US" altLang="zh-CN" sz="1800" b="1" dirty="0" smtClean="0"/>
          </a:p>
          <a:p>
            <a:pPr marL="0" indent="0">
              <a:buNone/>
            </a:pPr>
            <a:r>
              <a:rPr lang="en-US" altLang="zh-CN" sz="2200" dirty="0"/>
              <a:t> </a:t>
            </a:r>
            <a:r>
              <a:rPr lang="en-US" altLang="zh-CN" sz="2200" dirty="0" smtClean="0"/>
              <a:t>       </a:t>
            </a:r>
            <a:endParaRPr lang="en-US" altLang="zh-CN" sz="2400" dirty="0" smtClean="0"/>
          </a:p>
        </p:txBody>
      </p:sp>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t="11111" b="18518"/>
          <a:stretch/>
        </p:blipFill>
        <p:spPr>
          <a:xfrm>
            <a:off x="1828800" y="1676400"/>
            <a:ext cx="2057400" cy="1447800"/>
          </a:xfrm>
          <a:prstGeom prst="rect">
            <a:avLst/>
          </a:prstGeom>
        </p:spPr>
      </p:pic>
      <p:pic>
        <p:nvPicPr>
          <p:cNvPr id="4" name="图片 3"/>
          <p:cNvPicPr>
            <a:picLocks noChangeAspect="1"/>
          </p:cNvPicPr>
          <p:nvPr/>
        </p:nvPicPr>
        <p:blipFill rotWithShape="1">
          <a:blip r:embed="rId4" cstate="print">
            <a:extLst>
              <a:ext uri="{28A0092B-C50C-407E-A947-70E740481C1C}">
                <a14:useLocalDpi xmlns:a14="http://schemas.microsoft.com/office/drawing/2010/main" val="0"/>
              </a:ext>
            </a:extLst>
          </a:blip>
          <a:srcRect t="4696" r="40434" b="23825"/>
          <a:stretch/>
        </p:blipFill>
        <p:spPr>
          <a:xfrm>
            <a:off x="4343401" y="1524000"/>
            <a:ext cx="2133599" cy="1600200"/>
          </a:xfrm>
          <a:prstGeom prst="rect">
            <a:avLst/>
          </a:prstGeom>
        </p:spPr>
      </p:pic>
      <p:sp>
        <p:nvSpPr>
          <p:cNvPr id="3" name="文本框 2"/>
          <p:cNvSpPr txBox="1"/>
          <p:nvPr/>
        </p:nvSpPr>
        <p:spPr>
          <a:xfrm>
            <a:off x="461749" y="4038601"/>
            <a:ext cx="7162800" cy="2400657"/>
          </a:xfrm>
          <a:prstGeom prst="rect">
            <a:avLst/>
          </a:prstGeom>
          <a:noFill/>
        </p:spPr>
        <p:txBody>
          <a:bodyPr wrap="square" rtlCol="0">
            <a:spAutoFit/>
          </a:bodyPr>
          <a:lstStyle/>
          <a:p>
            <a:pPr lvl="0">
              <a:spcBef>
                <a:spcPts val="600"/>
              </a:spcBef>
            </a:pPr>
            <a:r>
              <a:rPr lang="zh-CN" altLang="en-US" sz="2200" b="1" dirty="0">
                <a:solidFill>
                  <a:prstClr val="black"/>
                </a:solidFill>
              </a:rPr>
              <a:t>优势：</a:t>
            </a:r>
            <a:endParaRPr lang="en-US" altLang="zh-CN" sz="2200" b="1" dirty="0">
              <a:solidFill>
                <a:prstClr val="black"/>
              </a:solidFill>
            </a:endParaRPr>
          </a:p>
          <a:p>
            <a:pPr lvl="0">
              <a:spcBef>
                <a:spcPts val="600"/>
              </a:spcBef>
            </a:pPr>
            <a:endParaRPr lang="en-US" altLang="zh-CN" b="1" dirty="0">
              <a:solidFill>
                <a:prstClr val="black"/>
              </a:solidFill>
            </a:endParaRPr>
          </a:p>
          <a:p>
            <a:pPr marL="169863" lvl="0" indent="-169863">
              <a:spcBef>
                <a:spcPts val="600"/>
              </a:spcBef>
              <a:buFont typeface="Wingdings" panose="05000000000000000000" pitchFamily="2" charset="2"/>
              <a:buChar char="ü"/>
            </a:pPr>
            <a:r>
              <a:rPr lang="en-US" altLang="zh-CN" sz="2400" b="1" dirty="0">
                <a:solidFill>
                  <a:prstClr val="black"/>
                </a:solidFill>
              </a:rPr>
              <a:t> </a:t>
            </a:r>
            <a:r>
              <a:rPr lang="zh-CN" altLang="en-US" sz="2400" b="1" dirty="0">
                <a:solidFill>
                  <a:prstClr val="black"/>
                </a:solidFill>
              </a:rPr>
              <a:t>更低的</a:t>
            </a:r>
            <a:r>
              <a:rPr lang="zh-CN" altLang="en-US" sz="2400" b="1" dirty="0" smtClean="0">
                <a:solidFill>
                  <a:prstClr val="black"/>
                </a:solidFill>
              </a:rPr>
              <a:t>成本</a:t>
            </a:r>
            <a:endParaRPr lang="en-US" altLang="zh-CN" sz="2400" b="1" dirty="0" smtClean="0">
              <a:solidFill>
                <a:prstClr val="black"/>
              </a:solidFill>
            </a:endParaRPr>
          </a:p>
          <a:p>
            <a:pPr marL="169863" lvl="0" indent="-169863">
              <a:spcBef>
                <a:spcPts val="600"/>
              </a:spcBef>
              <a:buFont typeface="Wingdings" panose="05000000000000000000" pitchFamily="2" charset="2"/>
              <a:buChar char="ü"/>
            </a:pPr>
            <a:endParaRPr lang="en-US" altLang="zh-CN" sz="2400" b="1" dirty="0">
              <a:solidFill>
                <a:prstClr val="black"/>
              </a:solidFill>
            </a:endParaRPr>
          </a:p>
          <a:p>
            <a:pPr marL="169863" lvl="0" indent="-169863">
              <a:spcBef>
                <a:spcPts val="600"/>
              </a:spcBef>
              <a:buFont typeface="Wingdings" panose="05000000000000000000" pitchFamily="2" charset="2"/>
              <a:buChar char="ü"/>
            </a:pPr>
            <a:r>
              <a:rPr lang="zh-CN" altLang="en-US" sz="2400" b="1" dirty="0">
                <a:solidFill>
                  <a:prstClr val="black"/>
                </a:solidFill>
              </a:rPr>
              <a:t> 更好的环境适应</a:t>
            </a:r>
            <a:endParaRPr lang="en-US" altLang="zh-CN" sz="2400" b="1" dirty="0">
              <a:solidFill>
                <a:prstClr val="black"/>
              </a:solidFill>
            </a:endParaRPr>
          </a:p>
          <a:p>
            <a:endParaRPr lang="zh-CN" altLang="en-US" b="1" dirty="0"/>
          </a:p>
        </p:txBody>
      </p:sp>
    </p:spTree>
    <p:extLst>
      <p:ext uri="{BB962C8B-B14F-4D97-AF65-F5344CB8AC3E}">
        <p14:creationId xmlns:p14="http://schemas.microsoft.com/office/powerpoint/2010/main" val="3507101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12"/>
          <p:cNvSpPr>
            <a:spLocks noGrp="1"/>
          </p:cNvSpPr>
          <p:nvPr>
            <p:ph sz="quarter" idx="14"/>
          </p:nvPr>
        </p:nvSpPr>
        <p:spPr/>
        <p:txBody>
          <a:bodyPr/>
          <a:lstStyle/>
          <a:p>
            <a:pPr>
              <a:buFont typeface="Wingdings" panose="05000000000000000000" pitchFamily="2" charset="2"/>
              <a:buChar char="ü"/>
            </a:pPr>
            <a:r>
              <a:rPr lang="zh-CN" altLang="en-US" sz="2800" b="1" dirty="0"/>
              <a:t>成本低。</a:t>
            </a:r>
            <a:r>
              <a:rPr lang="zh-CN" altLang="en-US" dirty="0"/>
              <a:t>相对于摄像头，红外对射模块的成本可不计；          </a:t>
            </a:r>
            <a:endParaRPr lang="en-US" altLang="zh-CN" dirty="0"/>
          </a:p>
          <a:p>
            <a:pPr marL="0" indent="0">
              <a:buNone/>
            </a:pPr>
            <a:r>
              <a:rPr lang="zh-CN" altLang="en-US" dirty="0"/>
              <a:t>                                                    </a:t>
            </a:r>
            <a:endParaRPr lang="en-US" altLang="zh-CN" dirty="0"/>
          </a:p>
          <a:p>
            <a:pPr>
              <a:buFont typeface="Wingdings" panose="05000000000000000000" pitchFamily="2" charset="2"/>
              <a:buChar char="ü"/>
            </a:pPr>
            <a:r>
              <a:rPr lang="zh-CN" altLang="en-US" sz="2800" b="1" dirty="0"/>
              <a:t>运算处理简单。</a:t>
            </a:r>
            <a:r>
              <a:rPr lang="zh-CN" altLang="en-US" dirty="0"/>
              <a:t>对数据的处理更加简洁高效。</a:t>
            </a:r>
            <a:endParaRPr lang="en-US" altLang="zh-CN" dirty="0"/>
          </a:p>
          <a:p>
            <a:endParaRPr lang="zh-CN" altLang="en-US" dirty="0"/>
          </a:p>
        </p:txBody>
      </p:sp>
      <p:sp>
        <p:nvSpPr>
          <p:cNvPr id="1796098" name="Rectangle 2"/>
          <p:cNvSpPr>
            <a:spLocks noGrp="1" noChangeArrowheads="1"/>
          </p:cNvSpPr>
          <p:nvPr>
            <p:ph type="title"/>
          </p:nvPr>
        </p:nvSpPr>
        <p:spPr/>
        <p:txBody>
          <a:bodyPr/>
          <a:lstStyle/>
          <a:p>
            <a:r>
              <a:rPr lang="zh-CN" altLang="en-US" dirty="0" smtClean="0"/>
              <a:t>创新点</a:t>
            </a:r>
            <a:endParaRPr lang="en-US" dirty="0"/>
          </a:p>
        </p:txBody>
      </p:sp>
      <p:sp>
        <p:nvSpPr>
          <p:cNvPr id="1796099" name="Rectangle 3"/>
          <p:cNvSpPr>
            <a:spLocks noGrp="1" noChangeArrowheads="1"/>
          </p:cNvSpPr>
          <p:nvPr>
            <p:ph sz="quarter" idx="11"/>
          </p:nvPr>
        </p:nvSpPr>
        <p:spPr/>
        <p:txBody>
          <a:bodyPr/>
          <a:lstStyle/>
          <a:p>
            <a:pPr marL="0" indent="0">
              <a:buNone/>
            </a:pPr>
            <a:r>
              <a:rPr lang="en-US" altLang="zh-CN" sz="1800" dirty="0" smtClean="0"/>
              <a:t>						</a:t>
            </a:r>
          </a:p>
          <a:p>
            <a:pPr marL="0" indent="0">
              <a:buNone/>
            </a:pPr>
            <a:endParaRPr lang="en-US" altLang="zh-CN" sz="1800" dirty="0"/>
          </a:p>
        </p:txBody>
      </p:sp>
      <p:sp>
        <p:nvSpPr>
          <p:cNvPr id="9" name="内容占位符 8"/>
          <p:cNvSpPr>
            <a:spLocks noGrp="1"/>
          </p:cNvSpPr>
          <p:nvPr>
            <p:ph sz="quarter" idx="13"/>
          </p:nvPr>
        </p:nvSpPr>
        <p:spPr/>
        <p:txBody>
          <a:bodyPr/>
          <a:lstStyle/>
          <a:p>
            <a:pPr marL="0" indent="0">
              <a:buNone/>
            </a:pPr>
            <a:endParaRPr lang="en-US" altLang="zh-CN" sz="1600" dirty="0"/>
          </a:p>
          <a:p>
            <a:pPr>
              <a:buFont typeface="Wingdings" panose="05000000000000000000" pitchFamily="2" charset="2"/>
              <a:buChar char="l"/>
            </a:pPr>
            <a:r>
              <a:rPr lang="zh-CN" altLang="en-US" sz="2400" dirty="0">
                <a:solidFill>
                  <a:srgbClr val="FF0000"/>
                </a:solidFill>
              </a:rPr>
              <a:t>成本较高</a:t>
            </a:r>
            <a:endParaRPr lang="en-US" altLang="zh-CN" sz="2400" dirty="0">
              <a:solidFill>
                <a:srgbClr val="FF0000"/>
              </a:solidFill>
            </a:endParaRPr>
          </a:p>
          <a:p>
            <a:pPr marL="0" indent="0">
              <a:buNone/>
            </a:pPr>
            <a:endParaRPr lang="en-US" altLang="zh-CN" sz="2400" dirty="0">
              <a:solidFill>
                <a:srgbClr val="FF0000"/>
              </a:solidFill>
            </a:endParaRPr>
          </a:p>
          <a:p>
            <a:pPr>
              <a:buFont typeface="Wingdings" panose="05000000000000000000" pitchFamily="2" charset="2"/>
              <a:buChar char="l"/>
            </a:pPr>
            <a:r>
              <a:rPr lang="zh-CN" altLang="en-US" sz="2400" dirty="0">
                <a:solidFill>
                  <a:srgbClr val="FF0000"/>
                </a:solidFill>
              </a:rPr>
              <a:t>较快的运算处理速度</a:t>
            </a:r>
            <a:r>
              <a:rPr lang="en-US" altLang="zh-CN" sz="2400" dirty="0">
                <a:solidFill>
                  <a:srgbClr val="FF0000"/>
                </a:solidFill>
              </a:rPr>
              <a:t>                     </a:t>
            </a:r>
          </a:p>
        </p:txBody>
      </p:sp>
      <p:sp>
        <p:nvSpPr>
          <p:cNvPr id="12" name="文本占位符 11"/>
          <p:cNvSpPr>
            <a:spLocks noGrp="1"/>
          </p:cNvSpPr>
          <p:nvPr>
            <p:ph type="body" sz="quarter" idx="15"/>
          </p:nvPr>
        </p:nvSpPr>
        <p:spPr/>
        <p:txBody>
          <a:bodyPr/>
          <a:lstStyle/>
          <a:p>
            <a:r>
              <a:rPr lang="zh-CN" altLang="en-US" sz="2800" i="0" dirty="0"/>
              <a:t>三、车载人数拥挤程度的判定</a:t>
            </a:r>
            <a:endParaRPr lang="en-US" altLang="zh-CN" i="0" dirty="0"/>
          </a:p>
          <a:p>
            <a:endParaRPr lang="zh-CN" altLang="en-US" sz="2800" dirty="0"/>
          </a:p>
        </p:txBody>
      </p:sp>
      <p:sp>
        <p:nvSpPr>
          <p:cNvPr id="2" name="文本框 1"/>
          <p:cNvSpPr txBox="1"/>
          <p:nvPr/>
        </p:nvSpPr>
        <p:spPr>
          <a:xfrm>
            <a:off x="5715000" y="1371600"/>
            <a:ext cx="1143000" cy="369332"/>
          </a:xfrm>
          <a:prstGeom prst="rect">
            <a:avLst/>
          </a:prstGeom>
          <a:noFill/>
        </p:spPr>
        <p:txBody>
          <a:bodyPr wrap="square" rtlCol="0">
            <a:spAutoFit/>
          </a:bodyPr>
          <a:lstStyle/>
          <a:p>
            <a:r>
              <a:rPr lang="zh-CN" altLang="en-US" b="1" dirty="0" smtClean="0"/>
              <a:t>红外对射</a:t>
            </a:r>
            <a:endParaRPr lang="zh-CN" altLang="en-US" b="1" dirty="0"/>
          </a:p>
        </p:txBody>
      </p:sp>
      <p:sp>
        <p:nvSpPr>
          <p:cNvPr id="4" name="文本框 3"/>
          <p:cNvSpPr txBox="1"/>
          <p:nvPr/>
        </p:nvSpPr>
        <p:spPr>
          <a:xfrm>
            <a:off x="1447800" y="1770057"/>
            <a:ext cx="1295589" cy="369332"/>
          </a:xfrm>
          <a:prstGeom prst="rect">
            <a:avLst/>
          </a:prstGeom>
          <a:noFill/>
        </p:spPr>
        <p:txBody>
          <a:bodyPr wrap="square" rtlCol="0">
            <a:spAutoFit/>
          </a:bodyPr>
          <a:lstStyle/>
          <a:p>
            <a:r>
              <a:rPr lang="zh-CN" altLang="en-US" b="1" dirty="0"/>
              <a:t>人脸识别</a:t>
            </a:r>
            <a:endParaRPr lang="zh-CN" altLang="en-US" dirty="0"/>
          </a:p>
        </p:txBody>
      </p:sp>
      <p:pic>
        <p:nvPicPr>
          <p:cNvPr id="17" name="图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258719"/>
            <a:ext cx="3435909" cy="1080000"/>
          </a:xfrm>
          <a:prstGeom prst="rect">
            <a:avLst/>
          </a:prstGeom>
        </p:spPr>
      </p:pic>
      <p:pic>
        <p:nvPicPr>
          <p:cNvPr id="19" name="内容占位符 18"/>
          <p:cNvPicPr>
            <a:picLocks noGrp="1" noChangeAspect="1"/>
          </p:cNvPicPr>
          <p:nvPr>
            <p:ph sz="quarter" idx="12"/>
          </p:nvPr>
        </p:nvPicPr>
        <p:blipFill rotWithShape="1">
          <a:blip r:embed="rId4" cstate="print">
            <a:extLst>
              <a:ext uri="{28A0092B-C50C-407E-A947-70E740481C1C}">
                <a14:useLocalDpi xmlns:a14="http://schemas.microsoft.com/office/drawing/2010/main" val="0"/>
              </a:ext>
            </a:extLst>
          </a:blip>
          <a:srcRect l="8696" t="8695" r="4348" b="13043"/>
          <a:stretch/>
        </p:blipFill>
        <p:spPr>
          <a:xfrm>
            <a:off x="5486400" y="1828800"/>
            <a:ext cx="1999960" cy="1800000"/>
          </a:xfrm>
          <a:prstGeom prst="rect">
            <a:avLst/>
          </a:prstGeom>
        </p:spPr>
      </p:pic>
    </p:spTree>
    <p:extLst>
      <p:ext uri="{BB962C8B-B14F-4D97-AF65-F5344CB8AC3E}">
        <p14:creationId xmlns:p14="http://schemas.microsoft.com/office/powerpoint/2010/main" val="2134681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randombar(horizontal)">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Agenda</a:t>
            </a:r>
            <a:endParaRPr lang="en-US" dirty="0"/>
          </a:p>
        </p:txBody>
      </p:sp>
      <p:sp>
        <p:nvSpPr>
          <p:cNvPr id="3" name="Text Placeholder 2"/>
          <p:cNvSpPr>
            <a:spLocks noGrp="1"/>
          </p:cNvSpPr>
          <p:nvPr>
            <p:ph type="body" sz="quarter" idx="10"/>
          </p:nvPr>
        </p:nvSpPr>
        <p:spPr/>
        <p:txBody>
          <a:bodyPr/>
          <a:lstStyle/>
          <a:p>
            <a:pPr marL="342900" indent="-342900">
              <a:lnSpc>
                <a:spcPct val="150000"/>
              </a:lnSpc>
              <a:spcBef>
                <a:spcPts val="0"/>
              </a:spcBef>
              <a:buClr>
                <a:srgbClr val="7030A0"/>
              </a:buClr>
              <a:buFont typeface="Wingdings" pitchFamily="2" charset="2"/>
              <a:buChar char="n"/>
            </a:pPr>
            <a:r>
              <a:rPr lang="zh-CN" altLang="en-US" dirty="0">
                <a:solidFill>
                  <a:schemeClr val="bg1">
                    <a:lumMod val="75000"/>
                  </a:schemeClr>
                </a:solidFill>
              </a:rPr>
              <a:t>项目概述</a:t>
            </a:r>
            <a:endParaRPr lang="en-US" altLang="zh-CN" dirty="0">
              <a:solidFill>
                <a:schemeClr val="bg1">
                  <a:lumMod val="75000"/>
                </a:schemeClr>
              </a:solidFill>
            </a:endParaRPr>
          </a:p>
          <a:p>
            <a:pPr marL="342900" indent="-342900">
              <a:lnSpc>
                <a:spcPct val="150000"/>
              </a:lnSpc>
              <a:spcBef>
                <a:spcPts val="0"/>
              </a:spcBef>
              <a:buClr>
                <a:srgbClr val="7030A0"/>
              </a:buClr>
              <a:buFont typeface="Wingdings" pitchFamily="2" charset="2"/>
              <a:buChar char="n"/>
            </a:pPr>
            <a:r>
              <a:rPr lang="zh-CN" altLang="en-US" dirty="0">
                <a:solidFill>
                  <a:schemeClr val="bg1">
                    <a:lumMod val="75000"/>
                  </a:schemeClr>
                </a:solidFill>
              </a:rPr>
              <a:t>难点与创新</a:t>
            </a:r>
            <a:endParaRPr lang="en-US" altLang="zh-CN" dirty="0">
              <a:solidFill>
                <a:schemeClr val="bg1">
                  <a:lumMod val="75000"/>
                </a:schemeClr>
              </a:solidFill>
            </a:endParaRPr>
          </a:p>
          <a:p>
            <a:pPr marL="342900" indent="-342900">
              <a:lnSpc>
                <a:spcPct val="150000"/>
              </a:lnSpc>
              <a:spcBef>
                <a:spcPts val="0"/>
              </a:spcBef>
              <a:buClr>
                <a:srgbClr val="7030A0"/>
              </a:buClr>
              <a:buFont typeface="Wingdings" pitchFamily="2" charset="2"/>
              <a:buChar char=""/>
            </a:pPr>
            <a:r>
              <a:rPr lang="zh-CN" altLang="en-US" dirty="0"/>
              <a:t>设计实现</a:t>
            </a:r>
            <a:endParaRPr lang="en-US" altLang="zh-CN" dirty="0"/>
          </a:p>
          <a:p>
            <a:pPr marL="342900" indent="-342900">
              <a:lnSpc>
                <a:spcPct val="150000"/>
              </a:lnSpc>
              <a:spcBef>
                <a:spcPts val="0"/>
              </a:spcBef>
              <a:buClr>
                <a:srgbClr val="7030A0"/>
              </a:buClr>
              <a:buFont typeface="Wingdings" pitchFamily="2" charset="2"/>
              <a:buChar char="n"/>
            </a:pPr>
            <a:r>
              <a:rPr lang="zh-CN" altLang="en-US" dirty="0">
                <a:solidFill>
                  <a:schemeClr val="bg1">
                    <a:lumMod val="75000"/>
                  </a:schemeClr>
                </a:solidFill>
              </a:rPr>
              <a:t>测试结果</a:t>
            </a:r>
            <a:endParaRPr lang="en-US" altLang="zh-CN" dirty="0">
              <a:solidFill>
                <a:schemeClr val="bg1">
                  <a:lumMod val="75000"/>
                </a:schemeClr>
              </a:solidFill>
            </a:endParaRPr>
          </a:p>
          <a:p>
            <a:pPr marL="342900" indent="-342900">
              <a:lnSpc>
                <a:spcPct val="150000"/>
              </a:lnSpc>
              <a:spcBef>
                <a:spcPts val="0"/>
              </a:spcBef>
              <a:buClr>
                <a:srgbClr val="7030A0"/>
              </a:buClr>
              <a:buFont typeface="Wingdings" pitchFamily="2" charset="2"/>
              <a:buChar char="n"/>
            </a:pPr>
            <a:r>
              <a:rPr lang="zh-CN" altLang="en-US" dirty="0">
                <a:solidFill>
                  <a:schemeClr val="bg1">
                    <a:lumMod val="75000"/>
                  </a:schemeClr>
                </a:solidFill>
              </a:rPr>
              <a:t>总结展望</a:t>
            </a:r>
            <a:endParaRPr lang="en-US" altLang="zh-CN" dirty="0">
              <a:solidFill>
                <a:schemeClr val="bg1">
                  <a:lumMod val="75000"/>
                </a:schemeClr>
              </a:solidFill>
            </a:endParaRPr>
          </a:p>
        </p:txBody>
      </p:sp>
      <p:sp>
        <p:nvSpPr>
          <p:cNvPr id="4" name="AutoShape 131" descr="globe pic"/>
          <p:cNvSpPr>
            <a:spLocks noChangeArrowheads="1"/>
          </p:cNvSpPr>
          <p:nvPr/>
        </p:nvSpPr>
        <p:spPr bwMode="auto">
          <a:xfrm>
            <a:off x="5638800" y="2990849"/>
            <a:ext cx="2582567" cy="2419351"/>
          </a:xfrm>
          <a:prstGeom prst="roundRect">
            <a:avLst>
              <a:gd name="adj" fmla="val 0"/>
            </a:avLst>
          </a:prstGeom>
          <a:blipFill dpi="0" rotWithShape="1">
            <a:blip r:embed="rId2" cstate="print">
              <a:extLst>
                <a:ext uri="{28A0092B-C50C-407E-A947-70E740481C1C}">
                  <a14:useLocalDpi xmlns:a14="http://schemas.microsoft.com/office/drawing/2010/main" val="0"/>
                </a:ext>
              </a:extLst>
            </a:blip>
            <a:srcRect/>
            <a:stretch>
              <a:fillRect/>
            </a:stretch>
          </a:blipFill>
          <a:ln w="12700" algn="ctr">
            <a:solidFill>
              <a:schemeClr val="tx1"/>
            </a:solidFill>
            <a:round/>
            <a:headEnd/>
            <a:tailEnd/>
          </a:ln>
          <a:effectLst>
            <a:outerShdw blurRad="152400" dist="241300" dir="8100000" algn="r" rotWithShape="0">
              <a:prstClr val="black">
                <a:alpha val="28000"/>
              </a:prstClr>
            </a:outerShdw>
          </a:effectLst>
        </p:spPr>
        <p:txBody>
          <a:bodyPr wrap="none" anchor="ctr"/>
          <a:lstStyle/>
          <a:p>
            <a:pPr>
              <a:defRPr/>
            </a:pPr>
            <a:endParaRPr lang="en-US" sz="1400" kern="0" dirty="0">
              <a:solidFill>
                <a:sysClr val="windowText" lastClr="000000"/>
              </a:solidFill>
              <a:cs typeface="Arial" charset="0"/>
            </a:endParaRPr>
          </a:p>
        </p:txBody>
      </p:sp>
    </p:spTree>
    <p:extLst>
      <p:ext uri="{BB962C8B-B14F-4D97-AF65-F5344CB8AC3E}">
        <p14:creationId xmlns:p14="http://schemas.microsoft.com/office/powerpoint/2010/main" val="3569149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6098" name="Rectangle 2"/>
          <p:cNvSpPr>
            <a:spLocks noGrp="1" noChangeArrowheads="1"/>
          </p:cNvSpPr>
          <p:nvPr>
            <p:ph type="title"/>
          </p:nvPr>
        </p:nvSpPr>
        <p:spPr/>
        <p:txBody>
          <a:bodyPr/>
          <a:lstStyle/>
          <a:p>
            <a:r>
              <a:rPr lang="zh-CN" altLang="en-US" dirty="0" smtClean="0"/>
              <a:t>设计实现</a:t>
            </a:r>
            <a:endParaRPr lang="en-US" dirty="0"/>
          </a:p>
        </p:txBody>
      </p:sp>
      <p:sp>
        <p:nvSpPr>
          <p:cNvPr id="1796099" name="Rectangle 3"/>
          <p:cNvSpPr>
            <a:spLocks noGrp="1" noChangeArrowheads="1"/>
          </p:cNvSpPr>
          <p:nvPr>
            <p:ph idx="1"/>
          </p:nvPr>
        </p:nvSpPr>
        <p:spPr>
          <a:xfrm>
            <a:off x="457200" y="1414462"/>
            <a:ext cx="8382000" cy="4848225"/>
          </a:xfrm>
        </p:spPr>
        <p:txBody>
          <a:bodyPr/>
          <a:lstStyle/>
          <a:p>
            <a:r>
              <a:rPr lang="zh-CN" altLang="en-US" sz="2400" dirty="0" smtClean="0"/>
              <a:t>站牌硬件实现</a:t>
            </a:r>
            <a:endParaRPr lang="en-US" sz="2000" dirty="0" smtClean="0"/>
          </a:p>
          <a:p>
            <a:pPr marL="288925" lvl="1" indent="0">
              <a:buNone/>
            </a:pPr>
            <a:endParaRPr lang="en-GB" sz="2000" dirty="0"/>
          </a:p>
          <a:p>
            <a:pPr marL="568325" lvl="2" indent="0">
              <a:buNone/>
            </a:pPr>
            <a:endParaRPr lang="en-US" altLang="zh-CN" sz="1800" dirty="0" smtClean="0"/>
          </a:p>
          <a:p>
            <a:pPr marL="568325" lvl="2" indent="0">
              <a:buNone/>
            </a:pPr>
            <a:endParaRPr lang="en-US" altLang="zh-CN" sz="1800" dirty="0"/>
          </a:p>
          <a:p>
            <a:pPr marL="568325" lvl="2" indent="0">
              <a:buNone/>
            </a:pPr>
            <a:endParaRPr lang="en-US" altLang="zh-CN" sz="1800" dirty="0" smtClean="0"/>
          </a:p>
          <a:p>
            <a:pPr marL="568325" lvl="2" indent="0">
              <a:buNone/>
            </a:pPr>
            <a:endParaRPr lang="en-US" altLang="zh-CN" sz="1800" dirty="0"/>
          </a:p>
          <a:p>
            <a:pPr marL="568325" lvl="2" indent="0">
              <a:buNone/>
            </a:pPr>
            <a:endParaRPr lang="en-US" altLang="zh-CN" sz="1800" dirty="0" smtClean="0"/>
          </a:p>
          <a:p>
            <a:pPr marL="568325" lvl="2" indent="0">
              <a:buNone/>
            </a:pPr>
            <a:endParaRPr lang="en-US" altLang="zh-CN" sz="1800" dirty="0"/>
          </a:p>
          <a:p>
            <a:pPr marL="568325" lvl="2" indent="0">
              <a:buNone/>
            </a:pPr>
            <a:endParaRPr lang="en-US" altLang="zh-CN" sz="1800" dirty="0" smtClean="0"/>
          </a:p>
          <a:p>
            <a:pPr>
              <a:buFont typeface="Wingdings" panose="05000000000000000000" pitchFamily="2" charset="2"/>
              <a:buChar char="u"/>
            </a:pPr>
            <a:r>
              <a:rPr lang="en-US" altLang="zh-CN" dirty="0" smtClean="0"/>
              <a:t>Pmod1</a:t>
            </a:r>
            <a:r>
              <a:rPr lang="zh-CN" altLang="zh-CN" dirty="0" smtClean="0"/>
              <a:t>与</a:t>
            </a:r>
            <a:r>
              <a:rPr lang="en-US" altLang="zh-CN" dirty="0" smtClean="0"/>
              <a:t>Wi-Fi</a:t>
            </a:r>
            <a:r>
              <a:rPr lang="zh-CN" altLang="zh-CN" dirty="0" smtClean="0"/>
              <a:t>连接</a:t>
            </a:r>
            <a:r>
              <a:rPr lang="zh-CN" altLang="en-US" dirty="0" smtClean="0"/>
              <a:t>，与云端通信。</a:t>
            </a:r>
            <a:endParaRPr lang="en-US" altLang="zh-CN" dirty="0" smtClean="0"/>
          </a:p>
          <a:p>
            <a:pPr>
              <a:buFont typeface="Wingdings" panose="05000000000000000000" pitchFamily="2" charset="2"/>
              <a:buChar char="u"/>
            </a:pPr>
            <a:r>
              <a:rPr lang="en-US" altLang="zh-CN" dirty="0" smtClean="0"/>
              <a:t>Pmod2</a:t>
            </a:r>
            <a:r>
              <a:rPr lang="zh-CN" altLang="zh-CN" dirty="0"/>
              <a:t>，</a:t>
            </a:r>
            <a:r>
              <a:rPr lang="en-US" altLang="zh-CN" dirty="0" smtClean="0"/>
              <a:t>Pmod3</a:t>
            </a:r>
            <a:r>
              <a:rPr lang="zh-CN" altLang="en-US" dirty="0" smtClean="0"/>
              <a:t>，</a:t>
            </a:r>
            <a:r>
              <a:rPr lang="en-US" altLang="zh-CN" dirty="0" smtClean="0"/>
              <a:t>Pmod4</a:t>
            </a:r>
            <a:r>
              <a:rPr lang="zh-CN" altLang="zh-CN" dirty="0" smtClean="0"/>
              <a:t>接口</a:t>
            </a:r>
            <a:r>
              <a:rPr lang="zh-CN" altLang="en-US" dirty="0"/>
              <a:t>，</a:t>
            </a:r>
            <a:r>
              <a:rPr lang="en-US" altLang="zh-CN" dirty="0" smtClean="0"/>
              <a:t>Pmod5</a:t>
            </a:r>
            <a:r>
              <a:rPr lang="zh-CN" altLang="zh-CN" dirty="0" smtClean="0"/>
              <a:t>与</a:t>
            </a:r>
            <a:r>
              <a:rPr lang="en-US" altLang="zh-CN" dirty="0"/>
              <a:t>LED RGB</a:t>
            </a:r>
            <a:r>
              <a:rPr lang="zh-CN" altLang="zh-CN" dirty="0"/>
              <a:t>连接</a:t>
            </a:r>
            <a:r>
              <a:rPr lang="zh-CN" altLang="zh-CN" dirty="0" smtClean="0"/>
              <a:t>。</a:t>
            </a:r>
            <a:r>
              <a:rPr lang="zh-CN" altLang="en-US" dirty="0" smtClean="0"/>
              <a:t>用作显示。</a:t>
            </a:r>
            <a:endParaRPr lang="en-US" altLang="zh-CN" dirty="0" smtClean="0"/>
          </a:p>
          <a:p>
            <a:pPr>
              <a:buFont typeface="Wingdings" panose="05000000000000000000" pitchFamily="2" charset="2"/>
              <a:buChar char="u"/>
            </a:pPr>
            <a:r>
              <a:rPr lang="en-US" altLang="zh-CN" dirty="0" smtClean="0"/>
              <a:t>Pmod5</a:t>
            </a:r>
            <a:r>
              <a:rPr lang="zh-CN" altLang="zh-CN" dirty="0" smtClean="0"/>
              <a:t>与</a:t>
            </a:r>
            <a:r>
              <a:rPr lang="en-US" altLang="zh-CN" dirty="0" smtClean="0"/>
              <a:t>Wi-Fi</a:t>
            </a:r>
            <a:r>
              <a:rPr lang="zh-CN" altLang="zh-CN" dirty="0" smtClean="0"/>
              <a:t>连接</a:t>
            </a:r>
            <a:r>
              <a:rPr lang="zh-CN" altLang="en-US" dirty="0" smtClean="0"/>
              <a:t>，提供距离检测信号</a:t>
            </a:r>
            <a:r>
              <a:rPr lang="zh-CN" altLang="zh-CN" dirty="0" smtClean="0"/>
              <a:t>。</a:t>
            </a:r>
            <a:endParaRPr lang="en-US" altLang="zh-CN" sz="1800" dirty="0" smtClean="0"/>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3200" y="304800"/>
            <a:ext cx="5588000" cy="4191000"/>
          </a:xfrm>
          <a:prstGeom prst="rect">
            <a:avLst/>
          </a:prstGeom>
        </p:spPr>
      </p:pic>
      <p:cxnSp>
        <p:nvCxnSpPr>
          <p:cNvPr id="6" name="直接箭头连接符 5"/>
          <p:cNvCxnSpPr/>
          <p:nvPr/>
        </p:nvCxnSpPr>
        <p:spPr>
          <a:xfrm flipV="1">
            <a:off x="4343400" y="3505200"/>
            <a:ext cx="609600" cy="53340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7" name="文本框 6"/>
          <p:cNvSpPr txBox="1"/>
          <p:nvPr/>
        </p:nvSpPr>
        <p:spPr>
          <a:xfrm>
            <a:off x="3886200" y="4191000"/>
            <a:ext cx="1066800" cy="369332"/>
          </a:xfrm>
          <a:prstGeom prst="rect">
            <a:avLst/>
          </a:prstGeom>
          <a:noFill/>
        </p:spPr>
        <p:txBody>
          <a:bodyPr wrap="square" rtlCol="0">
            <a:spAutoFit/>
          </a:bodyPr>
          <a:lstStyle/>
          <a:p>
            <a:r>
              <a:rPr lang="en-US" altLang="zh-CN" dirty="0" smtClean="0">
                <a:solidFill>
                  <a:srgbClr val="FF0000"/>
                </a:solidFill>
              </a:rPr>
              <a:t>Pmod1</a:t>
            </a:r>
            <a:endParaRPr lang="zh-CN" altLang="en-US" dirty="0">
              <a:solidFill>
                <a:srgbClr val="FF0000"/>
              </a:solidFill>
            </a:endParaRPr>
          </a:p>
        </p:txBody>
      </p:sp>
      <p:cxnSp>
        <p:nvCxnSpPr>
          <p:cNvPr id="9" name="直接箭头连接符 8"/>
          <p:cNvCxnSpPr/>
          <p:nvPr/>
        </p:nvCxnSpPr>
        <p:spPr>
          <a:xfrm flipV="1">
            <a:off x="2362200" y="2895600"/>
            <a:ext cx="2590800" cy="22860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3" name="文本框 12"/>
          <p:cNvSpPr txBox="1"/>
          <p:nvPr/>
        </p:nvSpPr>
        <p:spPr>
          <a:xfrm>
            <a:off x="1676400" y="3142422"/>
            <a:ext cx="1066800" cy="369332"/>
          </a:xfrm>
          <a:prstGeom prst="rect">
            <a:avLst/>
          </a:prstGeom>
          <a:noFill/>
        </p:spPr>
        <p:txBody>
          <a:bodyPr wrap="square" rtlCol="0">
            <a:spAutoFit/>
          </a:bodyPr>
          <a:lstStyle/>
          <a:p>
            <a:r>
              <a:rPr lang="en-US" altLang="zh-CN" dirty="0" smtClean="0">
                <a:solidFill>
                  <a:srgbClr val="FF0000"/>
                </a:solidFill>
              </a:rPr>
              <a:t>Pmod2</a:t>
            </a:r>
            <a:endParaRPr lang="zh-CN" altLang="en-US" dirty="0">
              <a:solidFill>
                <a:srgbClr val="FF0000"/>
              </a:solidFill>
            </a:endParaRPr>
          </a:p>
        </p:txBody>
      </p:sp>
      <p:cxnSp>
        <p:nvCxnSpPr>
          <p:cNvPr id="11" name="直接箭头连接符 10"/>
          <p:cNvCxnSpPr/>
          <p:nvPr/>
        </p:nvCxnSpPr>
        <p:spPr>
          <a:xfrm flipV="1">
            <a:off x="1676400" y="2278374"/>
            <a:ext cx="3276600" cy="12192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6" name="文本框 15"/>
          <p:cNvSpPr txBox="1"/>
          <p:nvPr/>
        </p:nvSpPr>
        <p:spPr>
          <a:xfrm>
            <a:off x="685800" y="2217363"/>
            <a:ext cx="1066800" cy="369332"/>
          </a:xfrm>
          <a:prstGeom prst="rect">
            <a:avLst/>
          </a:prstGeom>
          <a:noFill/>
        </p:spPr>
        <p:txBody>
          <a:bodyPr wrap="square" rtlCol="0">
            <a:spAutoFit/>
          </a:bodyPr>
          <a:lstStyle/>
          <a:p>
            <a:r>
              <a:rPr lang="en-US" altLang="zh-CN" dirty="0" smtClean="0">
                <a:solidFill>
                  <a:srgbClr val="FF0000"/>
                </a:solidFill>
              </a:rPr>
              <a:t>Pmod3</a:t>
            </a:r>
            <a:endParaRPr lang="zh-CN" altLang="en-US" dirty="0">
              <a:solidFill>
                <a:srgbClr val="FF0000"/>
              </a:solidFill>
            </a:endParaRPr>
          </a:p>
        </p:txBody>
      </p:sp>
      <p:cxnSp>
        <p:nvCxnSpPr>
          <p:cNvPr id="15" name="直接箭头连接符 14"/>
          <p:cNvCxnSpPr/>
          <p:nvPr/>
        </p:nvCxnSpPr>
        <p:spPr>
          <a:xfrm>
            <a:off x="3429000" y="1363974"/>
            <a:ext cx="990600" cy="31242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9" name="文本框 18"/>
          <p:cNvSpPr txBox="1"/>
          <p:nvPr/>
        </p:nvSpPr>
        <p:spPr>
          <a:xfrm>
            <a:off x="2651438" y="992913"/>
            <a:ext cx="1066800" cy="369332"/>
          </a:xfrm>
          <a:prstGeom prst="rect">
            <a:avLst/>
          </a:prstGeom>
          <a:noFill/>
        </p:spPr>
        <p:txBody>
          <a:bodyPr wrap="square" rtlCol="0">
            <a:spAutoFit/>
          </a:bodyPr>
          <a:lstStyle/>
          <a:p>
            <a:r>
              <a:rPr lang="en-US" altLang="zh-CN" dirty="0" smtClean="0">
                <a:solidFill>
                  <a:srgbClr val="FF0000"/>
                </a:solidFill>
              </a:rPr>
              <a:t>Pmod4</a:t>
            </a:r>
            <a:endParaRPr lang="zh-CN" altLang="en-US" dirty="0">
              <a:solidFill>
                <a:srgbClr val="FF0000"/>
              </a:solidFill>
            </a:endParaRPr>
          </a:p>
        </p:txBody>
      </p:sp>
      <p:cxnSp>
        <p:nvCxnSpPr>
          <p:cNvPr id="18" name="直接箭头连接符 17"/>
          <p:cNvCxnSpPr/>
          <p:nvPr/>
        </p:nvCxnSpPr>
        <p:spPr>
          <a:xfrm>
            <a:off x="4648200" y="640074"/>
            <a:ext cx="914400" cy="53750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2" name="文本框 21"/>
          <p:cNvSpPr txBox="1"/>
          <p:nvPr/>
        </p:nvSpPr>
        <p:spPr>
          <a:xfrm>
            <a:off x="3810000" y="347306"/>
            <a:ext cx="1066800" cy="369332"/>
          </a:xfrm>
          <a:prstGeom prst="rect">
            <a:avLst/>
          </a:prstGeom>
          <a:noFill/>
        </p:spPr>
        <p:txBody>
          <a:bodyPr wrap="square" rtlCol="0">
            <a:spAutoFit/>
          </a:bodyPr>
          <a:lstStyle/>
          <a:p>
            <a:r>
              <a:rPr lang="en-US" altLang="zh-CN" dirty="0" smtClean="0">
                <a:solidFill>
                  <a:srgbClr val="FF0000"/>
                </a:solidFill>
              </a:rPr>
              <a:t>Pmod5</a:t>
            </a:r>
            <a:endParaRPr lang="zh-CN" altLang="en-US" dirty="0">
              <a:solidFill>
                <a:srgbClr val="FF0000"/>
              </a:solidFill>
            </a:endParaRPr>
          </a:p>
        </p:txBody>
      </p:sp>
    </p:spTree>
    <p:extLst>
      <p:ext uri="{BB962C8B-B14F-4D97-AF65-F5344CB8AC3E}">
        <p14:creationId xmlns:p14="http://schemas.microsoft.com/office/powerpoint/2010/main" val="17206998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408739"/>
            <a:ext cx="6268325" cy="5992061"/>
          </a:xfrm>
          <a:prstGeom prst="rect">
            <a:avLst/>
          </a:prstGeom>
        </p:spPr>
      </p:pic>
      <p:sp>
        <p:nvSpPr>
          <p:cNvPr id="1796098" name="Rectangle 2"/>
          <p:cNvSpPr>
            <a:spLocks noGrp="1" noChangeArrowheads="1"/>
          </p:cNvSpPr>
          <p:nvPr>
            <p:ph type="title"/>
          </p:nvPr>
        </p:nvSpPr>
        <p:spPr>
          <a:xfrm>
            <a:off x="457200" y="68574"/>
            <a:ext cx="2209800" cy="922026"/>
          </a:xfrm>
        </p:spPr>
        <p:txBody>
          <a:bodyPr/>
          <a:lstStyle/>
          <a:p>
            <a:r>
              <a:rPr lang="zh-CN" altLang="en-US" dirty="0" smtClean="0"/>
              <a:t>设计实现</a:t>
            </a:r>
            <a:endParaRPr lang="en-US" dirty="0"/>
          </a:p>
        </p:txBody>
      </p:sp>
      <p:sp>
        <p:nvSpPr>
          <p:cNvPr id="1796099" name="Rectangle 3"/>
          <p:cNvSpPr>
            <a:spLocks noGrp="1" noChangeArrowheads="1"/>
          </p:cNvSpPr>
          <p:nvPr>
            <p:ph idx="1"/>
          </p:nvPr>
        </p:nvSpPr>
        <p:spPr>
          <a:xfrm>
            <a:off x="332938" y="1211574"/>
            <a:ext cx="2209800" cy="566738"/>
          </a:xfrm>
        </p:spPr>
        <p:txBody>
          <a:bodyPr/>
          <a:lstStyle/>
          <a:p>
            <a:r>
              <a:rPr lang="zh-CN" altLang="en-US" sz="2400" dirty="0" smtClean="0"/>
              <a:t>站牌软件实现</a:t>
            </a:r>
            <a:endParaRPr lang="en-US" sz="2000" dirty="0" smtClean="0"/>
          </a:p>
          <a:p>
            <a:pPr marL="288925" lvl="1" indent="0">
              <a:buNone/>
            </a:pPr>
            <a:endParaRPr lang="en-GB" sz="2000" dirty="0"/>
          </a:p>
          <a:p>
            <a:pPr marL="568325" lvl="2" indent="0">
              <a:buNone/>
            </a:pPr>
            <a:endParaRPr lang="en-US" altLang="zh-CN" sz="1800" dirty="0" smtClean="0"/>
          </a:p>
          <a:p>
            <a:pPr marL="568325" lvl="2" indent="0">
              <a:buNone/>
            </a:pPr>
            <a:endParaRPr lang="en-US" altLang="zh-CN" sz="1800" dirty="0"/>
          </a:p>
          <a:p>
            <a:pPr marL="568325" lvl="2" indent="0">
              <a:buNone/>
            </a:pPr>
            <a:endParaRPr lang="en-US" altLang="zh-CN" sz="1800" dirty="0" smtClean="0"/>
          </a:p>
          <a:p>
            <a:pPr marL="568325" lvl="2" indent="0">
              <a:buNone/>
            </a:pPr>
            <a:endParaRPr lang="en-US" altLang="zh-CN" sz="1800" dirty="0"/>
          </a:p>
          <a:p>
            <a:pPr marL="568325" lvl="2" indent="0">
              <a:buNone/>
            </a:pPr>
            <a:endParaRPr lang="en-US" altLang="zh-CN" sz="1800" dirty="0" smtClean="0"/>
          </a:p>
          <a:p>
            <a:pPr marL="568325" lvl="2" indent="0">
              <a:buNone/>
            </a:pPr>
            <a:endParaRPr lang="en-US" altLang="zh-CN" sz="1800" dirty="0"/>
          </a:p>
          <a:p>
            <a:pPr marL="568325" lvl="2" indent="0">
              <a:buNone/>
            </a:pPr>
            <a:endParaRPr lang="en-US" altLang="zh-CN" sz="1800" dirty="0" smtClean="0"/>
          </a:p>
        </p:txBody>
      </p:sp>
      <p:sp>
        <p:nvSpPr>
          <p:cNvPr id="3" name="Rectangle 2"/>
          <p:cNvSpPr>
            <a:spLocks noChangeArrowheads="1"/>
          </p:cNvSpPr>
          <p:nvPr/>
        </p:nvSpPr>
        <p:spPr bwMode="auto">
          <a:xfrm>
            <a:off x="1676400" y="381000"/>
            <a:ext cx="10474052" cy="46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2563419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6098" name="Rectangle 2"/>
          <p:cNvSpPr>
            <a:spLocks noGrp="1" noChangeArrowheads="1"/>
          </p:cNvSpPr>
          <p:nvPr>
            <p:ph type="title"/>
          </p:nvPr>
        </p:nvSpPr>
        <p:spPr/>
        <p:txBody>
          <a:bodyPr/>
          <a:lstStyle/>
          <a:p>
            <a:r>
              <a:rPr lang="zh-CN" altLang="en-US" dirty="0" smtClean="0"/>
              <a:t>设计实现</a:t>
            </a:r>
            <a:endParaRPr lang="en-US" dirty="0"/>
          </a:p>
        </p:txBody>
      </p:sp>
      <p:sp>
        <p:nvSpPr>
          <p:cNvPr id="1796099" name="Rectangle 3"/>
          <p:cNvSpPr>
            <a:spLocks noGrp="1" noChangeArrowheads="1"/>
          </p:cNvSpPr>
          <p:nvPr>
            <p:ph idx="1"/>
          </p:nvPr>
        </p:nvSpPr>
        <p:spPr/>
        <p:txBody>
          <a:bodyPr/>
          <a:lstStyle/>
          <a:p>
            <a:r>
              <a:rPr lang="zh-CN" altLang="en-US" sz="2400" dirty="0"/>
              <a:t>公交车</a:t>
            </a:r>
            <a:r>
              <a:rPr lang="zh-CN" altLang="en-US" sz="2400" dirty="0" smtClean="0"/>
              <a:t>硬件实现</a:t>
            </a:r>
            <a:endParaRPr lang="en-US" sz="2000" dirty="0" smtClean="0"/>
          </a:p>
          <a:p>
            <a:pPr marL="288925" lvl="1" indent="0">
              <a:buNone/>
            </a:pPr>
            <a:endParaRPr lang="en-GB" sz="2000" dirty="0"/>
          </a:p>
          <a:p>
            <a:pPr marL="568325" lvl="2" indent="0">
              <a:buNone/>
            </a:pPr>
            <a:endParaRPr lang="en-US" altLang="zh-CN" sz="1800" dirty="0" smtClean="0"/>
          </a:p>
          <a:p>
            <a:pPr marL="568325" lvl="2" indent="0">
              <a:buNone/>
            </a:pPr>
            <a:endParaRPr lang="en-US" altLang="zh-CN" sz="1800" dirty="0"/>
          </a:p>
          <a:p>
            <a:pPr marL="568325" lvl="2" indent="0">
              <a:buNone/>
            </a:pPr>
            <a:endParaRPr lang="en-US" altLang="zh-CN" sz="1800" dirty="0" smtClean="0"/>
          </a:p>
          <a:p>
            <a:pPr marL="568325" lvl="2" indent="0">
              <a:buNone/>
            </a:pPr>
            <a:endParaRPr lang="en-US" altLang="zh-CN" sz="1800" dirty="0"/>
          </a:p>
          <a:p>
            <a:pPr marL="568325" lvl="2" indent="0">
              <a:buNone/>
            </a:pPr>
            <a:endParaRPr lang="en-US" altLang="zh-CN" sz="1800" dirty="0" smtClean="0"/>
          </a:p>
          <a:p>
            <a:pPr marL="568325" lvl="2" indent="0">
              <a:buNone/>
            </a:pPr>
            <a:endParaRPr lang="en-US" altLang="zh-CN" sz="1800" dirty="0"/>
          </a:p>
          <a:p>
            <a:pPr marL="568325" lvl="2" indent="0">
              <a:buNone/>
            </a:pPr>
            <a:endParaRPr lang="en-US" altLang="zh-CN" sz="1800" dirty="0" smtClean="0"/>
          </a:p>
          <a:p>
            <a:pPr>
              <a:buFont typeface="Wingdings" panose="05000000000000000000" pitchFamily="2" charset="2"/>
              <a:buChar char="u"/>
            </a:pPr>
            <a:r>
              <a:rPr lang="en-US" altLang="zh-CN" dirty="0" smtClean="0"/>
              <a:t>Pmod1</a:t>
            </a:r>
            <a:r>
              <a:rPr lang="zh-CN" altLang="en-US" dirty="0" smtClean="0"/>
              <a:t>与红外对射模块和</a:t>
            </a:r>
            <a:r>
              <a:rPr lang="en-US" altLang="zh-CN" dirty="0" smtClean="0"/>
              <a:t>Wi-Fi</a:t>
            </a:r>
            <a:r>
              <a:rPr lang="zh-CN" altLang="en-US" dirty="0" smtClean="0"/>
              <a:t>模块</a:t>
            </a:r>
            <a:r>
              <a:rPr lang="zh-CN" altLang="zh-CN" dirty="0" smtClean="0"/>
              <a:t>连接</a:t>
            </a:r>
            <a:r>
              <a:rPr lang="zh-CN" altLang="en-US" dirty="0" smtClean="0"/>
              <a:t>，分别完成扫描上车人数与测距工作。</a:t>
            </a:r>
            <a:endParaRPr lang="en-US" altLang="zh-CN" dirty="0" smtClean="0"/>
          </a:p>
          <a:p>
            <a:pPr>
              <a:buFont typeface="Wingdings" panose="05000000000000000000" pitchFamily="2" charset="2"/>
              <a:buChar char="u"/>
            </a:pPr>
            <a:r>
              <a:rPr lang="en-US" altLang="zh-CN" dirty="0" smtClean="0"/>
              <a:t>Pmod2</a:t>
            </a:r>
            <a:r>
              <a:rPr lang="zh-CN" altLang="zh-CN" dirty="0" smtClean="0"/>
              <a:t>与</a:t>
            </a:r>
            <a:r>
              <a:rPr lang="zh-CN" altLang="en-US" dirty="0" smtClean="0"/>
              <a:t>红外对射模块</a:t>
            </a:r>
            <a:r>
              <a:rPr lang="zh-CN" altLang="zh-CN" dirty="0" smtClean="0"/>
              <a:t>连接</a:t>
            </a:r>
            <a:r>
              <a:rPr lang="zh-CN" altLang="en-US" dirty="0" smtClean="0"/>
              <a:t>，扫描下车人数。</a:t>
            </a:r>
            <a:endParaRPr lang="en-US" altLang="zh-CN" dirty="0" smtClean="0"/>
          </a:p>
          <a:p>
            <a:pPr>
              <a:buFont typeface="Wingdings" panose="05000000000000000000" pitchFamily="2" charset="2"/>
              <a:buChar char="u"/>
            </a:pPr>
            <a:r>
              <a:rPr lang="en-US" altLang="zh-CN" dirty="0" smtClean="0"/>
              <a:t>Pmod5</a:t>
            </a:r>
            <a:r>
              <a:rPr lang="zh-CN" altLang="en-US" dirty="0" smtClean="0"/>
              <a:t>与</a:t>
            </a:r>
            <a:r>
              <a:rPr lang="en-US" altLang="zh-CN" dirty="0" smtClean="0"/>
              <a:t>Wi-Fi</a:t>
            </a:r>
            <a:r>
              <a:rPr lang="zh-CN" altLang="zh-CN" dirty="0" smtClean="0"/>
              <a:t>连接</a:t>
            </a:r>
            <a:r>
              <a:rPr lang="zh-CN" altLang="en-US" dirty="0"/>
              <a:t>，与云端</a:t>
            </a:r>
            <a:r>
              <a:rPr lang="zh-CN" altLang="en-US" dirty="0" smtClean="0"/>
              <a:t>通信。</a:t>
            </a:r>
            <a:endParaRPr lang="en-US" altLang="zh-CN" dirty="0"/>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00400" y="457200"/>
            <a:ext cx="5283200" cy="3962400"/>
          </a:xfrm>
          <a:prstGeom prst="rect">
            <a:avLst/>
          </a:prstGeom>
        </p:spPr>
      </p:pic>
      <p:cxnSp>
        <p:nvCxnSpPr>
          <p:cNvPr id="4" name="直接箭头连接符 3"/>
          <p:cNvCxnSpPr/>
          <p:nvPr/>
        </p:nvCxnSpPr>
        <p:spPr>
          <a:xfrm flipH="1" flipV="1">
            <a:off x="6324600" y="3200400"/>
            <a:ext cx="1295400" cy="68580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5" name="文本框 4"/>
          <p:cNvSpPr txBox="1"/>
          <p:nvPr/>
        </p:nvSpPr>
        <p:spPr>
          <a:xfrm>
            <a:off x="7467600" y="4114800"/>
            <a:ext cx="1143000" cy="369332"/>
          </a:xfrm>
          <a:prstGeom prst="rect">
            <a:avLst/>
          </a:prstGeom>
          <a:noFill/>
        </p:spPr>
        <p:txBody>
          <a:bodyPr wrap="square" rtlCol="0">
            <a:spAutoFit/>
          </a:bodyPr>
          <a:lstStyle/>
          <a:p>
            <a:r>
              <a:rPr lang="en-US" altLang="zh-CN" dirty="0" smtClean="0">
                <a:solidFill>
                  <a:srgbClr val="FF0000"/>
                </a:solidFill>
              </a:rPr>
              <a:t>Pmod1</a:t>
            </a:r>
            <a:endParaRPr lang="zh-CN" altLang="en-US" dirty="0">
              <a:solidFill>
                <a:srgbClr val="FF0000"/>
              </a:solidFill>
            </a:endParaRPr>
          </a:p>
        </p:txBody>
      </p:sp>
      <p:sp>
        <p:nvSpPr>
          <p:cNvPr id="7" name="椭圆 6"/>
          <p:cNvSpPr/>
          <p:nvPr/>
        </p:nvSpPr>
        <p:spPr>
          <a:xfrm>
            <a:off x="5181600" y="3581400"/>
            <a:ext cx="1524000" cy="838200"/>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p:nvPr/>
        </p:nvCxnSpPr>
        <p:spPr>
          <a:xfrm flipH="1" flipV="1">
            <a:off x="6172200" y="4267200"/>
            <a:ext cx="533400" cy="7620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6705600" y="5029200"/>
            <a:ext cx="1219200" cy="646331"/>
          </a:xfrm>
          <a:prstGeom prst="rect">
            <a:avLst/>
          </a:prstGeom>
          <a:noFill/>
        </p:spPr>
        <p:txBody>
          <a:bodyPr wrap="square" rtlCol="0">
            <a:spAutoFit/>
          </a:bodyPr>
          <a:lstStyle/>
          <a:p>
            <a:r>
              <a:rPr lang="zh-CN" altLang="en-US" dirty="0" smtClean="0">
                <a:solidFill>
                  <a:srgbClr val="FF0000"/>
                </a:solidFill>
              </a:rPr>
              <a:t>红外对射模块</a:t>
            </a:r>
            <a:endParaRPr lang="zh-CN" altLang="en-US" dirty="0">
              <a:solidFill>
                <a:srgbClr val="FF0000"/>
              </a:solidFill>
            </a:endParaRPr>
          </a:p>
        </p:txBody>
      </p:sp>
      <p:cxnSp>
        <p:nvCxnSpPr>
          <p:cNvPr id="12" name="直接箭头连接符 11"/>
          <p:cNvCxnSpPr/>
          <p:nvPr/>
        </p:nvCxnSpPr>
        <p:spPr>
          <a:xfrm flipV="1">
            <a:off x="2971800" y="3200400"/>
            <a:ext cx="2743200" cy="7620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981200" y="3962400"/>
            <a:ext cx="1066800" cy="369332"/>
          </a:xfrm>
          <a:prstGeom prst="rect">
            <a:avLst/>
          </a:prstGeom>
          <a:noFill/>
        </p:spPr>
        <p:txBody>
          <a:bodyPr wrap="square" rtlCol="0">
            <a:spAutoFit/>
          </a:bodyPr>
          <a:lstStyle/>
          <a:p>
            <a:r>
              <a:rPr lang="en-US" altLang="zh-CN" dirty="0" smtClean="0">
                <a:solidFill>
                  <a:srgbClr val="FF0000"/>
                </a:solidFill>
              </a:rPr>
              <a:t>Pmod2</a:t>
            </a:r>
            <a:endParaRPr lang="zh-CN" altLang="en-US" dirty="0">
              <a:solidFill>
                <a:srgbClr val="FF0000"/>
              </a:solidFill>
            </a:endParaRPr>
          </a:p>
        </p:txBody>
      </p:sp>
      <p:cxnSp>
        <p:nvCxnSpPr>
          <p:cNvPr id="16" name="直接箭头连接符 15"/>
          <p:cNvCxnSpPr/>
          <p:nvPr/>
        </p:nvCxnSpPr>
        <p:spPr>
          <a:xfrm flipV="1">
            <a:off x="2667000" y="2590800"/>
            <a:ext cx="1524000" cy="54506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422400" y="3135868"/>
            <a:ext cx="1505531" cy="646331"/>
          </a:xfrm>
          <a:prstGeom prst="rect">
            <a:avLst/>
          </a:prstGeom>
          <a:noFill/>
        </p:spPr>
        <p:txBody>
          <a:bodyPr wrap="square" rtlCol="0">
            <a:spAutoFit/>
          </a:bodyPr>
          <a:lstStyle/>
          <a:p>
            <a:r>
              <a:rPr lang="en-US" altLang="zh-CN" dirty="0" smtClean="0">
                <a:solidFill>
                  <a:srgbClr val="FF0000"/>
                </a:solidFill>
              </a:rPr>
              <a:t>Pmod5</a:t>
            </a:r>
            <a:r>
              <a:rPr lang="zh-CN" altLang="en-US" dirty="0" smtClean="0">
                <a:solidFill>
                  <a:srgbClr val="FF0000"/>
                </a:solidFill>
              </a:rPr>
              <a:t>，接</a:t>
            </a:r>
            <a:r>
              <a:rPr lang="en-US" altLang="zh-CN" dirty="0" smtClean="0">
                <a:solidFill>
                  <a:srgbClr val="FF0000"/>
                </a:solidFill>
              </a:rPr>
              <a:t>Wi-Fi</a:t>
            </a:r>
            <a:r>
              <a:rPr lang="zh-CN" altLang="en-US" dirty="0" smtClean="0">
                <a:solidFill>
                  <a:srgbClr val="FF0000"/>
                </a:solidFill>
              </a:rPr>
              <a:t>模块</a:t>
            </a:r>
            <a:endParaRPr lang="zh-CN" altLang="en-US" dirty="0">
              <a:solidFill>
                <a:srgbClr val="FF0000"/>
              </a:solidFill>
            </a:endParaRPr>
          </a:p>
        </p:txBody>
      </p:sp>
      <p:cxnSp>
        <p:nvCxnSpPr>
          <p:cNvPr id="26" name="直接箭头连接符 25"/>
          <p:cNvCxnSpPr/>
          <p:nvPr/>
        </p:nvCxnSpPr>
        <p:spPr>
          <a:xfrm>
            <a:off x="6934200" y="3886200"/>
            <a:ext cx="762000" cy="20574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911662" y="6031468"/>
            <a:ext cx="2489200" cy="369332"/>
          </a:xfrm>
          <a:prstGeom prst="rect">
            <a:avLst/>
          </a:prstGeom>
          <a:noFill/>
        </p:spPr>
        <p:txBody>
          <a:bodyPr wrap="square" rtlCol="0">
            <a:spAutoFit/>
          </a:bodyPr>
          <a:lstStyle/>
          <a:p>
            <a:r>
              <a:rPr lang="zh-CN" altLang="en-US" dirty="0" smtClean="0">
                <a:solidFill>
                  <a:srgbClr val="FF0000"/>
                </a:solidFill>
              </a:rPr>
              <a:t>接</a:t>
            </a:r>
            <a:r>
              <a:rPr lang="en-US" altLang="zh-CN" dirty="0" smtClean="0">
                <a:solidFill>
                  <a:srgbClr val="FF0000"/>
                </a:solidFill>
              </a:rPr>
              <a:t>Wi-Fi</a:t>
            </a:r>
            <a:r>
              <a:rPr lang="zh-CN" altLang="en-US" dirty="0" smtClean="0">
                <a:solidFill>
                  <a:srgbClr val="FF0000"/>
                </a:solidFill>
              </a:rPr>
              <a:t>模块</a:t>
            </a:r>
            <a:endParaRPr lang="zh-CN" altLang="en-US" dirty="0">
              <a:solidFill>
                <a:srgbClr val="FF0000"/>
              </a:solidFill>
            </a:endParaRPr>
          </a:p>
        </p:txBody>
      </p:sp>
    </p:spTree>
    <p:extLst>
      <p:ext uri="{BB962C8B-B14F-4D97-AF65-F5344CB8AC3E}">
        <p14:creationId xmlns:p14="http://schemas.microsoft.com/office/powerpoint/2010/main" val="545322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3000"/>
            <a:ext cx="6248321" cy="6480000"/>
          </a:xfrm>
          <a:prstGeom prst="rect">
            <a:avLst/>
          </a:prstGeom>
        </p:spPr>
      </p:pic>
      <p:sp>
        <p:nvSpPr>
          <p:cNvPr id="1796098" name="Rectangle 2"/>
          <p:cNvSpPr>
            <a:spLocks noGrp="1" noChangeArrowheads="1"/>
          </p:cNvSpPr>
          <p:nvPr>
            <p:ph type="title"/>
          </p:nvPr>
        </p:nvSpPr>
        <p:spPr>
          <a:xfrm>
            <a:off x="457200" y="68574"/>
            <a:ext cx="1981200" cy="845826"/>
          </a:xfrm>
        </p:spPr>
        <p:txBody>
          <a:bodyPr/>
          <a:lstStyle/>
          <a:p>
            <a:r>
              <a:rPr lang="zh-CN" altLang="en-US" dirty="0" smtClean="0"/>
              <a:t>设计实现</a:t>
            </a:r>
            <a:endParaRPr lang="en-US" dirty="0"/>
          </a:p>
        </p:txBody>
      </p:sp>
      <p:sp>
        <p:nvSpPr>
          <p:cNvPr id="1796099" name="Rectangle 3"/>
          <p:cNvSpPr>
            <a:spLocks noGrp="1" noChangeArrowheads="1"/>
          </p:cNvSpPr>
          <p:nvPr>
            <p:ph idx="1"/>
          </p:nvPr>
        </p:nvSpPr>
        <p:spPr>
          <a:xfrm>
            <a:off x="0" y="1145523"/>
            <a:ext cx="2590800" cy="530878"/>
          </a:xfrm>
        </p:spPr>
        <p:txBody>
          <a:bodyPr/>
          <a:lstStyle/>
          <a:p>
            <a:r>
              <a:rPr lang="zh-CN" altLang="en-US" sz="2400" dirty="0"/>
              <a:t>公交车</a:t>
            </a:r>
            <a:r>
              <a:rPr lang="zh-CN" altLang="en-US" sz="2400" dirty="0" smtClean="0"/>
              <a:t>软件实现</a:t>
            </a:r>
            <a:endParaRPr lang="en-US" sz="2000" dirty="0" smtClean="0"/>
          </a:p>
          <a:p>
            <a:pPr marL="288925" lvl="1" indent="0">
              <a:buNone/>
            </a:pPr>
            <a:endParaRPr lang="en-GB" sz="2000" dirty="0"/>
          </a:p>
          <a:p>
            <a:pPr marL="568325" lvl="2" indent="0">
              <a:buNone/>
            </a:pPr>
            <a:endParaRPr lang="en-US" altLang="zh-CN" sz="1800" dirty="0" smtClean="0"/>
          </a:p>
          <a:p>
            <a:pPr marL="568325" lvl="2" indent="0">
              <a:buNone/>
            </a:pPr>
            <a:endParaRPr lang="en-US" altLang="zh-CN" sz="1800" dirty="0"/>
          </a:p>
          <a:p>
            <a:pPr marL="568325" lvl="2" indent="0">
              <a:buNone/>
            </a:pPr>
            <a:endParaRPr lang="en-US" altLang="zh-CN" sz="1800" dirty="0" smtClean="0"/>
          </a:p>
          <a:p>
            <a:pPr marL="568325" lvl="2" indent="0">
              <a:buNone/>
            </a:pPr>
            <a:endParaRPr lang="en-US" altLang="zh-CN" sz="1800" dirty="0"/>
          </a:p>
          <a:p>
            <a:pPr marL="568325" lvl="2" indent="0">
              <a:buNone/>
            </a:pPr>
            <a:endParaRPr lang="en-US" altLang="zh-CN" sz="1800" dirty="0" smtClean="0"/>
          </a:p>
          <a:p>
            <a:pPr marL="568325" lvl="2" indent="0">
              <a:buNone/>
            </a:pPr>
            <a:endParaRPr lang="en-US" altLang="zh-CN" sz="1800" dirty="0"/>
          </a:p>
          <a:p>
            <a:pPr marL="568325" lvl="2" indent="0">
              <a:buNone/>
            </a:pPr>
            <a:endParaRPr lang="en-US" altLang="zh-CN" sz="1800" dirty="0" smtClean="0"/>
          </a:p>
        </p:txBody>
      </p:sp>
    </p:spTree>
    <p:extLst>
      <p:ext uri="{BB962C8B-B14F-4D97-AF65-F5344CB8AC3E}">
        <p14:creationId xmlns:p14="http://schemas.microsoft.com/office/powerpoint/2010/main" val="26160380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US" dirty="0" smtClean="0"/>
              <a:t>2018</a:t>
            </a:r>
            <a:r>
              <a:rPr lang="zh-CN" altLang="en-US" dirty="0" smtClean="0"/>
              <a:t>年</a:t>
            </a:r>
            <a:r>
              <a:rPr lang="en-US" altLang="zh-CN" dirty="0"/>
              <a:t>6</a:t>
            </a:r>
            <a:r>
              <a:rPr lang="zh-CN" altLang="en-US" dirty="0" smtClean="0"/>
              <a:t>月</a:t>
            </a:r>
            <a:endParaRPr lang="en-US" dirty="0"/>
          </a:p>
        </p:txBody>
      </p:sp>
      <p:sp>
        <p:nvSpPr>
          <p:cNvPr id="4" name="Title 3"/>
          <p:cNvSpPr>
            <a:spLocks noGrp="1"/>
          </p:cNvSpPr>
          <p:nvPr>
            <p:ph type="ctrTitle"/>
          </p:nvPr>
        </p:nvSpPr>
        <p:spPr>
          <a:xfrm>
            <a:off x="436179" y="2438400"/>
            <a:ext cx="8229600" cy="720306"/>
          </a:xfrm>
        </p:spPr>
        <p:txBody>
          <a:bodyPr/>
          <a:lstStyle/>
          <a:p>
            <a:r>
              <a:rPr lang="zh-CN" altLang="en-US" dirty="0" smtClean="0"/>
              <a:t>基于</a:t>
            </a:r>
            <a:r>
              <a:rPr lang="en-US" altLang="zh-CN" dirty="0" smtClean="0"/>
              <a:t>ARC EMSK</a:t>
            </a:r>
            <a:r>
              <a:rPr lang="zh-CN" altLang="en-US" dirty="0" smtClean="0"/>
              <a:t>的智能公交站牌系统</a:t>
            </a:r>
            <a:endParaRPr lang="en-US" dirty="0"/>
          </a:p>
        </p:txBody>
      </p:sp>
      <p:sp>
        <p:nvSpPr>
          <p:cNvPr id="7" name="Text Placeholder 6"/>
          <p:cNvSpPr>
            <a:spLocks noGrp="1"/>
          </p:cNvSpPr>
          <p:nvPr>
            <p:ph type="body" sz="quarter" idx="10"/>
          </p:nvPr>
        </p:nvSpPr>
        <p:spPr/>
        <p:txBody>
          <a:bodyPr/>
          <a:lstStyle/>
          <a:p>
            <a:r>
              <a:rPr lang="zh-CN" altLang="en-US" dirty="0" smtClean="0"/>
              <a:t>西安电子科技大学武陵酒队</a:t>
            </a:r>
            <a:endParaRPr lang="en-US" altLang="zh-CN" dirty="0" smtClean="0"/>
          </a:p>
          <a:p>
            <a:r>
              <a:rPr lang="en-US" altLang="zh-CN" dirty="0" smtClean="0"/>
              <a:t>By</a:t>
            </a:r>
            <a:r>
              <a:rPr lang="zh-CN" altLang="en-US" dirty="0" smtClean="0"/>
              <a:t>：郭嘉敏 张永薪 黄飘</a:t>
            </a:r>
            <a:endParaRPr lang="en-US" dirty="0"/>
          </a:p>
        </p:txBody>
      </p:sp>
    </p:spTree>
    <p:extLst>
      <p:ext uri="{BB962C8B-B14F-4D97-AF65-F5344CB8AC3E}">
        <p14:creationId xmlns:p14="http://schemas.microsoft.com/office/powerpoint/2010/main" val="23285955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Agenda</a:t>
            </a:r>
            <a:endParaRPr lang="en-US" dirty="0"/>
          </a:p>
        </p:txBody>
      </p:sp>
      <p:sp>
        <p:nvSpPr>
          <p:cNvPr id="3" name="Text Placeholder 2"/>
          <p:cNvSpPr>
            <a:spLocks noGrp="1"/>
          </p:cNvSpPr>
          <p:nvPr>
            <p:ph type="body" sz="quarter" idx="10"/>
          </p:nvPr>
        </p:nvSpPr>
        <p:spPr/>
        <p:txBody>
          <a:bodyPr/>
          <a:lstStyle/>
          <a:p>
            <a:pPr marL="342900" indent="-342900">
              <a:lnSpc>
                <a:spcPct val="150000"/>
              </a:lnSpc>
              <a:spcBef>
                <a:spcPts val="0"/>
              </a:spcBef>
              <a:buClr>
                <a:srgbClr val="7030A0"/>
              </a:buClr>
              <a:buFont typeface="Wingdings" pitchFamily="2" charset="2"/>
              <a:buChar char="n"/>
            </a:pPr>
            <a:r>
              <a:rPr lang="zh-CN" altLang="en-US" dirty="0">
                <a:solidFill>
                  <a:schemeClr val="bg1">
                    <a:lumMod val="75000"/>
                  </a:schemeClr>
                </a:solidFill>
              </a:rPr>
              <a:t>项目概述</a:t>
            </a:r>
            <a:endParaRPr lang="en-US" altLang="zh-CN" dirty="0">
              <a:solidFill>
                <a:schemeClr val="bg1">
                  <a:lumMod val="75000"/>
                </a:schemeClr>
              </a:solidFill>
            </a:endParaRPr>
          </a:p>
          <a:p>
            <a:pPr marL="342900" indent="-342900">
              <a:lnSpc>
                <a:spcPct val="150000"/>
              </a:lnSpc>
              <a:spcBef>
                <a:spcPts val="0"/>
              </a:spcBef>
              <a:buClr>
                <a:srgbClr val="7030A0"/>
              </a:buClr>
              <a:buFont typeface="Wingdings" pitchFamily="2" charset="2"/>
              <a:buChar char="n"/>
            </a:pPr>
            <a:r>
              <a:rPr lang="zh-CN" altLang="en-US" dirty="0">
                <a:solidFill>
                  <a:schemeClr val="bg1">
                    <a:lumMod val="75000"/>
                  </a:schemeClr>
                </a:solidFill>
              </a:rPr>
              <a:t>难点与创新</a:t>
            </a:r>
            <a:endParaRPr lang="en-US" altLang="zh-CN" dirty="0">
              <a:solidFill>
                <a:schemeClr val="bg1">
                  <a:lumMod val="75000"/>
                </a:schemeClr>
              </a:solidFill>
            </a:endParaRPr>
          </a:p>
          <a:p>
            <a:pPr marL="342900" indent="-342900">
              <a:lnSpc>
                <a:spcPct val="150000"/>
              </a:lnSpc>
              <a:spcBef>
                <a:spcPts val="0"/>
              </a:spcBef>
              <a:buClr>
                <a:srgbClr val="7030A0"/>
              </a:buClr>
              <a:buFont typeface="Wingdings" pitchFamily="2" charset="2"/>
              <a:buChar char="n"/>
            </a:pPr>
            <a:r>
              <a:rPr lang="zh-CN" altLang="en-US" dirty="0">
                <a:solidFill>
                  <a:schemeClr val="bg1">
                    <a:lumMod val="75000"/>
                  </a:schemeClr>
                </a:solidFill>
              </a:rPr>
              <a:t>设计实现</a:t>
            </a:r>
            <a:endParaRPr lang="en-US" altLang="zh-CN" dirty="0">
              <a:solidFill>
                <a:schemeClr val="bg1">
                  <a:lumMod val="75000"/>
                </a:schemeClr>
              </a:solidFill>
            </a:endParaRPr>
          </a:p>
          <a:p>
            <a:pPr marL="342900" indent="-342900">
              <a:lnSpc>
                <a:spcPct val="150000"/>
              </a:lnSpc>
              <a:spcBef>
                <a:spcPts val="0"/>
              </a:spcBef>
              <a:buClr>
                <a:srgbClr val="7030A0"/>
              </a:buClr>
              <a:buFont typeface="Wingdings" pitchFamily="2" charset="2"/>
              <a:buChar char=""/>
            </a:pPr>
            <a:r>
              <a:rPr lang="zh-CN" altLang="en-US" dirty="0"/>
              <a:t>测试结果</a:t>
            </a:r>
            <a:endParaRPr lang="en-US" altLang="zh-CN" dirty="0"/>
          </a:p>
          <a:p>
            <a:pPr marL="342900" indent="-342900">
              <a:lnSpc>
                <a:spcPct val="150000"/>
              </a:lnSpc>
              <a:spcBef>
                <a:spcPts val="0"/>
              </a:spcBef>
              <a:buClr>
                <a:srgbClr val="7030A0"/>
              </a:buClr>
              <a:buFont typeface="Wingdings" pitchFamily="2" charset="2"/>
              <a:buChar char="n"/>
            </a:pPr>
            <a:r>
              <a:rPr lang="zh-CN" altLang="en-US" dirty="0">
                <a:solidFill>
                  <a:schemeClr val="bg1">
                    <a:lumMod val="75000"/>
                  </a:schemeClr>
                </a:solidFill>
              </a:rPr>
              <a:t>总结展望</a:t>
            </a:r>
            <a:endParaRPr lang="en-US" altLang="zh-CN" dirty="0">
              <a:solidFill>
                <a:schemeClr val="bg1">
                  <a:lumMod val="75000"/>
                </a:schemeClr>
              </a:solidFill>
            </a:endParaRPr>
          </a:p>
        </p:txBody>
      </p:sp>
      <p:sp>
        <p:nvSpPr>
          <p:cNvPr id="4" name="AutoShape 131" descr="globe pic"/>
          <p:cNvSpPr>
            <a:spLocks noChangeArrowheads="1"/>
          </p:cNvSpPr>
          <p:nvPr/>
        </p:nvSpPr>
        <p:spPr bwMode="auto">
          <a:xfrm>
            <a:off x="5638800" y="2990849"/>
            <a:ext cx="2582567" cy="2419351"/>
          </a:xfrm>
          <a:prstGeom prst="roundRect">
            <a:avLst>
              <a:gd name="adj" fmla="val 0"/>
            </a:avLst>
          </a:prstGeom>
          <a:blipFill dpi="0" rotWithShape="1">
            <a:blip r:embed="rId2" cstate="print">
              <a:extLst>
                <a:ext uri="{28A0092B-C50C-407E-A947-70E740481C1C}">
                  <a14:useLocalDpi xmlns:a14="http://schemas.microsoft.com/office/drawing/2010/main" val="0"/>
                </a:ext>
              </a:extLst>
            </a:blip>
            <a:srcRect/>
            <a:stretch>
              <a:fillRect/>
            </a:stretch>
          </a:blipFill>
          <a:ln w="12700" algn="ctr">
            <a:solidFill>
              <a:schemeClr val="tx1"/>
            </a:solidFill>
            <a:round/>
            <a:headEnd/>
            <a:tailEnd/>
          </a:ln>
          <a:effectLst>
            <a:outerShdw blurRad="152400" dist="241300" dir="8100000" algn="r" rotWithShape="0">
              <a:prstClr val="black">
                <a:alpha val="28000"/>
              </a:prstClr>
            </a:outerShdw>
          </a:effectLst>
        </p:spPr>
        <p:txBody>
          <a:bodyPr wrap="none" anchor="ctr"/>
          <a:lstStyle/>
          <a:p>
            <a:pPr>
              <a:defRPr/>
            </a:pPr>
            <a:endParaRPr lang="en-US" sz="1400" kern="0" dirty="0">
              <a:solidFill>
                <a:sysClr val="windowText" lastClr="000000"/>
              </a:solidFill>
              <a:cs typeface="Arial" charset="0"/>
            </a:endParaRPr>
          </a:p>
        </p:txBody>
      </p:sp>
    </p:spTree>
    <p:extLst>
      <p:ext uri="{BB962C8B-B14F-4D97-AF65-F5344CB8AC3E}">
        <p14:creationId xmlns:p14="http://schemas.microsoft.com/office/powerpoint/2010/main" val="19870431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6098" name="Rectangle 2"/>
          <p:cNvSpPr>
            <a:spLocks noGrp="1" noChangeArrowheads="1"/>
          </p:cNvSpPr>
          <p:nvPr>
            <p:ph type="title"/>
          </p:nvPr>
        </p:nvSpPr>
        <p:spPr/>
        <p:txBody>
          <a:bodyPr/>
          <a:lstStyle/>
          <a:p>
            <a:r>
              <a:rPr lang="zh-CN" altLang="en-US" dirty="0" smtClean="0"/>
              <a:t>测试结果</a:t>
            </a:r>
            <a:endParaRPr lang="en-US" dirty="0"/>
          </a:p>
        </p:txBody>
      </p:sp>
      <p:sp>
        <p:nvSpPr>
          <p:cNvPr id="1796099" name="Rectangle 3"/>
          <p:cNvSpPr>
            <a:spLocks noGrp="1" noChangeArrowheads="1"/>
          </p:cNvSpPr>
          <p:nvPr>
            <p:ph idx="1"/>
          </p:nvPr>
        </p:nvSpPr>
        <p:spPr>
          <a:xfrm>
            <a:off x="457200" y="1295400"/>
            <a:ext cx="8229600" cy="4848225"/>
          </a:xfrm>
        </p:spPr>
        <p:txBody>
          <a:bodyPr/>
          <a:lstStyle/>
          <a:p>
            <a:r>
              <a:rPr lang="zh-CN" altLang="en-US" dirty="0" smtClean="0"/>
              <a:t>模拟场景</a:t>
            </a:r>
            <a:endParaRPr lang="en-US" altLang="zh-CN" dirty="0" smtClean="0"/>
          </a:p>
          <a:p>
            <a:pPr marL="0" indent="0">
              <a:buNone/>
            </a:pPr>
            <a:endParaRPr lang="en-US" sz="2000" dirty="0" smtClean="0"/>
          </a:p>
          <a:p>
            <a:pPr marL="288925" lvl="1" indent="0">
              <a:buNone/>
            </a:pPr>
            <a:endParaRPr lang="en-GB" sz="2000" dirty="0"/>
          </a:p>
          <a:p>
            <a:pPr marL="568325" lvl="2" indent="0">
              <a:buNone/>
            </a:pPr>
            <a:endParaRPr lang="en-US" altLang="zh-CN" sz="1800" dirty="0" smtClean="0"/>
          </a:p>
          <a:p>
            <a:pPr marL="568325" lvl="2" indent="0">
              <a:buNone/>
            </a:pPr>
            <a:endParaRPr lang="en-US" altLang="zh-CN" sz="1800" dirty="0"/>
          </a:p>
          <a:p>
            <a:pPr marL="568325" lvl="2" indent="0">
              <a:buNone/>
            </a:pPr>
            <a:endParaRPr lang="en-US" altLang="zh-CN" sz="1800" dirty="0" smtClean="0"/>
          </a:p>
          <a:p>
            <a:pPr marL="568325" lvl="2" indent="0">
              <a:buNone/>
            </a:pPr>
            <a:endParaRPr lang="en-US" altLang="zh-CN" sz="1800" dirty="0"/>
          </a:p>
          <a:p>
            <a:pPr marL="568325" lvl="2" indent="0">
              <a:buNone/>
            </a:pPr>
            <a:endParaRPr lang="en-US" altLang="zh-CN" sz="1800" dirty="0" smtClean="0"/>
          </a:p>
          <a:p>
            <a:pPr marL="568325" lvl="2" indent="0">
              <a:buNone/>
            </a:pPr>
            <a:endParaRPr lang="en-US" altLang="zh-CN" sz="1800" dirty="0"/>
          </a:p>
          <a:p>
            <a:pPr marL="568325" lvl="2" indent="0">
              <a:buNone/>
            </a:pPr>
            <a:endParaRPr lang="en-US" altLang="zh-CN" sz="1800" dirty="0" smtClean="0"/>
          </a:p>
        </p:txBody>
      </p:sp>
      <p:pic>
        <p:nvPicPr>
          <p:cNvPr id="3" name="图片 2"/>
          <p:cNvPicPr>
            <a:picLocks noChangeAspect="1"/>
          </p:cNvPicPr>
          <p:nvPr/>
        </p:nvPicPr>
        <p:blipFill>
          <a:blip r:embed="rId3"/>
          <a:stretch>
            <a:fillRect/>
          </a:stretch>
        </p:blipFill>
        <p:spPr>
          <a:xfrm>
            <a:off x="88934" y="1981200"/>
            <a:ext cx="8978866" cy="4320000"/>
          </a:xfrm>
          <a:prstGeom prst="rect">
            <a:avLst/>
          </a:prstGeom>
        </p:spPr>
      </p:pic>
    </p:spTree>
    <p:extLst>
      <p:ext uri="{BB962C8B-B14F-4D97-AF65-F5344CB8AC3E}">
        <p14:creationId xmlns:p14="http://schemas.microsoft.com/office/powerpoint/2010/main" val="15509229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6098" name="Rectangle 2"/>
          <p:cNvSpPr>
            <a:spLocks noGrp="1" noChangeArrowheads="1"/>
          </p:cNvSpPr>
          <p:nvPr>
            <p:ph type="title"/>
          </p:nvPr>
        </p:nvSpPr>
        <p:spPr/>
        <p:txBody>
          <a:bodyPr/>
          <a:lstStyle/>
          <a:p>
            <a:r>
              <a:rPr lang="zh-CN" altLang="en-US" dirty="0" smtClean="0"/>
              <a:t>测试结果</a:t>
            </a:r>
            <a:endParaRPr lang="en-US" dirty="0"/>
          </a:p>
        </p:txBody>
      </p:sp>
      <p:sp>
        <p:nvSpPr>
          <p:cNvPr id="1796099" name="Rectangle 3"/>
          <p:cNvSpPr>
            <a:spLocks noGrp="1" noChangeArrowheads="1"/>
          </p:cNvSpPr>
          <p:nvPr>
            <p:ph idx="1"/>
          </p:nvPr>
        </p:nvSpPr>
        <p:spPr/>
        <p:txBody>
          <a:bodyPr/>
          <a:lstStyle/>
          <a:p>
            <a:r>
              <a:rPr lang="zh-CN" altLang="en-US" dirty="0" smtClean="0"/>
              <a:t>车到达</a:t>
            </a:r>
            <a:r>
              <a:rPr lang="zh-CN" altLang="en-US" dirty="0"/>
              <a:t>安远门</a:t>
            </a:r>
            <a:endParaRPr lang="en-US" altLang="zh-CN" dirty="0" smtClean="0"/>
          </a:p>
          <a:p>
            <a:endParaRPr lang="en-US" altLang="zh-CN" dirty="0" smtClean="0"/>
          </a:p>
          <a:p>
            <a:endParaRPr lang="en-US" altLang="zh-CN" dirty="0" smtClean="0"/>
          </a:p>
          <a:p>
            <a:pPr marL="0" indent="0">
              <a:buNone/>
            </a:pPr>
            <a:endParaRPr lang="en-US" sz="2000" dirty="0" smtClean="0"/>
          </a:p>
          <a:p>
            <a:pPr marL="288925" lvl="1" indent="0">
              <a:buNone/>
            </a:pPr>
            <a:endParaRPr lang="en-GB" sz="2000" dirty="0"/>
          </a:p>
          <a:p>
            <a:pPr marL="568325" lvl="2" indent="0">
              <a:buNone/>
            </a:pPr>
            <a:endParaRPr lang="en-US" altLang="zh-CN" sz="1800" dirty="0" smtClean="0"/>
          </a:p>
          <a:p>
            <a:pPr marL="568325" lvl="2" indent="0">
              <a:buNone/>
            </a:pPr>
            <a:endParaRPr lang="en-US" altLang="zh-CN" sz="1800" dirty="0"/>
          </a:p>
          <a:p>
            <a:pPr marL="568325" lvl="2" indent="0">
              <a:buNone/>
            </a:pPr>
            <a:endParaRPr lang="en-US" altLang="zh-CN" sz="1800" dirty="0"/>
          </a:p>
          <a:p>
            <a:pPr marL="568325" lvl="2" indent="0">
              <a:buNone/>
            </a:pPr>
            <a:endParaRPr lang="en-US" altLang="zh-CN" sz="1800" dirty="0" smtClean="0"/>
          </a:p>
          <a:p>
            <a:pPr marL="568325" lvl="2" indent="0">
              <a:buNone/>
            </a:pPr>
            <a:endParaRPr lang="en-US" altLang="zh-CN" sz="1800" dirty="0"/>
          </a:p>
          <a:p>
            <a:pPr marL="568325" lvl="2" indent="0">
              <a:buNone/>
            </a:pPr>
            <a:endParaRPr lang="en-US" altLang="zh-CN" sz="1800" dirty="0" smtClean="0"/>
          </a:p>
        </p:txBody>
      </p:sp>
      <p:pic>
        <p:nvPicPr>
          <p:cNvPr id="7" name="图片 6"/>
          <p:cNvPicPr>
            <a:picLocks noChangeAspect="1"/>
          </p:cNvPicPr>
          <p:nvPr/>
        </p:nvPicPr>
        <p:blipFill>
          <a:blip r:embed="rId3"/>
          <a:stretch>
            <a:fillRect/>
          </a:stretch>
        </p:blipFill>
        <p:spPr>
          <a:xfrm>
            <a:off x="570714" y="1900800"/>
            <a:ext cx="7811286" cy="4500000"/>
          </a:xfrm>
          <a:prstGeom prst="rect">
            <a:avLst/>
          </a:prstGeom>
        </p:spPr>
      </p:pic>
    </p:spTree>
    <p:extLst>
      <p:ext uri="{BB962C8B-B14F-4D97-AF65-F5344CB8AC3E}">
        <p14:creationId xmlns:p14="http://schemas.microsoft.com/office/powerpoint/2010/main" val="26753225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6098" name="Rectangle 2"/>
          <p:cNvSpPr>
            <a:spLocks noGrp="1" noChangeArrowheads="1"/>
          </p:cNvSpPr>
          <p:nvPr>
            <p:ph type="title"/>
          </p:nvPr>
        </p:nvSpPr>
        <p:spPr/>
        <p:txBody>
          <a:bodyPr/>
          <a:lstStyle/>
          <a:p>
            <a:r>
              <a:rPr lang="zh-CN" altLang="en-US" dirty="0" smtClean="0"/>
              <a:t>测试结果</a:t>
            </a:r>
            <a:endParaRPr lang="en-US" dirty="0"/>
          </a:p>
        </p:txBody>
      </p:sp>
      <p:sp>
        <p:nvSpPr>
          <p:cNvPr id="1796099" name="Rectangle 3"/>
          <p:cNvSpPr>
            <a:spLocks noGrp="1" noChangeArrowheads="1"/>
          </p:cNvSpPr>
          <p:nvPr>
            <p:ph idx="1"/>
          </p:nvPr>
        </p:nvSpPr>
        <p:spPr/>
        <p:txBody>
          <a:bodyPr/>
          <a:lstStyle/>
          <a:p>
            <a:r>
              <a:rPr lang="zh-CN" altLang="en-US" dirty="0" smtClean="0"/>
              <a:t>车到达</a:t>
            </a:r>
            <a:r>
              <a:rPr lang="zh-CN" altLang="en-US" dirty="0"/>
              <a:t>安定门</a:t>
            </a:r>
            <a:endParaRPr lang="en-US" altLang="zh-CN" dirty="0" smtClean="0"/>
          </a:p>
          <a:p>
            <a:endParaRPr lang="en-US" altLang="zh-CN" dirty="0" smtClean="0"/>
          </a:p>
          <a:p>
            <a:endParaRPr lang="en-US" altLang="zh-CN" dirty="0" smtClean="0"/>
          </a:p>
          <a:p>
            <a:pPr marL="0" indent="0">
              <a:buNone/>
            </a:pPr>
            <a:endParaRPr lang="en-US" sz="2000" dirty="0" smtClean="0"/>
          </a:p>
          <a:p>
            <a:pPr marL="288925" lvl="1" indent="0">
              <a:buNone/>
            </a:pPr>
            <a:endParaRPr lang="en-GB" sz="2000" dirty="0"/>
          </a:p>
          <a:p>
            <a:pPr marL="568325" lvl="2" indent="0">
              <a:buNone/>
            </a:pPr>
            <a:endParaRPr lang="en-US" altLang="zh-CN" sz="1800" dirty="0" smtClean="0"/>
          </a:p>
          <a:p>
            <a:pPr marL="568325" lvl="2" indent="0">
              <a:buNone/>
            </a:pPr>
            <a:endParaRPr lang="en-US" altLang="zh-CN" sz="1800" dirty="0"/>
          </a:p>
          <a:p>
            <a:pPr marL="568325" lvl="2" indent="0">
              <a:buNone/>
            </a:pPr>
            <a:endParaRPr lang="en-US" altLang="zh-CN" sz="1800" dirty="0"/>
          </a:p>
          <a:p>
            <a:pPr marL="568325" lvl="2" indent="0">
              <a:buNone/>
            </a:pPr>
            <a:endParaRPr lang="en-US" altLang="zh-CN" sz="1800" dirty="0" smtClean="0"/>
          </a:p>
        </p:txBody>
      </p:sp>
      <p:pic>
        <p:nvPicPr>
          <p:cNvPr id="2" name="图片 1"/>
          <p:cNvPicPr>
            <a:picLocks noChangeAspect="1"/>
          </p:cNvPicPr>
          <p:nvPr/>
        </p:nvPicPr>
        <p:blipFill>
          <a:blip r:embed="rId3"/>
          <a:stretch>
            <a:fillRect/>
          </a:stretch>
        </p:blipFill>
        <p:spPr>
          <a:xfrm>
            <a:off x="570714" y="1977000"/>
            <a:ext cx="7811286" cy="4500000"/>
          </a:xfrm>
          <a:prstGeom prst="rect">
            <a:avLst/>
          </a:prstGeom>
        </p:spPr>
      </p:pic>
    </p:spTree>
    <p:extLst>
      <p:ext uri="{BB962C8B-B14F-4D97-AF65-F5344CB8AC3E}">
        <p14:creationId xmlns:p14="http://schemas.microsoft.com/office/powerpoint/2010/main" val="27175216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6098" name="Rectangle 2"/>
          <p:cNvSpPr>
            <a:spLocks noGrp="1" noChangeArrowheads="1"/>
          </p:cNvSpPr>
          <p:nvPr>
            <p:ph type="title"/>
          </p:nvPr>
        </p:nvSpPr>
        <p:spPr/>
        <p:txBody>
          <a:bodyPr/>
          <a:lstStyle/>
          <a:p>
            <a:r>
              <a:rPr lang="zh-CN" altLang="en-US" dirty="0" smtClean="0"/>
              <a:t>测试结果</a:t>
            </a:r>
            <a:endParaRPr lang="en-US" dirty="0"/>
          </a:p>
        </p:txBody>
      </p:sp>
      <p:sp>
        <p:nvSpPr>
          <p:cNvPr id="1796099" name="Rectangle 3"/>
          <p:cNvSpPr>
            <a:spLocks noGrp="1" noChangeArrowheads="1"/>
          </p:cNvSpPr>
          <p:nvPr>
            <p:ph idx="1"/>
          </p:nvPr>
        </p:nvSpPr>
        <p:spPr/>
        <p:txBody>
          <a:bodyPr/>
          <a:lstStyle/>
          <a:p>
            <a:r>
              <a:rPr lang="zh-CN" altLang="en-US" dirty="0" smtClean="0"/>
              <a:t>车到达</a:t>
            </a:r>
            <a:r>
              <a:rPr lang="zh-CN" altLang="en-US" dirty="0"/>
              <a:t>长乐门</a:t>
            </a:r>
            <a:endParaRPr lang="en-US" altLang="zh-CN" dirty="0" smtClean="0"/>
          </a:p>
          <a:p>
            <a:endParaRPr lang="en-US" altLang="zh-CN" dirty="0" smtClean="0"/>
          </a:p>
          <a:p>
            <a:endParaRPr lang="en-US" altLang="zh-CN" dirty="0" smtClean="0"/>
          </a:p>
          <a:p>
            <a:pPr marL="0" indent="0">
              <a:buNone/>
            </a:pPr>
            <a:endParaRPr lang="en-US" sz="2000" dirty="0" smtClean="0"/>
          </a:p>
          <a:p>
            <a:pPr marL="288925" lvl="1" indent="0">
              <a:buNone/>
            </a:pPr>
            <a:endParaRPr lang="en-GB" sz="2000" dirty="0"/>
          </a:p>
          <a:p>
            <a:pPr marL="568325" lvl="2" indent="0">
              <a:buNone/>
            </a:pPr>
            <a:endParaRPr lang="en-US" altLang="zh-CN" sz="1800" dirty="0" smtClean="0"/>
          </a:p>
          <a:p>
            <a:pPr marL="568325" lvl="2" indent="0">
              <a:buNone/>
            </a:pPr>
            <a:endParaRPr lang="en-US" altLang="zh-CN" sz="1800" dirty="0"/>
          </a:p>
          <a:p>
            <a:pPr marL="568325" lvl="2" indent="0">
              <a:buNone/>
            </a:pPr>
            <a:endParaRPr lang="en-US" altLang="zh-CN" sz="1800" dirty="0"/>
          </a:p>
          <a:p>
            <a:pPr marL="568325" lvl="2" indent="0">
              <a:buNone/>
            </a:pPr>
            <a:endParaRPr lang="en-US" altLang="zh-CN" sz="1800" dirty="0" smtClean="0"/>
          </a:p>
        </p:txBody>
      </p:sp>
      <p:pic>
        <p:nvPicPr>
          <p:cNvPr id="4" name="图片 3"/>
          <p:cNvPicPr>
            <a:picLocks noChangeAspect="1"/>
          </p:cNvPicPr>
          <p:nvPr/>
        </p:nvPicPr>
        <p:blipFill>
          <a:blip r:embed="rId3"/>
          <a:stretch>
            <a:fillRect/>
          </a:stretch>
        </p:blipFill>
        <p:spPr>
          <a:xfrm>
            <a:off x="861588" y="1905000"/>
            <a:ext cx="7444212" cy="4500000"/>
          </a:xfrm>
          <a:prstGeom prst="rect">
            <a:avLst/>
          </a:prstGeom>
        </p:spPr>
      </p:pic>
    </p:spTree>
    <p:extLst>
      <p:ext uri="{BB962C8B-B14F-4D97-AF65-F5344CB8AC3E}">
        <p14:creationId xmlns:p14="http://schemas.microsoft.com/office/powerpoint/2010/main" val="37583974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6098" name="Rectangle 2"/>
          <p:cNvSpPr>
            <a:spLocks noGrp="1" noChangeArrowheads="1"/>
          </p:cNvSpPr>
          <p:nvPr>
            <p:ph type="title"/>
          </p:nvPr>
        </p:nvSpPr>
        <p:spPr/>
        <p:txBody>
          <a:bodyPr/>
          <a:lstStyle/>
          <a:p>
            <a:r>
              <a:rPr lang="zh-CN" altLang="en-US" dirty="0" smtClean="0"/>
              <a:t>测试结果</a:t>
            </a:r>
            <a:endParaRPr lang="en-US" dirty="0"/>
          </a:p>
        </p:txBody>
      </p:sp>
      <p:sp>
        <p:nvSpPr>
          <p:cNvPr id="1796099" name="Rectangle 3"/>
          <p:cNvSpPr>
            <a:spLocks noGrp="1" noChangeArrowheads="1"/>
          </p:cNvSpPr>
          <p:nvPr>
            <p:ph idx="1"/>
          </p:nvPr>
        </p:nvSpPr>
        <p:spPr/>
        <p:txBody>
          <a:bodyPr/>
          <a:lstStyle/>
          <a:p>
            <a:r>
              <a:rPr lang="zh-CN" altLang="en-US" dirty="0" smtClean="0"/>
              <a:t>车到达钟楼</a:t>
            </a:r>
            <a:endParaRPr lang="en-US" altLang="zh-CN" dirty="0" smtClean="0"/>
          </a:p>
          <a:p>
            <a:endParaRPr lang="en-US" altLang="zh-CN" dirty="0" smtClean="0"/>
          </a:p>
          <a:p>
            <a:endParaRPr lang="en-US" altLang="zh-CN" dirty="0" smtClean="0"/>
          </a:p>
          <a:p>
            <a:pPr marL="0" indent="0">
              <a:buNone/>
            </a:pPr>
            <a:endParaRPr lang="en-US" sz="2000" dirty="0" smtClean="0"/>
          </a:p>
          <a:p>
            <a:pPr marL="288925" lvl="1" indent="0">
              <a:buNone/>
            </a:pPr>
            <a:endParaRPr lang="en-GB" sz="2000" dirty="0"/>
          </a:p>
          <a:p>
            <a:pPr marL="568325" lvl="2" indent="0">
              <a:buNone/>
            </a:pPr>
            <a:endParaRPr lang="en-US" altLang="zh-CN" sz="1800" dirty="0" smtClean="0"/>
          </a:p>
          <a:p>
            <a:pPr marL="568325" lvl="2" indent="0">
              <a:buNone/>
            </a:pPr>
            <a:endParaRPr lang="en-US" altLang="zh-CN" sz="1800" dirty="0"/>
          </a:p>
          <a:p>
            <a:pPr marL="568325" lvl="2" indent="0">
              <a:buNone/>
            </a:pPr>
            <a:endParaRPr lang="en-US" altLang="zh-CN" sz="1800" dirty="0"/>
          </a:p>
          <a:p>
            <a:pPr marL="568325" lvl="2" indent="0">
              <a:buNone/>
            </a:pPr>
            <a:endParaRPr lang="en-US" altLang="zh-CN" sz="1800" dirty="0" smtClean="0"/>
          </a:p>
        </p:txBody>
      </p:sp>
      <p:pic>
        <p:nvPicPr>
          <p:cNvPr id="4" name="图片 3"/>
          <p:cNvPicPr>
            <a:picLocks noChangeAspect="1"/>
          </p:cNvPicPr>
          <p:nvPr/>
        </p:nvPicPr>
        <p:blipFill>
          <a:blip r:embed="rId3"/>
          <a:stretch>
            <a:fillRect/>
          </a:stretch>
        </p:blipFill>
        <p:spPr>
          <a:xfrm>
            <a:off x="785388" y="1981200"/>
            <a:ext cx="7444212" cy="4500000"/>
          </a:xfrm>
          <a:prstGeom prst="rect">
            <a:avLst/>
          </a:prstGeom>
        </p:spPr>
      </p:pic>
    </p:spTree>
    <p:extLst>
      <p:ext uri="{BB962C8B-B14F-4D97-AF65-F5344CB8AC3E}">
        <p14:creationId xmlns:p14="http://schemas.microsoft.com/office/powerpoint/2010/main" val="7514029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6098" name="Rectangle 2"/>
          <p:cNvSpPr>
            <a:spLocks noGrp="1" noChangeArrowheads="1"/>
          </p:cNvSpPr>
          <p:nvPr>
            <p:ph type="title"/>
          </p:nvPr>
        </p:nvSpPr>
        <p:spPr/>
        <p:txBody>
          <a:bodyPr/>
          <a:lstStyle/>
          <a:p>
            <a:r>
              <a:rPr lang="zh-CN" altLang="en-US" dirty="0" smtClean="0"/>
              <a:t>测试结果</a:t>
            </a:r>
            <a:endParaRPr lang="en-US" dirty="0"/>
          </a:p>
        </p:txBody>
      </p:sp>
      <p:sp>
        <p:nvSpPr>
          <p:cNvPr id="1796099" name="Rectangle 3"/>
          <p:cNvSpPr>
            <a:spLocks noGrp="1" noChangeArrowheads="1"/>
          </p:cNvSpPr>
          <p:nvPr>
            <p:ph idx="1"/>
          </p:nvPr>
        </p:nvSpPr>
        <p:spPr/>
        <p:txBody>
          <a:bodyPr/>
          <a:lstStyle/>
          <a:p>
            <a:r>
              <a:rPr lang="zh-CN" altLang="en-US" dirty="0" smtClean="0"/>
              <a:t>机智云云端数据</a:t>
            </a:r>
            <a:r>
              <a:rPr lang="en-US" altLang="zh-CN" dirty="0" smtClean="0"/>
              <a:t>(</a:t>
            </a:r>
            <a:r>
              <a:rPr lang="zh-CN" altLang="en-US" dirty="0" smtClean="0"/>
              <a:t>以站点</a:t>
            </a:r>
            <a:r>
              <a:rPr lang="en-US" altLang="zh-CN" dirty="0" smtClean="0"/>
              <a:t>4</a:t>
            </a:r>
            <a:r>
              <a:rPr lang="zh-CN" altLang="en-US" dirty="0" smtClean="0"/>
              <a:t>为例）</a:t>
            </a:r>
            <a:endParaRPr lang="en-US" altLang="zh-CN" dirty="0" smtClean="0"/>
          </a:p>
          <a:p>
            <a:pPr marL="0" indent="0">
              <a:buNone/>
            </a:pPr>
            <a:endParaRPr lang="en-US" sz="2000" dirty="0" smtClean="0"/>
          </a:p>
          <a:p>
            <a:pPr marL="288925" lvl="1" indent="0">
              <a:buNone/>
            </a:pPr>
            <a:endParaRPr lang="en-GB" sz="2000" dirty="0"/>
          </a:p>
          <a:p>
            <a:pPr marL="568325" lvl="2" indent="0">
              <a:buNone/>
            </a:pPr>
            <a:endParaRPr lang="en-US" altLang="zh-CN" sz="1800" dirty="0" smtClean="0"/>
          </a:p>
          <a:p>
            <a:pPr marL="568325" lvl="2" indent="0">
              <a:buNone/>
            </a:pPr>
            <a:endParaRPr lang="en-US" altLang="zh-CN" sz="1800" dirty="0"/>
          </a:p>
          <a:p>
            <a:pPr marL="568325" lvl="2" indent="0">
              <a:buNone/>
            </a:pPr>
            <a:endParaRPr lang="en-US" altLang="zh-CN" sz="1800" dirty="0" smtClean="0"/>
          </a:p>
          <a:p>
            <a:pPr marL="568325" lvl="2" indent="0">
              <a:buNone/>
            </a:pPr>
            <a:endParaRPr lang="en-US" altLang="zh-CN" sz="1800" dirty="0"/>
          </a:p>
          <a:p>
            <a:pPr marL="568325" lvl="2" indent="0">
              <a:buNone/>
            </a:pPr>
            <a:endParaRPr lang="en-US" altLang="zh-CN" sz="1800" dirty="0" smtClean="0"/>
          </a:p>
          <a:p>
            <a:pPr marL="568325" lvl="2" indent="0">
              <a:buNone/>
            </a:pPr>
            <a:endParaRPr lang="en-US" altLang="zh-CN" sz="1800" dirty="0"/>
          </a:p>
          <a:p>
            <a:pPr marL="568325" lvl="2" indent="0">
              <a:buNone/>
            </a:pPr>
            <a:endParaRPr lang="en-US" altLang="zh-CN" sz="1800" dirty="0" smtClean="0"/>
          </a:p>
        </p:txBody>
      </p:sp>
      <p:pic>
        <p:nvPicPr>
          <p:cNvPr id="7" name="图片 6"/>
          <p:cNvPicPr>
            <a:picLocks noChangeAspect="1"/>
          </p:cNvPicPr>
          <p:nvPr/>
        </p:nvPicPr>
        <p:blipFill rotWithShape="1">
          <a:blip r:embed="rId3" cstate="print">
            <a:extLst>
              <a:ext uri="{28A0092B-C50C-407E-A947-70E740481C1C}">
                <a14:useLocalDpi xmlns:a14="http://schemas.microsoft.com/office/drawing/2010/main" val="0"/>
              </a:ext>
            </a:extLst>
          </a:blip>
          <a:srcRect r="-1587" b="51569"/>
          <a:stretch/>
        </p:blipFill>
        <p:spPr>
          <a:xfrm>
            <a:off x="912898" y="2280600"/>
            <a:ext cx="2973302" cy="2520000"/>
          </a:xfrm>
          <a:prstGeom prst="rect">
            <a:avLst/>
          </a:prstGeom>
        </p:spPr>
      </p:pic>
      <p:pic>
        <p:nvPicPr>
          <p:cNvPr id="8" name="图片 7"/>
          <p:cNvPicPr>
            <a:picLocks noChangeAspect="1"/>
          </p:cNvPicPr>
          <p:nvPr/>
        </p:nvPicPr>
        <p:blipFill rotWithShape="1">
          <a:blip r:embed="rId4" cstate="print">
            <a:extLst>
              <a:ext uri="{28A0092B-C50C-407E-A947-70E740481C1C}">
                <a14:useLocalDpi xmlns:a14="http://schemas.microsoft.com/office/drawing/2010/main" val="0"/>
              </a:ext>
            </a:extLst>
          </a:blip>
          <a:srcRect r="-2003" b="54099"/>
          <a:stretch/>
        </p:blipFill>
        <p:spPr>
          <a:xfrm>
            <a:off x="5231999" y="2280600"/>
            <a:ext cx="3150001" cy="2520000"/>
          </a:xfrm>
          <a:prstGeom prst="rect">
            <a:avLst/>
          </a:prstGeom>
        </p:spPr>
      </p:pic>
    </p:spTree>
    <p:extLst>
      <p:ext uri="{BB962C8B-B14F-4D97-AF65-F5344CB8AC3E}">
        <p14:creationId xmlns:p14="http://schemas.microsoft.com/office/powerpoint/2010/main" val="28423106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Agenda</a:t>
            </a:r>
            <a:endParaRPr lang="en-US" dirty="0"/>
          </a:p>
        </p:txBody>
      </p:sp>
      <p:sp>
        <p:nvSpPr>
          <p:cNvPr id="3" name="Text Placeholder 2"/>
          <p:cNvSpPr>
            <a:spLocks noGrp="1"/>
          </p:cNvSpPr>
          <p:nvPr>
            <p:ph type="body" sz="quarter" idx="10"/>
          </p:nvPr>
        </p:nvSpPr>
        <p:spPr/>
        <p:txBody>
          <a:bodyPr/>
          <a:lstStyle/>
          <a:p>
            <a:pPr marL="342900" indent="-342900">
              <a:lnSpc>
                <a:spcPct val="150000"/>
              </a:lnSpc>
              <a:spcBef>
                <a:spcPts val="0"/>
              </a:spcBef>
              <a:buClr>
                <a:srgbClr val="7030A0"/>
              </a:buClr>
              <a:buFont typeface="Wingdings" pitchFamily="2" charset="2"/>
              <a:buChar char="n"/>
            </a:pPr>
            <a:r>
              <a:rPr lang="zh-CN" altLang="en-US" dirty="0">
                <a:solidFill>
                  <a:schemeClr val="bg1">
                    <a:lumMod val="75000"/>
                  </a:schemeClr>
                </a:solidFill>
              </a:rPr>
              <a:t>项目概述</a:t>
            </a:r>
            <a:endParaRPr lang="en-US" altLang="zh-CN" dirty="0">
              <a:solidFill>
                <a:schemeClr val="bg1">
                  <a:lumMod val="75000"/>
                </a:schemeClr>
              </a:solidFill>
            </a:endParaRPr>
          </a:p>
          <a:p>
            <a:pPr marL="342900" indent="-342900">
              <a:lnSpc>
                <a:spcPct val="150000"/>
              </a:lnSpc>
              <a:spcBef>
                <a:spcPts val="0"/>
              </a:spcBef>
              <a:buClr>
                <a:srgbClr val="7030A0"/>
              </a:buClr>
              <a:buFont typeface="Wingdings" pitchFamily="2" charset="2"/>
              <a:buChar char="n"/>
            </a:pPr>
            <a:r>
              <a:rPr lang="zh-CN" altLang="en-US" dirty="0">
                <a:solidFill>
                  <a:schemeClr val="bg1">
                    <a:lumMod val="75000"/>
                  </a:schemeClr>
                </a:solidFill>
              </a:rPr>
              <a:t>难点与创新</a:t>
            </a:r>
            <a:endParaRPr lang="en-US" altLang="zh-CN" dirty="0">
              <a:solidFill>
                <a:schemeClr val="bg1">
                  <a:lumMod val="75000"/>
                </a:schemeClr>
              </a:solidFill>
            </a:endParaRPr>
          </a:p>
          <a:p>
            <a:pPr marL="342900" indent="-342900">
              <a:lnSpc>
                <a:spcPct val="150000"/>
              </a:lnSpc>
              <a:spcBef>
                <a:spcPts val="0"/>
              </a:spcBef>
              <a:buClr>
                <a:srgbClr val="7030A0"/>
              </a:buClr>
              <a:buFont typeface="Wingdings" pitchFamily="2" charset="2"/>
              <a:buChar char="n"/>
            </a:pPr>
            <a:r>
              <a:rPr lang="zh-CN" altLang="en-US" dirty="0">
                <a:solidFill>
                  <a:schemeClr val="bg1">
                    <a:lumMod val="75000"/>
                  </a:schemeClr>
                </a:solidFill>
              </a:rPr>
              <a:t>设计实现</a:t>
            </a:r>
            <a:endParaRPr lang="en-US" altLang="zh-CN" dirty="0">
              <a:solidFill>
                <a:schemeClr val="bg1">
                  <a:lumMod val="75000"/>
                </a:schemeClr>
              </a:solidFill>
            </a:endParaRPr>
          </a:p>
          <a:p>
            <a:pPr marL="342900" indent="-342900">
              <a:lnSpc>
                <a:spcPct val="150000"/>
              </a:lnSpc>
              <a:spcBef>
                <a:spcPts val="0"/>
              </a:spcBef>
              <a:buClr>
                <a:srgbClr val="7030A0"/>
              </a:buClr>
              <a:buFont typeface="Wingdings" pitchFamily="2" charset="2"/>
              <a:buChar char="n"/>
            </a:pPr>
            <a:r>
              <a:rPr lang="zh-CN" altLang="en-US" dirty="0">
                <a:solidFill>
                  <a:schemeClr val="bg1">
                    <a:lumMod val="75000"/>
                  </a:schemeClr>
                </a:solidFill>
              </a:rPr>
              <a:t>测试结果</a:t>
            </a:r>
            <a:endParaRPr lang="en-US" altLang="zh-CN" dirty="0">
              <a:solidFill>
                <a:schemeClr val="bg1">
                  <a:lumMod val="75000"/>
                </a:schemeClr>
              </a:solidFill>
            </a:endParaRPr>
          </a:p>
          <a:p>
            <a:pPr marL="342900" indent="-342900">
              <a:lnSpc>
                <a:spcPct val="150000"/>
              </a:lnSpc>
              <a:spcBef>
                <a:spcPts val="0"/>
              </a:spcBef>
              <a:buClr>
                <a:srgbClr val="7030A0"/>
              </a:buClr>
              <a:buFont typeface="Wingdings" pitchFamily="2" charset="2"/>
              <a:buChar char=""/>
            </a:pPr>
            <a:r>
              <a:rPr lang="zh-CN" altLang="en-US" dirty="0"/>
              <a:t>总结展望</a:t>
            </a:r>
            <a:endParaRPr lang="en-US" altLang="zh-CN" dirty="0"/>
          </a:p>
        </p:txBody>
      </p:sp>
      <p:sp>
        <p:nvSpPr>
          <p:cNvPr id="4" name="AutoShape 131" descr="globe pic"/>
          <p:cNvSpPr>
            <a:spLocks noChangeArrowheads="1"/>
          </p:cNvSpPr>
          <p:nvPr/>
        </p:nvSpPr>
        <p:spPr bwMode="auto">
          <a:xfrm>
            <a:off x="5638800" y="2990849"/>
            <a:ext cx="2582567" cy="2419351"/>
          </a:xfrm>
          <a:prstGeom prst="roundRect">
            <a:avLst>
              <a:gd name="adj" fmla="val 0"/>
            </a:avLst>
          </a:prstGeom>
          <a:blipFill dpi="0" rotWithShape="1">
            <a:blip r:embed="rId2" cstate="print">
              <a:extLst>
                <a:ext uri="{28A0092B-C50C-407E-A947-70E740481C1C}">
                  <a14:useLocalDpi xmlns:a14="http://schemas.microsoft.com/office/drawing/2010/main" val="0"/>
                </a:ext>
              </a:extLst>
            </a:blip>
            <a:srcRect/>
            <a:stretch>
              <a:fillRect/>
            </a:stretch>
          </a:blipFill>
          <a:ln w="12700" algn="ctr">
            <a:solidFill>
              <a:schemeClr val="tx1"/>
            </a:solidFill>
            <a:round/>
            <a:headEnd/>
            <a:tailEnd/>
          </a:ln>
          <a:effectLst>
            <a:outerShdw blurRad="152400" dist="241300" dir="8100000" algn="r" rotWithShape="0">
              <a:prstClr val="black">
                <a:alpha val="28000"/>
              </a:prstClr>
            </a:outerShdw>
          </a:effectLst>
        </p:spPr>
        <p:txBody>
          <a:bodyPr wrap="none" anchor="ctr"/>
          <a:lstStyle/>
          <a:p>
            <a:pPr>
              <a:defRPr/>
            </a:pPr>
            <a:endParaRPr lang="en-US" sz="1400" kern="0" dirty="0">
              <a:solidFill>
                <a:sysClr val="windowText" lastClr="000000"/>
              </a:solidFill>
              <a:cs typeface="Arial" charset="0"/>
            </a:endParaRPr>
          </a:p>
        </p:txBody>
      </p:sp>
    </p:spTree>
    <p:extLst>
      <p:ext uri="{BB962C8B-B14F-4D97-AF65-F5344CB8AC3E}">
        <p14:creationId xmlns:p14="http://schemas.microsoft.com/office/powerpoint/2010/main" val="19943903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6098" name="Rectangle 2"/>
          <p:cNvSpPr>
            <a:spLocks noGrp="1" noChangeArrowheads="1"/>
          </p:cNvSpPr>
          <p:nvPr>
            <p:ph type="title"/>
          </p:nvPr>
        </p:nvSpPr>
        <p:spPr/>
        <p:txBody>
          <a:bodyPr/>
          <a:lstStyle/>
          <a:p>
            <a:r>
              <a:rPr lang="zh-CN" altLang="en-US" dirty="0" smtClean="0"/>
              <a:t>总结与展望</a:t>
            </a:r>
            <a:endParaRPr lang="en-US" dirty="0"/>
          </a:p>
        </p:txBody>
      </p:sp>
      <p:sp>
        <p:nvSpPr>
          <p:cNvPr id="1796099" name="Rectangle 3"/>
          <p:cNvSpPr>
            <a:spLocks noGrp="1" noChangeArrowheads="1"/>
          </p:cNvSpPr>
          <p:nvPr>
            <p:ph sz="half" idx="1"/>
          </p:nvPr>
        </p:nvSpPr>
        <p:spPr>
          <a:xfrm>
            <a:off x="457200" y="1414462"/>
            <a:ext cx="8001000" cy="4848225"/>
          </a:xfrm>
        </p:spPr>
        <p:txBody>
          <a:bodyPr/>
          <a:lstStyle/>
          <a:p>
            <a:r>
              <a:rPr lang="zh-CN" altLang="en-US" sz="2400" dirty="0" smtClean="0"/>
              <a:t>在</a:t>
            </a:r>
            <a:r>
              <a:rPr lang="zh-CN" altLang="en-US" sz="2400" dirty="0"/>
              <a:t>物联网大环境下，能给人们提供很多便利，智能公交车站牌系统抓住了这种便利，基于</a:t>
            </a:r>
            <a:r>
              <a:rPr lang="en-US" altLang="zh-CN" sz="2400" dirty="0"/>
              <a:t>ARC EM</a:t>
            </a:r>
            <a:r>
              <a:rPr lang="zh-CN" altLang="en-US" sz="2400" dirty="0"/>
              <a:t>处理器，</a:t>
            </a:r>
            <a:r>
              <a:rPr lang="zh-CN" altLang="en-US" sz="2400" dirty="0" smtClean="0"/>
              <a:t>旨在优化出行选择，节省时间，提高效率。</a:t>
            </a:r>
            <a:endParaRPr lang="en-US" altLang="zh-CN" sz="2400" dirty="0" smtClean="0"/>
          </a:p>
          <a:p>
            <a:pPr marL="0" indent="0">
              <a:buNone/>
            </a:pPr>
            <a:endParaRPr lang="en-US" altLang="zh-CN" sz="2400" dirty="0" smtClean="0"/>
          </a:p>
          <a:p>
            <a:r>
              <a:rPr lang="zh-CN" altLang="en-US" sz="2400" dirty="0" smtClean="0"/>
              <a:t>随着</a:t>
            </a:r>
            <a:r>
              <a:rPr lang="zh-CN" altLang="en-US" sz="2400" dirty="0"/>
              <a:t>科技的发展，智慧城市共建，智慧交通深入，未来还有很多需要努力和改进的地方</a:t>
            </a:r>
            <a:r>
              <a:rPr lang="zh-CN" altLang="en-US" sz="2400" dirty="0" smtClean="0"/>
              <a:t>：</a:t>
            </a:r>
            <a:endParaRPr lang="en-US" altLang="zh-CN" sz="2400" dirty="0" smtClean="0"/>
          </a:p>
          <a:p>
            <a:endParaRPr lang="en-US" altLang="zh-CN" sz="2400" dirty="0" smtClean="0"/>
          </a:p>
          <a:p>
            <a:pPr marL="0" indent="0">
              <a:buNone/>
            </a:pPr>
            <a:r>
              <a:rPr lang="en-US" altLang="zh-CN" sz="2400" dirty="0" smtClean="0"/>
              <a:t>	</a:t>
            </a:r>
            <a:r>
              <a:rPr lang="zh-CN" altLang="en-US" sz="2400" b="1" dirty="0" smtClean="0"/>
              <a:t>☆语音播报  </a:t>
            </a:r>
            <a:r>
              <a:rPr lang="en-US" altLang="zh-CN" sz="2400" b="1" dirty="0" smtClean="0"/>
              <a:t>		</a:t>
            </a:r>
            <a:r>
              <a:rPr lang="zh-CN" altLang="en-US" sz="2400" b="1" dirty="0" smtClean="0"/>
              <a:t>☆公交车实时调度 </a:t>
            </a:r>
            <a:endParaRPr lang="en-US" altLang="zh-CN" sz="2400" b="1" dirty="0" smtClean="0"/>
          </a:p>
          <a:p>
            <a:pPr marL="0" indent="0">
              <a:buNone/>
            </a:pPr>
            <a:r>
              <a:rPr lang="en-US" altLang="zh-CN" sz="2400" b="1" dirty="0" smtClean="0"/>
              <a:t>	</a:t>
            </a:r>
            <a:r>
              <a:rPr lang="zh-CN" altLang="en-US" sz="2400" b="1" dirty="0" smtClean="0"/>
              <a:t>☆</a:t>
            </a:r>
            <a:r>
              <a:rPr lang="zh-CN" altLang="en-US" sz="2400" b="1" dirty="0"/>
              <a:t>充电服务 </a:t>
            </a:r>
            <a:r>
              <a:rPr lang="en-US" altLang="zh-CN" sz="2400" b="1" dirty="0" smtClean="0"/>
              <a:t>		</a:t>
            </a:r>
            <a:r>
              <a:rPr lang="zh-CN" altLang="en-US" sz="2400" b="1" dirty="0" smtClean="0"/>
              <a:t>☆</a:t>
            </a:r>
            <a:r>
              <a:rPr lang="zh-CN" altLang="en-US" sz="2400" b="1" dirty="0"/>
              <a:t>触屏</a:t>
            </a:r>
            <a:r>
              <a:rPr lang="zh-CN" altLang="en-US" sz="2400" b="1" dirty="0" smtClean="0"/>
              <a:t>查询</a:t>
            </a:r>
            <a:r>
              <a:rPr lang="zh-CN" altLang="en-US" sz="2400" b="1" dirty="0"/>
              <a:t> </a:t>
            </a:r>
            <a:r>
              <a:rPr lang="zh-CN" altLang="en-US" sz="2400" b="1" dirty="0" smtClean="0"/>
              <a:t>   </a:t>
            </a:r>
            <a:endParaRPr lang="en-US" altLang="zh-CN" sz="2400" b="1" dirty="0" smtClean="0"/>
          </a:p>
          <a:p>
            <a:pPr marL="0" indent="0">
              <a:buNone/>
            </a:pPr>
            <a:r>
              <a:rPr lang="en-US" altLang="zh-CN" sz="2400" b="1" dirty="0"/>
              <a:t>	</a:t>
            </a:r>
            <a:r>
              <a:rPr lang="zh-CN" altLang="en-US" sz="2400" b="1" dirty="0" smtClean="0"/>
              <a:t>☆</a:t>
            </a:r>
            <a:r>
              <a:rPr lang="zh-CN" altLang="en-US" sz="2400" b="1" dirty="0"/>
              <a:t>更高的精度与实时性 </a:t>
            </a:r>
          </a:p>
        </p:txBody>
      </p:sp>
    </p:spTree>
    <p:extLst>
      <p:ext uri="{BB962C8B-B14F-4D97-AF65-F5344CB8AC3E}">
        <p14:creationId xmlns:p14="http://schemas.microsoft.com/office/powerpoint/2010/main" val="23299891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26779" y="2971800"/>
            <a:ext cx="2667000" cy="861774"/>
          </a:xfrm>
          <a:prstGeom prst="rect">
            <a:avLst/>
          </a:prstGeom>
          <a:noFill/>
        </p:spPr>
        <p:txBody>
          <a:bodyPr wrap="square" rtlCol="0">
            <a:spAutoFit/>
          </a:bodyPr>
          <a:lstStyle/>
          <a:p>
            <a:r>
              <a:rPr lang="zh-CN" altLang="en-US" sz="5000" b="1" dirty="0">
                <a:latin typeface="Calibri" pitchFamily="34" charset="0"/>
              </a:rPr>
              <a:t>  谢 谢！</a:t>
            </a:r>
            <a:endParaRPr lang="en-US" sz="5000" b="1" dirty="0">
              <a:latin typeface="Calibri" pitchFamily="34" charset="0"/>
            </a:endParaRPr>
          </a:p>
        </p:txBody>
      </p:sp>
    </p:spTree>
    <p:extLst>
      <p:ext uri="{BB962C8B-B14F-4D97-AF65-F5344CB8AC3E}">
        <p14:creationId xmlns:p14="http://schemas.microsoft.com/office/powerpoint/2010/main" val="12271151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Agenda</a:t>
            </a:r>
            <a:endParaRPr lang="en-US" dirty="0"/>
          </a:p>
        </p:txBody>
      </p:sp>
      <p:sp>
        <p:nvSpPr>
          <p:cNvPr id="3" name="Text Placeholder 2"/>
          <p:cNvSpPr>
            <a:spLocks noGrp="1"/>
          </p:cNvSpPr>
          <p:nvPr>
            <p:ph type="body" sz="quarter" idx="10"/>
          </p:nvPr>
        </p:nvSpPr>
        <p:spPr/>
        <p:txBody>
          <a:bodyPr/>
          <a:lstStyle/>
          <a:p>
            <a:pPr marL="342900" indent="-342900">
              <a:lnSpc>
                <a:spcPct val="150000"/>
              </a:lnSpc>
              <a:spcBef>
                <a:spcPts val="0"/>
              </a:spcBef>
              <a:buClr>
                <a:srgbClr val="7030A0"/>
              </a:buClr>
              <a:buFont typeface="Wingdings" pitchFamily="2" charset="2"/>
              <a:buChar char="n"/>
            </a:pPr>
            <a:r>
              <a:rPr lang="zh-CN" altLang="en-US" dirty="0"/>
              <a:t>项目概述</a:t>
            </a:r>
            <a:endParaRPr lang="en-US" altLang="zh-CN" dirty="0"/>
          </a:p>
          <a:p>
            <a:pPr marL="342900" indent="-342900">
              <a:lnSpc>
                <a:spcPct val="150000"/>
              </a:lnSpc>
              <a:spcBef>
                <a:spcPts val="0"/>
              </a:spcBef>
              <a:buClr>
                <a:srgbClr val="7030A0"/>
              </a:buClr>
              <a:buFont typeface="Wingdings" pitchFamily="2" charset="2"/>
              <a:buChar char="n"/>
            </a:pPr>
            <a:r>
              <a:rPr lang="zh-CN" altLang="en-US" dirty="0"/>
              <a:t>难点与创新</a:t>
            </a:r>
            <a:endParaRPr lang="en-US" altLang="zh-CN" dirty="0"/>
          </a:p>
          <a:p>
            <a:pPr marL="342900" indent="-342900">
              <a:lnSpc>
                <a:spcPct val="150000"/>
              </a:lnSpc>
              <a:spcBef>
                <a:spcPts val="0"/>
              </a:spcBef>
              <a:buClr>
                <a:srgbClr val="7030A0"/>
              </a:buClr>
              <a:buFont typeface="Wingdings" pitchFamily="2" charset="2"/>
              <a:buChar char="n"/>
            </a:pPr>
            <a:r>
              <a:rPr lang="zh-CN" altLang="en-US" dirty="0"/>
              <a:t>设计实现</a:t>
            </a:r>
            <a:endParaRPr lang="en-US" altLang="zh-CN" dirty="0"/>
          </a:p>
          <a:p>
            <a:pPr marL="342900" indent="-342900">
              <a:lnSpc>
                <a:spcPct val="150000"/>
              </a:lnSpc>
              <a:spcBef>
                <a:spcPts val="0"/>
              </a:spcBef>
              <a:buClr>
                <a:srgbClr val="7030A0"/>
              </a:buClr>
              <a:buFont typeface="Wingdings" pitchFamily="2" charset="2"/>
              <a:buChar char="n"/>
            </a:pPr>
            <a:r>
              <a:rPr lang="zh-CN" altLang="en-US" dirty="0"/>
              <a:t>测试结果</a:t>
            </a:r>
            <a:endParaRPr lang="en-US" altLang="zh-CN" dirty="0"/>
          </a:p>
          <a:p>
            <a:pPr marL="342900" indent="-342900">
              <a:lnSpc>
                <a:spcPct val="150000"/>
              </a:lnSpc>
              <a:spcBef>
                <a:spcPts val="0"/>
              </a:spcBef>
              <a:buClr>
                <a:srgbClr val="7030A0"/>
              </a:buClr>
              <a:buFont typeface="Wingdings" pitchFamily="2" charset="2"/>
              <a:buChar char="n"/>
            </a:pPr>
            <a:r>
              <a:rPr lang="zh-CN" altLang="en-US" dirty="0"/>
              <a:t>总结展望</a:t>
            </a:r>
            <a:endParaRPr lang="en-US" altLang="zh-CN" dirty="0"/>
          </a:p>
        </p:txBody>
      </p:sp>
      <p:sp>
        <p:nvSpPr>
          <p:cNvPr id="4" name="AutoShape 131" descr="globe pic"/>
          <p:cNvSpPr>
            <a:spLocks noChangeArrowheads="1"/>
          </p:cNvSpPr>
          <p:nvPr/>
        </p:nvSpPr>
        <p:spPr bwMode="auto">
          <a:xfrm>
            <a:off x="5638800" y="2990849"/>
            <a:ext cx="2582567" cy="2419351"/>
          </a:xfrm>
          <a:prstGeom prst="roundRect">
            <a:avLst>
              <a:gd name="adj" fmla="val 0"/>
            </a:avLst>
          </a:prstGeom>
          <a:blipFill dpi="0" rotWithShape="1">
            <a:blip r:embed="rId3" cstate="print">
              <a:extLst>
                <a:ext uri="{28A0092B-C50C-407E-A947-70E740481C1C}">
                  <a14:useLocalDpi xmlns:a14="http://schemas.microsoft.com/office/drawing/2010/main" val="0"/>
                </a:ext>
              </a:extLst>
            </a:blip>
            <a:srcRect/>
            <a:stretch>
              <a:fillRect/>
            </a:stretch>
          </a:blipFill>
          <a:ln w="12700" algn="ctr">
            <a:solidFill>
              <a:schemeClr val="tx1"/>
            </a:solidFill>
            <a:round/>
            <a:headEnd/>
            <a:tailEnd/>
          </a:ln>
          <a:effectLst>
            <a:outerShdw blurRad="152400" dist="241300" dir="8100000" algn="r" rotWithShape="0">
              <a:prstClr val="black">
                <a:alpha val="28000"/>
              </a:prstClr>
            </a:outerShdw>
          </a:effectLst>
        </p:spPr>
        <p:txBody>
          <a:bodyPr wrap="none" anchor="ctr"/>
          <a:lstStyle/>
          <a:p>
            <a:pPr>
              <a:defRPr/>
            </a:pPr>
            <a:endParaRPr lang="en-US" sz="1400" kern="0" dirty="0">
              <a:solidFill>
                <a:sysClr val="windowText" lastClr="000000"/>
              </a:solidFill>
              <a:cs typeface="Arial" charset="0"/>
            </a:endParaRPr>
          </a:p>
        </p:txBody>
      </p:sp>
    </p:spTree>
    <p:extLst>
      <p:ext uri="{BB962C8B-B14F-4D97-AF65-F5344CB8AC3E}">
        <p14:creationId xmlns:p14="http://schemas.microsoft.com/office/powerpoint/2010/main" val="245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Agenda</a:t>
            </a:r>
            <a:endParaRPr lang="en-US" dirty="0"/>
          </a:p>
        </p:txBody>
      </p:sp>
      <p:sp>
        <p:nvSpPr>
          <p:cNvPr id="3" name="Text Placeholder 2"/>
          <p:cNvSpPr>
            <a:spLocks noGrp="1"/>
          </p:cNvSpPr>
          <p:nvPr>
            <p:ph type="body" sz="quarter" idx="10"/>
          </p:nvPr>
        </p:nvSpPr>
        <p:spPr/>
        <p:txBody>
          <a:bodyPr/>
          <a:lstStyle/>
          <a:p>
            <a:pPr marL="342900" indent="-342900">
              <a:lnSpc>
                <a:spcPct val="150000"/>
              </a:lnSpc>
              <a:spcBef>
                <a:spcPts val="0"/>
              </a:spcBef>
              <a:buClr>
                <a:srgbClr val="7030A0"/>
              </a:buClr>
              <a:buFont typeface="Wingdings" pitchFamily="2" charset="2"/>
              <a:buChar char=""/>
            </a:pPr>
            <a:r>
              <a:rPr lang="zh-CN" altLang="en-US" dirty="0"/>
              <a:t>项目概述</a:t>
            </a:r>
            <a:endParaRPr lang="en-US" altLang="zh-CN" dirty="0"/>
          </a:p>
          <a:p>
            <a:pPr marL="342900" indent="-342900">
              <a:lnSpc>
                <a:spcPct val="150000"/>
              </a:lnSpc>
              <a:spcBef>
                <a:spcPts val="0"/>
              </a:spcBef>
              <a:buClr>
                <a:srgbClr val="7030A0"/>
              </a:buClr>
              <a:buFont typeface="Wingdings" pitchFamily="2" charset="2"/>
              <a:buChar char="n"/>
            </a:pPr>
            <a:r>
              <a:rPr lang="zh-CN" altLang="en-US" dirty="0">
                <a:solidFill>
                  <a:schemeClr val="bg1">
                    <a:lumMod val="75000"/>
                  </a:schemeClr>
                </a:solidFill>
              </a:rPr>
              <a:t>难点与创新</a:t>
            </a:r>
            <a:endParaRPr lang="en-US" altLang="zh-CN" dirty="0">
              <a:solidFill>
                <a:schemeClr val="bg1">
                  <a:lumMod val="75000"/>
                </a:schemeClr>
              </a:solidFill>
            </a:endParaRPr>
          </a:p>
          <a:p>
            <a:pPr marL="342900" indent="-342900">
              <a:lnSpc>
                <a:spcPct val="150000"/>
              </a:lnSpc>
              <a:spcBef>
                <a:spcPts val="0"/>
              </a:spcBef>
              <a:buClr>
                <a:srgbClr val="7030A0"/>
              </a:buClr>
              <a:buFont typeface="Wingdings" pitchFamily="2" charset="2"/>
              <a:buChar char="n"/>
            </a:pPr>
            <a:r>
              <a:rPr lang="zh-CN" altLang="en-US" dirty="0">
                <a:solidFill>
                  <a:schemeClr val="bg1">
                    <a:lumMod val="75000"/>
                  </a:schemeClr>
                </a:solidFill>
              </a:rPr>
              <a:t>设计实现</a:t>
            </a:r>
            <a:endParaRPr lang="en-US" altLang="zh-CN" dirty="0">
              <a:solidFill>
                <a:schemeClr val="bg1">
                  <a:lumMod val="75000"/>
                </a:schemeClr>
              </a:solidFill>
            </a:endParaRPr>
          </a:p>
          <a:p>
            <a:pPr marL="342900" indent="-342900">
              <a:lnSpc>
                <a:spcPct val="150000"/>
              </a:lnSpc>
              <a:spcBef>
                <a:spcPts val="0"/>
              </a:spcBef>
              <a:buClr>
                <a:srgbClr val="7030A0"/>
              </a:buClr>
              <a:buFont typeface="Wingdings" pitchFamily="2" charset="2"/>
              <a:buChar char="n"/>
            </a:pPr>
            <a:r>
              <a:rPr lang="zh-CN" altLang="en-US" dirty="0">
                <a:solidFill>
                  <a:schemeClr val="bg1">
                    <a:lumMod val="75000"/>
                  </a:schemeClr>
                </a:solidFill>
              </a:rPr>
              <a:t>测试结果</a:t>
            </a:r>
            <a:endParaRPr lang="en-US" altLang="zh-CN" dirty="0">
              <a:solidFill>
                <a:schemeClr val="bg1">
                  <a:lumMod val="75000"/>
                </a:schemeClr>
              </a:solidFill>
            </a:endParaRPr>
          </a:p>
          <a:p>
            <a:pPr marL="342900" indent="-342900">
              <a:lnSpc>
                <a:spcPct val="150000"/>
              </a:lnSpc>
              <a:spcBef>
                <a:spcPts val="0"/>
              </a:spcBef>
              <a:buClr>
                <a:srgbClr val="7030A0"/>
              </a:buClr>
              <a:buFont typeface="Wingdings" pitchFamily="2" charset="2"/>
              <a:buChar char="n"/>
            </a:pPr>
            <a:r>
              <a:rPr lang="zh-CN" altLang="en-US" dirty="0">
                <a:solidFill>
                  <a:schemeClr val="bg1">
                    <a:lumMod val="75000"/>
                  </a:schemeClr>
                </a:solidFill>
              </a:rPr>
              <a:t>总结展望</a:t>
            </a:r>
            <a:endParaRPr lang="en-US" altLang="zh-CN" dirty="0">
              <a:solidFill>
                <a:schemeClr val="bg1">
                  <a:lumMod val="75000"/>
                </a:schemeClr>
              </a:solidFill>
            </a:endParaRPr>
          </a:p>
        </p:txBody>
      </p:sp>
      <p:sp>
        <p:nvSpPr>
          <p:cNvPr id="4" name="AutoShape 131" descr="globe pic"/>
          <p:cNvSpPr>
            <a:spLocks noChangeArrowheads="1"/>
          </p:cNvSpPr>
          <p:nvPr/>
        </p:nvSpPr>
        <p:spPr bwMode="auto">
          <a:xfrm>
            <a:off x="5638800" y="2990849"/>
            <a:ext cx="2582567" cy="2419351"/>
          </a:xfrm>
          <a:prstGeom prst="roundRect">
            <a:avLst>
              <a:gd name="adj" fmla="val 0"/>
            </a:avLst>
          </a:prstGeom>
          <a:blipFill dpi="0" rotWithShape="1">
            <a:blip r:embed="rId2" cstate="print">
              <a:extLst>
                <a:ext uri="{28A0092B-C50C-407E-A947-70E740481C1C}">
                  <a14:useLocalDpi xmlns:a14="http://schemas.microsoft.com/office/drawing/2010/main" val="0"/>
                </a:ext>
              </a:extLst>
            </a:blip>
            <a:srcRect/>
            <a:stretch>
              <a:fillRect/>
            </a:stretch>
          </a:blipFill>
          <a:ln w="12700" algn="ctr">
            <a:solidFill>
              <a:schemeClr val="tx1"/>
            </a:solidFill>
            <a:round/>
            <a:headEnd/>
            <a:tailEnd/>
          </a:ln>
          <a:effectLst>
            <a:outerShdw blurRad="152400" dist="241300" dir="8100000" algn="r" rotWithShape="0">
              <a:prstClr val="black">
                <a:alpha val="28000"/>
              </a:prstClr>
            </a:outerShdw>
          </a:effectLst>
        </p:spPr>
        <p:txBody>
          <a:bodyPr wrap="none" anchor="ctr"/>
          <a:lstStyle/>
          <a:p>
            <a:pPr>
              <a:defRPr/>
            </a:pPr>
            <a:endParaRPr lang="en-US" sz="1400" kern="0" dirty="0">
              <a:solidFill>
                <a:sysClr val="windowText" lastClr="000000"/>
              </a:solidFill>
              <a:cs typeface="Arial" charset="0"/>
            </a:endParaRPr>
          </a:p>
        </p:txBody>
      </p:sp>
    </p:spTree>
    <p:extLst>
      <p:ext uri="{BB962C8B-B14F-4D97-AF65-F5344CB8AC3E}">
        <p14:creationId xmlns:p14="http://schemas.microsoft.com/office/powerpoint/2010/main" val="22491495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6098" name="Rectangle 2"/>
          <p:cNvSpPr>
            <a:spLocks noGrp="1" noChangeArrowheads="1"/>
          </p:cNvSpPr>
          <p:nvPr>
            <p:ph type="title"/>
          </p:nvPr>
        </p:nvSpPr>
        <p:spPr/>
        <p:txBody>
          <a:bodyPr/>
          <a:lstStyle/>
          <a:p>
            <a:r>
              <a:rPr lang="zh-CN" altLang="en-US" dirty="0"/>
              <a:t>项目概述</a:t>
            </a:r>
            <a:endParaRPr lang="en-US" dirty="0"/>
          </a:p>
        </p:txBody>
      </p:sp>
      <p:sp>
        <p:nvSpPr>
          <p:cNvPr id="1796099" name="Rectangle 3"/>
          <p:cNvSpPr>
            <a:spLocks noGrp="1" noChangeArrowheads="1"/>
          </p:cNvSpPr>
          <p:nvPr>
            <p:ph idx="1"/>
          </p:nvPr>
        </p:nvSpPr>
        <p:spPr/>
        <p:txBody>
          <a:bodyPr/>
          <a:lstStyle/>
          <a:p>
            <a:r>
              <a:rPr lang="zh-CN" altLang="en-US" sz="2400" dirty="0" smtClean="0"/>
              <a:t>智能公交站牌系统</a:t>
            </a:r>
            <a:endParaRPr lang="en-US" sz="2000" dirty="0" smtClean="0"/>
          </a:p>
          <a:p>
            <a:pPr marL="568325" lvl="2" indent="0">
              <a:buNone/>
            </a:pPr>
            <a:endParaRPr lang="en-US" altLang="zh-CN" sz="1800" dirty="0" smtClean="0"/>
          </a:p>
          <a:p>
            <a:pPr marL="568325" lvl="2" indent="0">
              <a:buNone/>
            </a:pPr>
            <a:endParaRPr lang="en-US" altLang="zh-CN" sz="1800" dirty="0" smtClean="0"/>
          </a:p>
          <a:p>
            <a:pPr marL="568325" lvl="2" indent="0">
              <a:buNone/>
            </a:pPr>
            <a:endParaRPr lang="en-US" altLang="zh-CN" sz="1800" dirty="0"/>
          </a:p>
          <a:p>
            <a:pPr marL="568325" lvl="2" indent="0">
              <a:buNone/>
            </a:pPr>
            <a:endParaRPr lang="en-US" altLang="zh-CN" sz="1800" dirty="0" smtClean="0"/>
          </a:p>
          <a:p>
            <a:pPr marL="568325" lvl="2" indent="0">
              <a:buNone/>
            </a:pPr>
            <a:endParaRPr lang="en-US" altLang="zh-CN" sz="1800" dirty="0"/>
          </a:p>
        </p:txBody>
      </p:sp>
      <p:sp>
        <p:nvSpPr>
          <p:cNvPr id="2" name="AutoShape 2" descr="http://img2.imgtn.bdimg.com/it/u=801080656,4151402264&amp;fm=27&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文本框 3"/>
          <p:cNvSpPr txBox="1"/>
          <p:nvPr/>
        </p:nvSpPr>
        <p:spPr>
          <a:xfrm>
            <a:off x="157721" y="4922699"/>
            <a:ext cx="8683625" cy="1323439"/>
          </a:xfrm>
          <a:prstGeom prst="rect">
            <a:avLst/>
          </a:prstGeom>
          <a:noFill/>
        </p:spPr>
        <p:txBody>
          <a:bodyPr wrap="square" rtlCol="0">
            <a:spAutoFit/>
          </a:bodyPr>
          <a:lstStyle/>
          <a:p>
            <a:pPr marL="568325" lvl="2"/>
            <a:r>
              <a:rPr lang="zh-CN" altLang="en-US" sz="2000" dirty="0" smtClean="0"/>
              <a:t>功能：解决公交车辆位置信息与乘车人流数据统计的前端信息处理与云接入应用</a:t>
            </a:r>
            <a:endParaRPr lang="en-US" altLang="zh-CN" sz="2000" dirty="0" smtClean="0"/>
          </a:p>
          <a:p>
            <a:pPr marL="568325" lvl="2"/>
            <a:endParaRPr lang="en-US" altLang="zh-CN" sz="2000" dirty="0" smtClean="0"/>
          </a:p>
          <a:p>
            <a:pPr marL="568325" lvl="2"/>
            <a:r>
              <a:rPr lang="zh-CN" altLang="en-US" sz="2000" dirty="0" smtClean="0"/>
              <a:t>意义：</a:t>
            </a:r>
            <a:r>
              <a:rPr lang="zh-CN" altLang="zh-CN" sz="2000" dirty="0" smtClean="0"/>
              <a:t>为候车人提供方便，节省时间，并实现推广，响应智慧交通。</a:t>
            </a:r>
            <a:endParaRPr lang="zh-CN" altLang="en-US" sz="2000" dirty="0"/>
          </a:p>
        </p:txBody>
      </p:sp>
      <p:pic>
        <p:nvPicPr>
          <p:cNvPr id="8" name="图片 7"/>
          <p:cNvPicPr>
            <a:picLocks noChangeAspect="1"/>
          </p:cNvPicPr>
          <p:nvPr/>
        </p:nvPicPr>
        <p:blipFill>
          <a:blip r:embed="rId3"/>
          <a:stretch>
            <a:fillRect/>
          </a:stretch>
        </p:blipFill>
        <p:spPr>
          <a:xfrm>
            <a:off x="723900" y="1902577"/>
            <a:ext cx="7696200" cy="3020122"/>
          </a:xfrm>
          <a:prstGeom prst="rect">
            <a:avLst/>
          </a:prstGeom>
        </p:spPr>
      </p:pic>
    </p:spTree>
    <p:extLst>
      <p:ext uri="{BB962C8B-B14F-4D97-AF65-F5344CB8AC3E}">
        <p14:creationId xmlns:p14="http://schemas.microsoft.com/office/powerpoint/2010/main" val="3743766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6098" name="Rectangle 2"/>
          <p:cNvSpPr>
            <a:spLocks noGrp="1" noChangeArrowheads="1"/>
          </p:cNvSpPr>
          <p:nvPr>
            <p:ph type="title"/>
          </p:nvPr>
        </p:nvSpPr>
        <p:spPr/>
        <p:txBody>
          <a:bodyPr/>
          <a:lstStyle/>
          <a:p>
            <a:r>
              <a:rPr lang="zh-CN" altLang="en-US" dirty="0"/>
              <a:t>项目概述</a:t>
            </a:r>
            <a:endParaRPr lang="en-US" dirty="0"/>
          </a:p>
        </p:txBody>
      </p:sp>
      <p:sp>
        <p:nvSpPr>
          <p:cNvPr id="1796099" name="Rectangle 3"/>
          <p:cNvSpPr>
            <a:spLocks noGrp="1" noChangeArrowheads="1"/>
          </p:cNvSpPr>
          <p:nvPr>
            <p:ph idx="1"/>
          </p:nvPr>
        </p:nvSpPr>
        <p:spPr/>
        <p:txBody>
          <a:bodyPr/>
          <a:lstStyle/>
          <a:p>
            <a:r>
              <a:rPr lang="zh-CN" altLang="en-US" sz="2400" dirty="0" smtClean="0"/>
              <a:t>智能公交站牌应用场景</a:t>
            </a:r>
            <a:endParaRPr lang="en-US" sz="2000" dirty="0" smtClean="0"/>
          </a:p>
          <a:p>
            <a:pPr marL="568325" lvl="2" indent="0">
              <a:buNone/>
            </a:pPr>
            <a:endParaRPr lang="en-US" altLang="zh-CN" sz="1800" dirty="0" smtClean="0"/>
          </a:p>
          <a:p>
            <a:pPr marL="568325" lvl="2" indent="0">
              <a:buNone/>
            </a:pPr>
            <a:endParaRPr lang="en-US" altLang="zh-CN" sz="1800" dirty="0" smtClean="0"/>
          </a:p>
          <a:p>
            <a:pPr marL="568325" lvl="2" indent="0">
              <a:buNone/>
            </a:pPr>
            <a:endParaRPr lang="en-US" altLang="zh-CN" sz="1800" dirty="0" smtClean="0"/>
          </a:p>
          <a:p>
            <a:pPr marL="568325" lvl="2" indent="0">
              <a:buNone/>
            </a:pPr>
            <a:endParaRPr lang="en-US" altLang="zh-CN" sz="1800" dirty="0"/>
          </a:p>
          <a:p>
            <a:pPr marL="568325" lvl="2" indent="0">
              <a:buNone/>
            </a:pPr>
            <a:endParaRPr lang="en-US" altLang="zh-CN" sz="1800" dirty="0" smtClean="0"/>
          </a:p>
          <a:p>
            <a:pPr marL="568325" lvl="2" indent="0">
              <a:buNone/>
            </a:pPr>
            <a:endParaRPr lang="en-US" altLang="zh-CN" sz="1800" dirty="0" smtClean="0"/>
          </a:p>
        </p:txBody>
      </p:sp>
      <p:sp>
        <p:nvSpPr>
          <p:cNvPr id="2" name="AutoShape 2" descr="http://img2.imgtn.bdimg.com/it/u=801080656,4151402264&amp;fm=27&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8" name="图片 7"/>
          <p:cNvPicPr>
            <a:picLocks noChangeAspect="1"/>
          </p:cNvPicPr>
          <p:nvPr/>
        </p:nvPicPr>
        <p:blipFill rotWithShape="1">
          <a:blip r:embed="rId3"/>
          <a:srcRect l="1" r="-70" b="9333"/>
          <a:stretch/>
        </p:blipFill>
        <p:spPr>
          <a:xfrm>
            <a:off x="685800" y="1905000"/>
            <a:ext cx="7772400" cy="1524000"/>
          </a:xfrm>
          <a:prstGeom prst="rect">
            <a:avLst/>
          </a:prstGeom>
        </p:spPr>
      </p:pic>
      <p:sp>
        <p:nvSpPr>
          <p:cNvPr id="4" name="文本框 3"/>
          <p:cNvSpPr txBox="1"/>
          <p:nvPr/>
        </p:nvSpPr>
        <p:spPr>
          <a:xfrm>
            <a:off x="685800" y="3886200"/>
            <a:ext cx="7772400" cy="2308324"/>
          </a:xfrm>
          <a:prstGeom prst="rect">
            <a:avLst/>
          </a:prstGeom>
          <a:noFill/>
        </p:spPr>
        <p:txBody>
          <a:bodyPr wrap="square" rtlCol="0">
            <a:spAutoFit/>
          </a:bodyPr>
          <a:lstStyle/>
          <a:p>
            <a:r>
              <a:rPr lang="zh-CN" altLang="en-US" sz="2400" dirty="0" smtClean="0"/>
              <a:t>由于公交车信息无法实时发布，造成市民上班，上学出行的困扰。</a:t>
            </a:r>
            <a:endParaRPr lang="en-US" altLang="zh-CN" sz="2400" dirty="0" smtClean="0"/>
          </a:p>
          <a:p>
            <a:endParaRPr lang="zh-CN" altLang="en-US" sz="2400" dirty="0"/>
          </a:p>
          <a:p>
            <a:r>
              <a:rPr lang="zh-CN" altLang="en-US" sz="2400" dirty="0" smtClean="0"/>
              <a:t>通过</a:t>
            </a:r>
            <a:r>
              <a:rPr lang="en-US" altLang="zh-CN" sz="2400" dirty="0" smtClean="0"/>
              <a:t>IoT</a:t>
            </a:r>
            <a:r>
              <a:rPr lang="zh-CN" altLang="en-US" sz="2400" dirty="0" smtClean="0"/>
              <a:t>手段，终端实时的对车辆位置和乘车人流数据进行采集，发布。为候车人提供更有效率的出行选择，提高效率，节省时间。</a:t>
            </a:r>
            <a:endParaRPr lang="zh-CN" altLang="en-US" sz="2400" dirty="0"/>
          </a:p>
        </p:txBody>
      </p:sp>
    </p:spTree>
    <p:extLst>
      <p:ext uri="{BB962C8B-B14F-4D97-AF65-F5344CB8AC3E}">
        <p14:creationId xmlns:p14="http://schemas.microsoft.com/office/powerpoint/2010/main" val="4068701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Agenda</a:t>
            </a:r>
            <a:endParaRPr lang="en-US" dirty="0"/>
          </a:p>
        </p:txBody>
      </p:sp>
      <p:sp>
        <p:nvSpPr>
          <p:cNvPr id="3" name="Text Placeholder 2"/>
          <p:cNvSpPr>
            <a:spLocks noGrp="1"/>
          </p:cNvSpPr>
          <p:nvPr>
            <p:ph type="body" sz="quarter" idx="10"/>
          </p:nvPr>
        </p:nvSpPr>
        <p:spPr/>
        <p:txBody>
          <a:bodyPr/>
          <a:lstStyle/>
          <a:p>
            <a:pPr marL="342900" indent="-342900">
              <a:lnSpc>
                <a:spcPct val="150000"/>
              </a:lnSpc>
              <a:spcBef>
                <a:spcPts val="0"/>
              </a:spcBef>
              <a:buClr>
                <a:srgbClr val="7030A0"/>
              </a:buClr>
              <a:buFont typeface="Wingdings" pitchFamily="2" charset="2"/>
              <a:buChar char="n"/>
            </a:pPr>
            <a:r>
              <a:rPr lang="zh-CN" altLang="en-US" dirty="0">
                <a:solidFill>
                  <a:schemeClr val="bg1">
                    <a:lumMod val="75000"/>
                  </a:schemeClr>
                </a:solidFill>
              </a:rPr>
              <a:t>项目概述</a:t>
            </a:r>
            <a:endParaRPr lang="en-US" altLang="zh-CN" dirty="0">
              <a:solidFill>
                <a:schemeClr val="bg1">
                  <a:lumMod val="75000"/>
                </a:schemeClr>
              </a:solidFill>
            </a:endParaRPr>
          </a:p>
          <a:p>
            <a:pPr marL="342900" indent="-342900">
              <a:lnSpc>
                <a:spcPct val="150000"/>
              </a:lnSpc>
              <a:spcBef>
                <a:spcPts val="0"/>
              </a:spcBef>
              <a:buClr>
                <a:srgbClr val="7030A0"/>
              </a:buClr>
              <a:buFont typeface="Wingdings" pitchFamily="2" charset="2"/>
              <a:buChar char=""/>
            </a:pPr>
            <a:r>
              <a:rPr lang="zh-CN" altLang="en-US" dirty="0"/>
              <a:t>难点与创新</a:t>
            </a:r>
            <a:endParaRPr lang="en-US" altLang="zh-CN" dirty="0"/>
          </a:p>
          <a:p>
            <a:pPr marL="342900" indent="-342900">
              <a:lnSpc>
                <a:spcPct val="150000"/>
              </a:lnSpc>
              <a:spcBef>
                <a:spcPts val="0"/>
              </a:spcBef>
              <a:buClr>
                <a:srgbClr val="7030A0"/>
              </a:buClr>
              <a:buFont typeface="Wingdings" pitchFamily="2" charset="2"/>
              <a:buChar char="n"/>
            </a:pPr>
            <a:r>
              <a:rPr lang="zh-CN" altLang="en-US" dirty="0">
                <a:solidFill>
                  <a:schemeClr val="bg1">
                    <a:lumMod val="75000"/>
                  </a:schemeClr>
                </a:solidFill>
              </a:rPr>
              <a:t>设计实现</a:t>
            </a:r>
            <a:endParaRPr lang="en-US" altLang="zh-CN" dirty="0">
              <a:solidFill>
                <a:schemeClr val="bg1">
                  <a:lumMod val="75000"/>
                </a:schemeClr>
              </a:solidFill>
            </a:endParaRPr>
          </a:p>
          <a:p>
            <a:pPr marL="342900" indent="-342900">
              <a:lnSpc>
                <a:spcPct val="150000"/>
              </a:lnSpc>
              <a:spcBef>
                <a:spcPts val="0"/>
              </a:spcBef>
              <a:buClr>
                <a:srgbClr val="7030A0"/>
              </a:buClr>
              <a:buFont typeface="Wingdings" pitchFamily="2" charset="2"/>
              <a:buChar char="n"/>
            </a:pPr>
            <a:r>
              <a:rPr lang="zh-CN" altLang="en-US" dirty="0">
                <a:solidFill>
                  <a:schemeClr val="bg1">
                    <a:lumMod val="75000"/>
                  </a:schemeClr>
                </a:solidFill>
              </a:rPr>
              <a:t>测试结果</a:t>
            </a:r>
            <a:endParaRPr lang="en-US" altLang="zh-CN" dirty="0">
              <a:solidFill>
                <a:schemeClr val="bg1">
                  <a:lumMod val="75000"/>
                </a:schemeClr>
              </a:solidFill>
            </a:endParaRPr>
          </a:p>
          <a:p>
            <a:pPr marL="342900" indent="-342900">
              <a:lnSpc>
                <a:spcPct val="150000"/>
              </a:lnSpc>
              <a:spcBef>
                <a:spcPts val="0"/>
              </a:spcBef>
              <a:buClr>
                <a:srgbClr val="7030A0"/>
              </a:buClr>
              <a:buFont typeface="Wingdings" pitchFamily="2" charset="2"/>
              <a:buChar char="n"/>
            </a:pPr>
            <a:r>
              <a:rPr lang="zh-CN" altLang="en-US" dirty="0">
                <a:solidFill>
                  <a:schemeClr val="bg1">
                    <a:lumMod val="75000"/>
                  </a:schemeClr>
                </a:solidFill>
              </a:rPr>
              <a:t>总结展望</a:t>
            </a:r>
            <a:endParaRPr lang="en-US" altLang="zh-CN" dirty="0">
              <a:solidFill>
                <a:schemeClr val="bg1">
                  <a:lumMod val="75000"/>
                </a:schemeClr>
              </a:solidFill>
            </a:endParaRPr>
          </a:p>
        </p:txBody>
      </p:sp>
      <p:sp>
        <p:nvSpPr>
          <p:cNvPr id="4" name="AutoShape 131" descr="globe pic"/>
          <p:cNvSpPr>
            <a:spLocks noChangeArrowheads="1"/>
          </p:cNvSpPr>
          <p:nvPr/>
        </p:nvSpPr>
        <p:spPr bwMode="auto">
          <a:xfrm>
            <a:off x="5638800" y="2990849"/>
            <a:ext cx="2582567" cy="2419351"/>
          </a:xfrm>
          <a:prstGeom prst="roundRect">
            <a:avLst>
              <a:gd name="adj" fmla="val 0"/>
            </a:avLst>
          </a:prstGeom>
          <a:blipFill dpi="0" rotWithShape="1">
            <a:blip r:embed="rId2" cstate="print">
              <a:extLst>
                <a:ext uri="{28A0092B-C50C-407E-A947-70E740481C1C}">
                  <a14:useLocalDpi xmlns:a14="http://schemas.microsoft.com/office/drawing/2010/main" val="0"/>
                </a:ext>
              </a:extLst>
            </a:blip>
            <a:srcRect/>
            <a:stretch>
              <a:fillRect/>
            </a:stretch>
          </a:blipFill>
          <a:ln w="12700" algn="ctr">
            <a:solidFill>
              <a:schemeClr val="tx1"/>
            </a:solidFill>
            <a:round/>
            <a:headEnd/>
            <a:tailEnd/>
          </a:ln>
          <a:effectLst>
            <a:outerShdw blurRad="152400" dist="241300" dir="8100000" algn="r" rotWithShape="0">
              <a:prstClr val="black">
                <a:alpha val="28000"/>
              </a:prstClr>
            </a:outerShdw>
          </a:effectLst>
        </p:spPr>
        <p:txBody>
          <a:bodyPr wrap="none" anchor="ctr"/>
          <a:lstStyle/>
          <a:p>
            <a:pPr>
              <a:defRPr/>
            </a:pPr>
            <a:endParaRPr lang="en-US" sz="1400" kern="0" dirty="0">
              <a:solidFill>
                <a:sysClr val="windowText" lastClr="000000"/>
              </a:solidFill>
              <a:cs typeface="Arial" charset="0"/>
            </a:endParaRPr>
          </a:p>
        </p:txBody>
      </p:sp>
    </p:spTree>
    <p:extLst>
      <p:ext uri="{BB962C8B-B14F-4D97-AF65-F5344CB8AC3E}">
        <p14:creationId xmlns:p14="http://schemas.microsoft.com/office/powerpoint/2010/main" val="13362887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6098" name="Rectangle 2"/>
          <p:cNvSpPr>
            <a:spLocks noGrp="1" noChangeArrowheads="1"/>
          </p:cNvSpPr>
          <p:nvPr>
            <p:ph type="title"/>
          </p:nvPr>
        </p:nvSpPr>
        <p:spPr/>
        <p:txBody>
          <a:bodyPr/>
          <a:lstStyle/>
          <a:p>
            <a:r>
              <a:rPr lang="zh-CN" altLang="en-US" dirty="0" smtClean="0"/>
              <a:t>难点</a:t>
            </a:r>
            <a:endParaRPr lang="en-US" dirty="0"/>
          </a:p>
        </p:txBody>
      </p:sp>
      <p:sp>
        <p:nvSpPr>
          <p:cNvPr id="1796099" name="Rectangle 3"/>
          <p:cNvSpPr>
            <a:spLocks noGrp="1" noChangeArrowheads="1"/>
          </p:cNvSpPr>
          <p:nvPr>
            <p:ph idx="1"/>
          </p:nvPr>
        </p:nvSpPr>
        <p:spPr>
          <a:xfrm>
            <a:off x="457200" y="1371600"/>
            <a:ext cx="8229600" cy="4848225"/>
          </a:xfrm>
        </p:spPr>
        <p:txBody>
          <a:bodyPr/>
          <a:lstStyle/>
          <a:p>
            <a:r>
              <a:rPr lang="zh-CN" altLang="en-US" sz="2400" b="1" dirty="0" smtClean="0"/>
              <a:t>一、云端数据共享与通信</a:t>
            </a:r>
            <a:endParaRPr lang="en-US" altLang="zh-CN" sz="1800" dirty="0" smtClean="0"/>
          </a:p>
          <a:p>
            <a:pPr marL="568325" lvl="2" indent="0">
              <a:buNone/>
            </a:pPr>
            <a:endParaRPr lang="en-US" altLang="zh-CN" sz="1800" dirty="0"/>
          </a:p>
          <a:p>
            <a:pPr marL="568325" lvl="2" indent="0">
              <a:buNone/>
            </a:pPr>
            <a:endParaRPr lang="en-US" altLang="zh-CN" sz="1800" dirty="0" smtClean="0"/>
          </a:p>
          <a:p>
            <a:pPr marL="568325" lvl="2" indent="0">
              <a:buNone/>
            </a:pPr>
            <a:endParaRPr lang="en-US" altLang="zh-CN" sz="1800" dirty="0"/>
          </a:p>
          <a:p>
            <a:pPr marL="568325" lvl="2" indent="0">
              <a:buNone/>
            </a:pPr>
            <a:endParaRPr lang="en-US" altLang="zh-CN" sz="1800" dirty="0" smtClean="0"/>
          </a:p>
          <a:p>
            <a:pPr marL="568325" lvl="2" indent="0">
              <a:buNone/>
            </a:pPr>
            <a:endParaRPr lang="en-US" altLang="zh-CN" sz="1800" dirty="0"/>
          </a:p>
          <a:p>
            <a:pPr marL="568325" lvl="2" indent="0">
              <a:buNone/>
            </a:pPr>
            <a:endParaRPr lang="en-US" altLang="zh-CN" sz="1800" dirty="0" smtClean="0"/>
          </a:p>
          <a:p>
            <a:pPr marL="568325" lvl="2" indent="0">
              <a:buNone/>
            </a:pPr>
            <a:endParaRPr lang="en-US" altLang="zh-CN" sz="1800" dirty="0" smtClean="0"/>
          </a:p>
          <a:p>
            <a:pPr marL="568325" lvl="2" indent="0">
              <a:buNone/>
            </a:pPr>
            <a:endParaRPr lang="en-US" altLang="zh-CN" sz="1800" b="1" dirty="0" smtClean="0"/>
          </a:p>
          <a:p>
            <a:pPr marL="568325" lvl="2" indent="0">
              <a:buNone/>
            </a:pPr>
            <a:endParaRPr lang="en-US" altLang="zh-CN" sz="1800" b="1" dirty="0" smtClean="0"/>
          </a:p>
          <a:p>
            <a:pPr marL="568325" lvl="2" indent="0">
              <a:buNone/>
            </a:pPr>
            <a:endParaRPr lang="en-US" altLang="zh-CN" sz="1800" b="1" dirty="0" smtClean="0"/>
          </a:p>
          <a:p>
            <a:pPr marL="568325" lvl="2" indent="0">
              <a:buNone/>
            </a:pPr>
            <a:r>
              <a:rPr lang="zh-CN" altLang="en-US" sz="1800" b="1" dirty="0" smtClean="0"/>
              <a:t>通过</a:t>
            </a:r>
            <a:r>
              <a:rPr lang="en-US" altLang="zh-CN" sz="1800" b="1" dirty="0" smtClean="0"/>
              <a:t>API</a:t>
            </a:r>
            <a:r>
              <a:rPr lang="zh-CN" altLang="en-US" sz="1800" b="1" dirty="0" smtClean="0"/>
              <a:t>接口调用，实现</a:t>
            </a:r>
            <a:r>
              <a:rPr lang="zh-CN" altLang="en-US" sz="1800" b="1" dirty="0"/>
              <a:t>数据的</a:t>
            </a:r>
            <a:r>
              <a:rPr lang="zh-CN" altLang="en-US" sz="1800" b="1" dirty="0" smtClean="0"/>
              <a:t>云共享。</a:t>
            </a:r>
            <a:endParaRPr lang="en-US" altLang="zh-CN" sz="1800" dirty="0" smtClean="0"/>
          </a:p>
        </p:txBody>
      </p:sp>
      <p:pic>
        <p:nvPicPr>
          <p:cNvPr id="2" name="图片 1"/>
          <p:cNvPicPr>
            <a:picLocks noChangeAspect="1"/>
          </p:cNvPicPr>
          <p:nvPr/>
        </p:nvPicPr>
        <p:blipFill>
          <a:blip r:embed="rId3"/>
          <a:stretch>
            <a:fillRect/>
          </a:stretch>
        </p:blipFill>
        <p:spPr>
          <a:xfrm>
            <a:off x="2209800" y="1865400"/>
            <a:ext cx="5274842" cy="3240000"/>
          </a:xfrm>
          <a:prstGeom prst="rect">
            <a:avLst/>
          </a:prstGeom>
        </p:spPr>
      </p:pic>
    </p:spTree>
    <p:extLst>
      <p:ext uri="{BB962C8B-B14F-4D97-AF65-F5344CB8AC3E}">
        <p14:creationId xmlns:p14="http://schemas.microsoft.com/office/powerpoint/2010/main" val="10884152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6098" name="Rectangle 2"/>
          <p:cNvSpPr>
            <a:spLocks noGrp="1" noChangeArrowheads="1"/>
          </p:cNvSpPr>
          <p:nvPr>
            <p:ph type="title"/>
          </p:nvPr>
        </p:nvSpPr>
        <p:spPr/>
        <p:txBody>
          <a:bodyPr/>
          <a:lstStyle/>
          <a:p>
            <a:r>
              <a:rPr lang="zh-CN" altLang="en-US" dirty="0" smtClean="0"/>
              <a:t>难点</a:t>
            </a:r>
            <a:endParaRPr lang="en-US" dirty="0"/>
          </a:p>
        </p:txBody>
      </p:sp>
      <p:sp>
        <p:nvSpPr>
          <p:cNvPr id="1796099" name="Rectangle 3"/>
          <p:cNvSpPr>
            <a:spLocks noGrp="1" noChangeArrowheads="1"/>
          </p:cNvSpPr>
          <p:nvPr>
            <p:ph idx="1"/>
          </p:nvPr>
        </p:nvSpPr>
        <p:spPr>
          <a:xfrm>
            <a:off x="464049" y="990600"/>
            <a:ext cx="8229600" cy="990600"/>
          </a:xfrm>
        </p:spPr>
        <p:txBody>
          <a:bodyPr/>
          <a:lstStyle/>
          <a:p>
            <a:r>
              <a:rPr lang="zh-CN" altLang="en-US" sz="2400" dirty="0" smtClean="0"/>
              <a:t>一、云端数据共享与通信。</a:t>
            </a:r>
            <a:endParaRPr lang="zh-CN" altLang="zh-CN" sz="2400" dirty="0" smtClean="0"/>
          </a:p>
          <a:p>
            <a:pPr marL="288925" lvl="1" indent="0">
              <a:buNone/>
            </a:pPr>
            <a:endParaRPr lang="en-GB" sz="2000" dirty="0"/>
          </a:p>
          <a:p>
            <a:pPr marL="568325" lvl="2" indent="0">
              <a:buNone/>
            </a:pPr>
            <a:endParaRPr lang="en-US" altLang="zh-CN" sz="1800" dirty="0" smtClean="0"/>
          </a:p>
          <a:p>
            <a:pPr marL="568325" lvl="2" indent="0">
              <a:buNone/>
            </a:pPr>
            <a:endParaRPr lang="en-US" altLang="zh-CN" sz="1800" dirty="0" smtClean="0"/>
          </a:p>
        </p:txBody>
      </p:sp>
      <p:graphicFrame>
        <p:nvGraphicFramePr>
          <p:cNvPr id="2" name="对象 1"/>
          <p:cNvGraphicFramePr>
            <a:graphicFrameLocks noChangeAspect="1"/>
          </p:cNvGraphicFramePr>
          <p:nvPr>
            <p:extLst/>
          </p:nvPr>
        </p:nvGraphicFramePr>
        <p:xfrm>
          <a:off x="1645741" y="1524000"/>
          <a:ext cx="6202860" cy="5334000"/>
        </p:xfrm>
        <a:graphic>
          <a:graphicData uri="http://schemas.openxmlformats.org/presentationml/2006/ole">
            <mc:AlternateContent xmlns:mc="http://schemas.openxmlformats.org/markup-compatibility/2006">
              <mc:Choice xmlns:v="urn:schemas-microsoft-com:vml" Requires="v">
                <p:oleObj spid="_x0000_s2056" name="Visio" r:id="rId5" imgW="8762946" imgH="7534236" progId="Visio.Drawing.15">
                  <p:embed/>
                </p:oleObj>
              </mc:Choice>
              <mc:Fallback>
                <p:oleObj name="Visio" r:id="rId5" imgW="8762946" imgH="7534236" progId="Visio.Drawing.15">
                  <p:embed/>
                  <p:pic>
                    <p:nvPicPr>
                      <p:cNvPr id="0" name=""/>
                      <p:cNvPicPr/>
                      <p:nvPr/>
                    </p:nvPicPr>
                    <p:blipFill>
                      <a:blip r:embed="rId6"/>
                      <a:stretch>
                        <a:fillRect/>
                      </a:stretch>
                    </p:blipFill>
                    <p:spPr>
                      <a:xfrm>
                        <a:off x="1645741" y="1524000"/>
                        <a:ext cx="6202860" cy="5334000"/>
                      </a:xfrm>
                      <a:prstGeom prst="rect">
                        <a:avLst/>
                      </a:prstGeom>
                    </p:spPr>
                  </p:pic>
                </p:oleObj>
              </mc:Fallback>
            </mc:AlternateContent>
          </a:graphicData>
        </a:graphic>
      </p:graphicFrame>
      <p:sp>
        <p:nvSpPr>
          <p:cNvPr id="4" name="上下箭头 3"/>
          <p:cNvSpPr/>
          <p:nvPr/>
        </p:nvSpPr>
        <p:spPr>
          <a:xfrm>
            <a:off x="3322141" y="2667000"/>
            <a:ext cx="335459" cy="3048000"/>
          </a:xfrm>
          <a:prstGeom prst="up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221752" y="2594542"/>
            <a:ext cx="2438400" cy="400110"/>
          </a:xfrm>
          <a:prstGeom prst="rect">
            <a:avLst/>
          </a:prstGeom>
          <a:noFill/>
        </p:spPr>
        <p:txBody>
          <a:bodyPr wrap="square" rtlCol="0">
            <a:spAutoFit/>
          </a:bodyPr>
          <a:lstStyle/>
          <a:p>
            <a:r>
              <a:rPr lang="en-US" altLang="zh-CN" sz="2000" dirty="0" smtClean="0"/>
              <a:t>Wi-Fi</a:t>
            </a:r>
            <a:r>
              <a:rPr lang="zh-CN" altLang="en-US" sz="2000" dirty="0" smtClean="0"/>
              <a:t>之间感应</a:t>
            </a:r>
            <a:r>
              <a:rPr lang="en-US" altLang="zh-CN" sz="2000" dirty="0" smtClean="0"/>
              <a:t>RSSI</a:t>
            </a:r>
            <a:endParaRPr lang="zh-CN" altLang="en-US" sz="2000" dirty="0"/>
          </a:p>
        </p:txBody>
      </p:sp>
      <p:cxnSp>
        <p:nvCxnSpPr>
          <p:cNvPr id="28" name="直接箭头连接符 27"/>
          <p:cNvCxnSpPr/>
          <p:nvPr/>
        </p:nvCxnSpPr>
        <p:spPr>
          <a:xfrm>
            <a:off x="2457747" y="2994652"/>
            <a:ext cx="895053" cy="708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V="1">
            <a:off x="2286000" y="4596304"/>
            <a:ext cx="251460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440092" y="4994322"/>
            <a:ext cx="1981200" cy="707886"/>
          </a:xfrm>
          <a:prstGeom prst="rect">
            <a:avLst/>
          </a:prstGeom>
          <a:noFill/>
        </p:spPr>
        <p:txBody>
          <a:bodyPr wrap="square" rtlCol="0">
            <a:spAutoFit/>
          </a:bodyPr>
          <a:lstStyle/>
          <a:p>
            <a:r>
              <a:rPr lang="zh-CN" altLang="en-US" sz="2000" dirty="0" smtClean="0"/>
              <a:t>云</a:t>
            </a:r>
            <a:r>
              <a:rPr lang="zh-CN" altLang="en-US" sz="2000" dirty="0"/>
              <a:t>端</a:t>
            </a:r>
            <a:r>
              <a:rPr lang="zh-CN" altLang="en-US" sz="2000" dirty="0" smtClean="0"/>
              <a:t>下发信息到</a:t>
            </a:r>
            <a:r>
              <a:rPr lang="en-US" altLang="zh-CN" sz="2000" dirty="0" smtClean="0"/>
              <a:t>Wi-Fi</a:t>
            </a:r>
            <a:endParaRPr lang="zh-CN" altLang="en-US" sz="2000" dirty="0"/>
          </a:p>
        </p:txBody>
      </p:sp>
      <p:cxnSp>
        <p:nvCxnSpPr>
          <p:cNvPr id="12" name="直接箭头连接符 11"/>
          <p:cNvCxnSpPr/>
          <p:nvPr/>
        </p:nvCxnSpPr>
        <p:spPr>
          <a:xfrm flipH="1">
            <a:off x="4697723" y="4060408"/>
            <a:ext cx="483877" cy="968792"/>
          </a:xfrm>
          <a:prstGeom prst="straightConnector1">
            <a:avLst/>
          </a:prstGeom>
          <a:ln w="139700">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4953000" y="3208028"/>
            <a:ext cx="1143000" cy="373372"/>
          </a:xfrm>
          <a:prstGeom prst="straightConnector1">
            <a:avLst/>
          </a:prstGeom>
          <a:ln w="139700">
            <a:headEnd w="sm" len="sm"/>
            <a:tailEnd type="triangle" w="med" len="sm"/>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6858000" y="2594542"/>
            <a:ext cx="1835649" cy="646331"/>
          </a:xfrm>
          <a:prstGeom prst="rect">
            <a:avLst/>
          </a:prstGeom>
          <a:noFill/>
        </p:spPr>
        <p:txBody>
          <a:bodyPr wrap="square" rtlCol="0">
            <a:spAutoFit/>
          </a:bodyPr>
          <a:lstStyle/>
          <a:p>
            <a:r>
              <a:rPr lang="en-US" altLang="zh-CN" dirty="0" smtClean="0"/>
              <a:t>Wi-Fi</a:t>
            </a:r>
            <a:r>
              <a:rPr lang="zh-CN" altLang="en-US" dirty="0" smtClean="0"/>
              <a:t>向云端上传信息</a:t>
            </a:r>
            <a:endParaRPr lang="en-US" altLang="zh-CN" dirty="0" smtClean="0"/>
          </a:p>
        </p:txBody>
      </p:sp>
      <p:cxnSp>
        <p:nvCxnSpPr>
          <p:cNvPr id="38" name="直接箭头连接符 37"/>
          <p:cNvCxnSpPr/>
          <p:nvPr/>
        </p:nvCxnSpPr>
        <p:spPr>
          <a:xfrm>
            <a:off x="6934200" y="4166696"/>
            <a:ext cx="381000" cy="810608"/>
          </a:xfrm>
          <a:prstGeom prst="straightConnector1">
            <a:avLst/>
          </a:prstGeom>
          <a:ln w="152400">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H="1">
            <a:off x="7089169" y="4596304"/>
            <a:ext cx="35531" cy="57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flipH="1">
            <a:off x="5410200" y="2794597"/>
            <a:ext cx="1447800" cy="446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7" idx="3"/>
          </p:cNvCxnSpPr>
          <p:nvPr/>
        </p:nvCxnSpPr>
        <p:spPr>
          <a:xfrm flipV="1">
            <a:off x="2421292" y="4654193"/>
            <a:ext cx="4589108" cy="694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2428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1000"/>
                                        <p:tgtEl>
                                          <p:spTgt spid="25"/>
                                        </p:tgtEl>
                                      </p:cBhvr>
                                    </p:animEffect>
                                    <p:anim calcmode="lin" valueType="num">
                                      <p:cBhvr>
                                        <p:cTn id="15" dur="1000" fill="hold"/>
                                        <p:tgtEl>
                                          <p:spTgt spid="25"/>
                                        </p:tgtEl>
                                        <p:attrNameLst>
                                          <p:attrName>ppt_x</p:attrName>
                                        </p:attrNameLst>
                                      </p:cBhvr>
                                      <p:tavLst>
                                        <p:tav tm="0">
                                          <p:val>
                                            <p:strVal val="#ppt_x"/>
                                          </p:val>
                                        </p:tav>
                                        <p:tav tm="100000">
                                          <p:val>
                                            <p:strVal val="#ppt_x"/>
                                          </p:val>
                                        </p:tav>
                                      </p:tavLst>
                                    </p:anim>
                                    <p:anim calcmode="lin" valueType="num">
                                      <p:cBhvr>
                                        <p:cTn id="16"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1000"/>
                                        <p:tgtEl>
                                          <p:spTgt spid="38"/>
                                        </p:tgtEl>
                                      </p:cBhvr>
                                    </p:animEffect>
                                    <p:anim calcmode="lin" valueType="num">
                                      <p:cBhvr>
                                        <p:cTn id="27" dur="1000" fill="hold"/>
                                        <p:tgtEl>
                                          <p:spTgt spid="38"/>
                                        </p:tgtEl>
                                        <p:attrNameLst>
                                          <p:attrName>ppt_x</p:attrName>
                                        </p:attrNameLst>
                                      </p:cBhvr>
                                      <p:tavLst>
                                        <p:tav tm="0">
                                          <p:val>
                                            <p:strVal val="#ppt_x"/>
                                          </p:val>
                                        </p:tav>
                                        <p:tav tm="100000">
                                          <p:val>
                                            <p:strVal val="#ppt_x"/>
                                          </p:val>
                                        </p:tav>
                                      </p:tavLst>
                                    </p:anim>
                                    <p:anim calcmode="lin" valueType="num">
                                      <p:cBhvr>
                                        <p:cTn id="28"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circle(in)">
                                      <p:cBhvr>
                                        <p:cTn id="33" dur="20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1000"/>
                                        <p:tgtEl>
                                          <p:spTgt spid="26"/>
                                        </p:tgtEl>
                                      </p:cBhvr>
                                    </p:animEffect>
                                    <p:anim calcmode="lin" valueType="num">
                                      <p:cBhvr>
                                        <p:cTn id="39" dur="1000" fill="hold"/>
                                        <p:tgtEl>
                                          <p:spTgt spid="26"/>
                                        </p:tgtEl>
                                        <p:attrNameLst>
                                          <p:attrName>ppt_x</p:attrName>
                                        </p:attrNameLst>
                                      </p:cBhvr>
                                      <p:tavLst>
                                        <p:tav tm="0">
                                          <p:val>
                                            <p:strVal val="#ppt_x"/>
                                          </p:val>
                                        </p:tav>
                                        <p:tav tm="100000">
                                          <p:val>
                                            <p:strVal val="#ppt_x"/>
                                          </p:val>
                                        </p:tav>
                                      </p:tavLst>
                                    </p:anim>
                                    <p:anim calcmode="lin" valueType="num">
                                      <p:cBhvr>
                                        <p:cTn id="40"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wipe(down)">
                                      <p:cBhvr>
                                        <p:cTn id="4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5" grpId="0"/>
      <p:bldP spid="7" grpId="0"/>
      <p:bldP spid="31" grpId="0"/>
    </p:bldLst>
  </p:timing>
</p:sld>
</file>

<file path=ppt/theme/theme1.xml><?xml version="1.0" encoding="utf-8"?>
<a:theme xmlns:a="http://schemas.openxmlformats.org/drawingml/2006/main" name="1_Synopsys Default Template">
  <a:themeElements>
    <a:clrScheme name="Synopsys Default Color Palette (Vibrant)">
      <a:dk1>
        <a:sysClr val="windowText" lastClr="000000"/>
      </a:dk1>
      <a:lt1>
        <a:sysClr val="window" lastClr="FFFFFF"/>
      </a:lt1>
      <a:dk2>
        <a:srgbClr val="000000"/>
      </a:dk2>
      <a:lt2>
        <a:srgbClr val="FFFFFF"/>
      </a:lt2>
      <a:accent1>
        <a:srgbClr val="4F2683"/>
      </a:accent1>
      <a:accent2>
        <a:srgbClr val="F69008"/>
      </a:accent2>
      <a:accent3>
        <a:srgbClr val="46AA42"/>
      </a:accent3>
      <a:accent4>
        <a:srgbClr val="C41300"/>
      </a:accent4>
      <a:accent5>
        <a:srgbClr val="BCBCBC"/>
      </a:accent5>
      <a:accent6>
        <a:srgbClr val="0072A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1_Synopsys Default Template" id="{369E2388-E056-45F9-A8B4-F865C10E3381}" vid="{125CD06B-9612-4521-8234-3C6487C9B0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6175</TotalTime>
  <Words>810</Words>
  <Application>Microsoft Office PowerPoint</Application>
  <PresentationFormat>全屏显示(4:3)</PresentationFormat>
  <Paragraphs>315</Paragraphs>
  <Slides>29</Slides>
  <Notes>23</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29</vt:i4>
      </vt:variant>
    </vt:vector>
  </HeadingPairs>
  <TitlesOfParts>
    <vt:vector size="38" baseType="lpstr">
      <vt:lpstr>黑体</vt:lpstr>
      <vt:lpstr>宋体</vt:lpstr>
      <vt:lpstr>微软雅黑</vt:lpstr>
      <vt:lpstr>Arial</vt:lpstr>
      <vt:lpstr>Arial Black</vt:lpstr>
      <vt:lpstr>Calibri</vt:lpstr>
      <vt:lpstr>Wingdings</vt:lpstr>
      <vt:lpstr>1_Synopsys Default Template</vt:lpstr>
      <vt:lpstr>Visio</vt:lpstr>
      <vt:lpstr>PowerPoint 演示文稿</vt:lpstr>
      <vt:lpstr>基于ARC EMSK的智能公交站牌系统</vt:lpstr>
      <vt:lpstr>Agenda</vt:lpstr>
      <vt:lpstr>Agenda</vt:lpstr>
      <vt:lpstr>项目概述</vt:lpstr>
      <vt:lpstr>项目概述</vt:lpstr>
      <vt:lpstr>Agenda</vt:lpstr>
      <vt:lpstr>难点</vt:lpstr>
      <vt:lpstr>难点</vt:lpstr>
      <vt:lpstr>难点</vt:lpstr>
      <vt:lpstr>创新点</vt:lpstr>
      <vt:lpstr>创新点</vt:lpstr>
      <vt:lpstr>创新点</vt:lpstr>
      <vt:lpstr>创新点</vt:lpstr>
      <vt:lpstr>Agenda</vt:lpstr>
      <vt:lpstr>设计实现</vt:lpstr>
      <vt:lpstr>设计实现</vt:lpstr>
      <vt:lpstr>设计实现</vt:lpstr>
      <vt:lpstr>设计实现</vt:lpstr>
      <vt:lpstr>Agenda</vt:lpstr>
      <vt:lpstr>测试结果</vt:lpstr>
      <vt:lpstr>测试结果</vt:lpstr>
      <vt:lpstr>测试结果</vt:lpstr>
      <vt:lpstr>测试结果</vt:lpstr>
      <vt:lpstr>测试结果</vt:lpstr>
      <vt:lpstr>测试结果</vt:lpstr>
      <vt:lpstr>Agenda</vt:lpstr>
      <vt:lpstr>总结与展望</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 Tu</dc:creator>
  <cp:lastModifiedBy>郭 嘉敏</cp:lastModifiedBy>
  <cp:revision>280</cp:revision>
  <dcterms:created xsi:type="dcterms:W3CDTF">2006-08-16T00:00:00Z</dcterms:created>
  <dcterms:modified xsi:type="dcterms:W3CDTF">2018-07-06T13:13:25Z</dcterms:modified>
</cp:coreProperties>
</file>